
<file path=[Content_Types].xml><?xml version="1.0" encoding="utf-8"?>
<Types xmlns="http://schemas.openxmlformats.org/package/2006/content-types">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aveSubsetFonts="1" autoCompressPictures="0">
  <p:sldMasterIdLst>
    <p:sldMasterId id="2147483648" r:id="rId1"/>
    <p:sldMasterId id="2147483723" r:id="rId2"/>
    <p:sldMasterId id="2147483788" r:id="rId3"/>
    <p:sldMasterId id="2147483762" r:id="rId4"/>
  </p:sldMasterIdLst>
  <p:notesMasterIdLst>
    <p:notesMasterId r:id="rId22"/>
  </p:notesMasterIdLst>
  <p:handoutMasterIdLst>
    <p:handoutMasterId r:id="rId23"/>
  </p:handoutMasterIdLst>
  <p:sldIdLst>
    <p:sldId id="650" r:id="rId5"/>
    <p:sldId id="725" r:id="rId6"/>
    <p:sldId id="726" r:id="rId7"/>
    <p:sldId id="727" r:id="rId8"/>
    <p:sldId id="651" r:id="rId9"/>
    <p:sldId id="652" r:id="rId10"/>
    <p:sldId id="782" r:id="rId11"/>
    <p:sldId id="729" r:id="rId12"/>
    <p:sldId id="788" r:id="rId13"/>
    <p:sldId id="789" r:id="rId14"/>
    <p:sldId id="790" r:id="rId15"/>
    <p:sldId id="647" r:id="rId16"/>
    <p:sldId id="791" r:id="rId17"/>
    <p:sldId id="656" r:id="rId18"/>
    <p:sldId id="649" r:id="rId19"/>
    <p:sldId id="654" r:id="rId20"/>
    <p:sldId id="655" r:id="rId21"/>
  </p:sldIdLst>
  <p:sldSz cx="12192000" cy="6858000"/>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BFFBF"/>
    <a:srgbClr val="8FE2FF"/>
    <a:srgbClr val="FFB9BE"/>
    <a:srgbClr val="E6E6E6"/>
    <a:srgbClr val="EAEAEA"/>
    <a:srgbClr val="5D5635"/>
    <a:srgbClr val="FFF7F7"/>
    <a:srgbClr val="FFCCFF"/>
    <a:srgbClr val="FFFFCC"/>
    <a:srgbClr val="E5E3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204" autoAdjust="0"/>
    <p:restoredTop sz="94694" autoAdjust="0"/>
  </p:normalViewPr>
  <p:slideViewPr>
    <p:cSldViewPr>
      <p:cViewPr varScale="1">
        <p:scale>
          <a:sx n="82" d="100"/>
          <a:sy n="82" d="100"/>
        </p:scale>
        <p:origin x="634" y="5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7" d="100"/>
          <a:sy n="57" d="100"/>
        </p:scale>
        <p:origin x="3283"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D3E03C-BB55-4CE3-A2FF-F15117A9DB0F}" type="doc">
      <dgm:prSet loTypeId="urn:microsoft.com/office/officeart/2005/8/layout/chevron1" loCatId="process" qsTypeId="urn:microsoft.com/office/officeart/2005/8/quickstyle/simple1" qsCatId="simple" csTypeId="urn:microsoft.com/office/officeart/2005/8/colors/accent3_2" csCatId="accent3" phldr="1"/>
      <dgm:spPr/>
    </dgm:pt>
    <dgm:pt modelId="{366167C8-3AC8-4FD0-A4B5-C4194CDBFF90}">
      <dgm:prSet phldrT="[テキスト]"/>
      <dgm:spPr>
        <a:solidFill>
          <a:schemeClr val="accent3">
            <a:lumMod val="40000"/>
            <a:lumOff val="60000"/>
          </a:schemeClr>
        </a:solidFill>
      </dgm:spPr>
      <dgm:t>
        <a:bodyPr/>
        <a:lstStyle/>
        <a:p>
          <a:r>
            <a:rPr kumimoji="1" lang="ja-JP" altLang="en-US" dirty="0"/>
            <a:t>　</a:t>
          </a:r>
        </a:p>
      </dgm:t>
    </dgm:pt>
    <dgm:pt modelId="{4BE0679F-48DB-40D3-A6DD-F505C65F6680}" type="parTrans" cxnId="{3D7A3441-E20E-455A-8608-4AC2848C3599}">
      <dgm:prSet/>
      <dgm:spPr/>
      <dgm:t>
        <a:bodyPr/>
        <a:lstStyle/>
        <a:p>
          <a:endParaRPr kumimoji="1" lang="ja-JP" altLang="en-US"/>
        </a:p>
      </dgm:t>
    </dgm:pt>
    <dgm:pt modelId="{676655BA-69E2-4385-BD6D-C255F5A43EF7}" type="sibTrans" cxnId="{3D7A3441-E20E-455A-8608-4AC2848C3599}">
      <dgm:prSet/>
      <dgm:spPr/>
      <dgm:t>
        <a:bodyPr/>
        <a:lstStyle/>
        <a:p>
          <a:endParaRPr kumimoji="1" lang="ja-JP" altLang="en-US"/>
        </a:p>
      </dgm:t>
    </dgm:pt>
    <dgm:pt modelId="{CBB8D71E-950E-4632-B8D7-046679F6D700}">
      <dgm:prSet phldrT="[テキスト]"/>
      <dgm:spPr>
        <a:solidFill>
          <a:schemeClr val="accent3">
            <a:lumMod val="40000"/>
            <a:lumOff val="60000"/>
          </a:schemeClr>
        </a:solidFill>
      </dgm:spPr>
      <dgm:t>
        <a:bodyPr/>
        <a:lstStyle/>
        <a:p>
          <a:r>
            <a:rPr kumimoji="1" lang="ja-JP" altLang="en-US" dirty="0"/>
            <a:t>　</a:t>
          </a:r>
        </a:p>
      </dgm:t>
    </dgm:pt>
    <dgm:pt modelId="{15A7A96D-F984-4447-8562-21605E5115AF}" type="parTrans" cxnId="{E52D2D0F-E0C1-4FC4-BF3C-75D0CB96FC61}">
      <dgm:prSet/>
      <dgm:spPr/>
      <dgm:t>
        <a:bodyPr/>
        <a:lstStyle/>
        <a:p>
          <a:endParaRPr kumimoji="1" lang="ja-JP" altLang="en-US"/>
        </a:p>
      </dgm:t>
    </dgm:pt>
    <dgm:pt modelId="{DC2F823E-C741-49CA-B819-198AA1C5AFB5}" type="sibTrans" cxnId="{E52D2D0F-E0C1-4FC4-BF3C-75D0CB96FC61}">
      <dgm:prSet/>
      <dgm:spPr/>
      <dgm:t>
        <a:bodyPr/>
        <a:lstStyle/>
        <a:p>
          <a:endParaRPr kumimoji="1" lang="ja-JP" altLang="en-US"/>
        </a:p>
      </dgm:t>
    </dgm:pt>
    <dgm:pt modelId="{D78CE6FA-273F-4F9D-BB08-FA1881114D9C}" type="pres">
      <dgm:prSet presAssocID="{59D3E03C-BB55-4CE3-A2FF-F15117A9DB0F}" presName="Name0" presStyleCnt="0">
        <dgm:presLayoutVars>
          <dgm:dir/>
          <dgm:animLvl val="lvl"/>
          <dgm:resizeHandles val="exact"/>
        </dgm:presLayoutVars>
      </dgm:prSet>
      <dgm:spPr/>
    </dgm:pt>
    <dgm:pt modelId="{74C98F04-CA3B-493B-8BEA-C218A0B565B9}" type="pres">
      <dgm:prSet presAssocID="{366167C8-3AC8-4FD0-A4B5-C4194CDBFF90}" presName="parTxOnly" presStyleLbl="node1" presStyleIdx="0" presStyleCnt="2">
        <dgm:presLayoutVars>
          <dgm:chMax val="0"/>
          <dgm:chPref val="0"/>
          <dgm:bulletEnabled val="1"/>
        </dgm:presLayoutVars>
      </dgm:prSet>
      <dgm:spPr/>
    </dgm:pt>
    <dgm:pt modelId="{10E8C583-60F9-43D9-AF32-68CDC42A0CEE}" type="pres">
      <dgm:prSet presAssocID="{676655BA-69E2-4385-BD6D-C255F5A43EF7}" presName="parTxOnlySpace" presStyleCnt="0"/>
      <dgm:spPr/>
    </dgm:pt>
    <dgm:pt modelId="{2373D61C-DE49-4776-AB1A-C3414AF972FB}" type="pres">
      <dgm:prSet presAssocID="{CBB8D71E-950E-4632-B8D7-046679F6D700}" presName="parTxOnly" presStyleLbl="node1" presStyleIdx="1" presStyleCnt="2">
        <dgm:presLayoutVars>
          <dgm:chMax val="0"/>
          <dgm:chPref val="0"/>
          <dgm:bulletEnabled val="1"/>
        </dgm:presLayoutVars>
      </dgm:prSet>
      <dgm:spPr/>
    </dgm:pt>
  </dgm:ptLst>
  <dgm:cxnLst>
    <dgm:cxn modelId="{E52D2D0F-E0C1-4FC4-BF3C-75D0CB96FC61}" srcId="{59D3E03C-BB55-4CE3-A2FF-F15117A9DB0F}" destId="{CBB8D71E-950E-4632-B8D7-046679F6D700}" srcOrd="1" destOrd="0" parTransId="{15A7A96D-F984-4447-8562-21605E5115AF}" sibTransId="{DC2F823E-C741-49CA-B819-198AA1C5AFB5}"/>
    <dgm:cxn modelId="{3D7A3441-E20E-455A-8608-4AC2848C3599}" srcId="{59D3E03C-BB55-4CE3-A2FF-F15117A9DB0F}" destId="{366167C8-3AC8-4FD0-A4B5-C4194CDBFF90}" srcOrd="0" destOrd="0" parTransId="{4BE0679F-48DB-40D3-A6DD-F505C65F6680}" sibTransId="{676655BA-69E2-4385-BD6D-C255F5A43EF7}"/>
    <dgm:cxn modelId="{0D428FCD-CDAC-44DA-8A94-61D4A1C222DE}" type="presOf" srcId="{59D3E03C-BB55-4CE3-A2FF-F15117A9DB0F}" destId="{D78CE6FA-273F-4F9D-BB08-FA1881114D9C}" srcOrd="0" destOrd="0" presId="urn:microsoft.com/office/officeart/2005/8/layout/chevron1"/>
    <dgm:cxn modelId="{347D09D7-6274-43F8-8CF2-4021CD01E059}" type="presOf" srcId="{CBB8D71E-950E-4632-B8D7-046679F6D700}" destId="{2373D61C-DE49-4776-AB1A-C3414AF972FB}" srcOrd="0" destOrd="0" presId="urn:microsoft.com/office/officeart/2005/8/layout/chevron1"/>
    <dgm:cxn modelId="{3A1D45E3-761B-4995-B555-389E9E569491}" type="presOf" srcId="{366167C8-3AC8-4FD0-A4B5-C4194CDBFF90}" destId="{74C98F04-CA3B-493B-8BEA-C218A0B565B9}" srcOrd="0" destOrd="0" presId="urn:microsoft.com/office/officeart/2005/8/layout/chevron1"/>
    <dgm:cxn modelId="{65ECB9FD-DB01-4D5C-9C8F-0E20F918F94B}" type="presParOf" srcId="{D78CE6FA-273F-4F9D-BB08-FA1881114D9C}" destId="{74C98F04-CA3B-493B-8BEA-C218A0B565B9}" srcOrd="0" destOrd="0" presId="urn:microsoft.com/office/officeart/2005/8/layout/chevron1"/>
    <dgm:cxn modelId="{3158C0B1-1959-430F-9162-A958C393CB4A}" type="presParOf" srcId="{D78CE6FA-273F-4F9D-BB08-FA1881114D9C}" destId="{10E8C583-60F9-43D9-AF32-68CDC42A0CEE}" srcOrd="1" destOrd="0" presId="urn:microsoft.com/office/officeart/2005/8/layout/chevron1"/>
    <dgm:cxn modelId="{F2514282-A2C0-4044-BBF4-22A44C53EF44}" type="presParOf" srcId="{D78CE6FA-273F-4F9D-BB08-FA1881114D9C}" destId="{2373D61C-DE49-4776-AB1A-C3414AF972FB}" srcOrd="2" destOrd="0" presId="urn:microsoft.com/office/officeart/2005/8/layout/chevron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C98F04-CA3B-493B-8BEA-C218A0B565B9}">
      <dsp:nvSpPr>
        <dsp:cNvPr id="0" name=""/>
        <dsp:cNvSpPr/>
      </dsp:nvSpPr>
      <dsp:spPr>
        <a:xfrm>
          <a:off x="6193" y="0"/>
          <a:ext cx="3702580" cy="426668"/>
        </a:xfrm>
        <a:prstGeom prst="chevron">
          <a:avLst/>
        </a:prstGeom>
        <a:solidFill>
          <a:schemeClr val="accent3">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kumimoji="1" lang="ja-JP" altLang="en-US" sz="2400" kern="1200" dirty="0"/>
            <a:t>　</a:t>
          </a:r>
        </a:p>
      </dsp:txBody>
      <dsp:txXfrm>
        <a:off x="219527" y="0"/>
        <a:ext cx="3275912" cy="426668"/>
      </dsp:txXfrm>
    </dsp:sp>
    <dsp:sp modelId="{2373D61C-DE49-4776-AB1A-C3414AF972FB}">
      <dsp:nvSpPr>
        <dsp:cNvPr id="0" name=""/>
        <dsp:cNvSpPr/>
      </dsp:nvSpPr>
      <dsp:spPr>
        <a:xfrm>
          <a:off x="3338515" y="0"/>
          <a:ext cx="3702580" cy="426668"/>
        </a:xfrm>
        <a:prstGeom prst="chevron">
          <a:avLst/>
        </a:prstGeom>
        <a:solidFill>
          <a:schemeClr val="accent3">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kumimoji="1" lang="ja-JP" altLang="en-US" sz="2400" kern="1200" dirty="0"/>
            <a:t>　</a:t>
          </a:r>
        </a:p>
      </dsp:txBody>
      <dsp:txXfrm>
        <a:off x="3551849" y="0"/>
        <a:ext cx="3275912" cy="426668"/>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28986B2A-2DBC-8A21-C7EE-6B61D8F03CED}"/>
              </a:ext>
            </a:extLst>
          </p:cNvPr>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31BF1E8A-AD21-3E54-D1FF-6C6EC2D36841}"/>
              </a:ext>
            </a:extLst>
          </p:cNvPr>
          <p:cNvSpPr>
            <a:spLocks noGrp="1"/>
          </p:cNvSpPr>
          <p:nvPr>
            <p:ph type="dt" sz="quarter" idx="1"/>
          </p:nvPr>
        </p:nvSpPr>
        <p:spPr>
          <a:xfrm>
            <a:off x="3814763" y="0"/>
            <a:ext cx="2919412" cy="495300"/>
          </a:xfrm>
          <a:prstGeom prst="rect">
            <a:avLst/>
          </a:prstGeom>
        </p:spPr>
        <p:txBody>
          <a:bodyPr vert="horz" lIns="91440" tIns="45720" rIns="91440" bIns="45720" rtlCol="0"/>
          <a:lstStyle>
            <a:lvl1pPr algn="r">
              <a:defRPr sz="1200"/>
            </a:lvl1pPr>
          </a:lstStyle>
          <a:p>
            <a:fld id="{927EB6EB-697F-47FF-ADF5-3A78A99D731F}" type="datetimeFigureOut">
              <a:rPr kumimoji="1" lang="ja-JP" altLang="en-US" smtClean="0"/>
              <a:t>2023/2/2</a:t>
            </a:fld>
            <a:endParaRPr kumimoji="1" lang="ja-JP" altLang="en-US"/>
          </a:p>
        </p:txBody>
      </p:sp>
      <p:sp>
        <p:nvSpPr>
          <p:cNvPr id="4" name="フッター プレースホルダー 3">
            <a:extLst>
              <a:ext uri="{FF2B5EF4-FFF2-40B4-BE49-F238E27FC236}">
                <a16:creationId xmlns:a16="http://schemas.microsoft.com/office/drawing/2014/main" id="{9923431E-838E-DE5A-AB7A-22C608CE1F8A}"/>
              </a:ext>
            </a:extLst>
          </p:cNvPr>
          <p:cNvSpPr>
            <a:spLocks noGrp="1"/>
          </p:cNvSpPr>
          <p:nvPr>
            <p:ph type="ftr" sz="quarter" idx="2"/>
          </p:nvPr>
        </p:nvSpPr>
        <p:spPr>
          <a:xfrm>
            <a:off x="0" y="9371013"/>
            <a:ext cx="2919413" cy="4953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4055FCA8-0D0C-D8A8-0326-75E64CCEE6CA}"/>
              </a:ext>
            </a:extLst>
          </p:cNvPr>
          <p:cNvSpPr>
            <a:spLocks noGrp="1"/>
          </p:cNvSpPr>
          <p:nvPr>
            <p:ph type="sldNum" sz="quarter" idx="3"/>
          </p:nvPr>
        </p:nvSpPr>
        <p:spPr>
          <a:xfrm>
            <a:off x="3814763" y="9371013"/>
            <a:ext cx="2919412" cy="495300"/>
          </a:xfrm>
          <a:prstGeom prst="rect">
            <a:avLst/>
          </a:prstGeom>
        </p:spPr>
        <p:txBody>
          <a:bodyPr vert="horz" lIns="91440" tIns="45720" rIns="91440" bIns="45720" rtlCol="0" anchor="b"/>
          <a:lstStyle>
            <a:lvl1pPr algn="r">
              <a:defRPr sz="1200"/>
            </a:lvl1pPr>
          </a:lstStyle>
          <a:p>
            <a:fld id="{5F058F5D-3D49-4787-AEBF-175AC87576F1}" type="slidenum">
              <a:rPr kumimoji="1" lang="ja-JP" altLang="en-US" smtClean="0"/>
              <a:t>‹#›</a:t>
            </a:fld>
            <a:endParaRPr kumimoji="1" lang="ja-JP" altLang="en-US"/>
          </a:p>
        </p:txBody>
      </p:sp>
    </p:spTree>
    <p:extLst>
      <p:ext uri="{BB962C8B-B14F-4D97-AF65-F5344CB8AC3E}">
        <p14:creationId xmlns:p14="http://schemas.microsoft.com/office/powerpoint/2010/main" val="228794730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18831" cy="493316"/>
          </a:xfrm>
          <a:prstGeom prst="rect">
            <a:avLst/>
          </a:prstGeom>
        </p:spPr>
        <p:txBody>
          <a:bodyPr vert="horz" lIns="91434" tIns="45717" rIns="91434" bIns="45717"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4" y="0"/>
            <a:ext cx="2918831" cy="493316"/>
          </a:xfrm>
          <a:prstGeom prst="rect">
            <a:avLst/>
          </a:prstGeom>
        </p:spPr>
        <p:txBody>
          <a:bodyPr vert="horz" lIns="91434" tIns="45717" rIns="91434" bIns="45717" rtlCol="0"/>
          <a:lstStyle>
            <a:lvl1pPr algn="r">
              <a:defRPr sz="1200"/>
            </a:lvl1pPr>
          </a:lstStyle>
          <a:p>
            <a:fld id="{A9434B02-AC25-454D-89DF-A43D6B4513B0}" type="datetimeFigureOut">
              <a:rPr kumimoji="1" lang="ja-JP" altLang="en-US" smtClean="0"/>
              <a:t>2023/2/2</a:t>
            </a:fld>
            <a:endParaRPr kumimoji="1" lang="ja-JP" altLang="en-US"/>
          </a:p>
        </p:txBody>
      </p:sp>
      <p:sp>
        <p:nvSpPr>
          <p:cNvPr id="4" name="スライド イメージ プレースホルダー 3"/>
          <p:cNvSpPr>
            <a:spLocks noGrp="1" noRot="1" noChangeAspect="1"/>
          </p:cNvSpPr>
          <p:nvPr>
            <p:ph type="sldImg" idx="2"/>
          </p:nvPr>
        </p:nvSpPr>
        <p:spPr>
          <a:xfrm>
            <a:off x="79375" y="739775"/>
            <a:ext cx="6577013" cy="3700463"/>
          </a:xfrm>
          <a:prstGeom prst="rect">
            <a:avLst/>
          </a:prstGeom>
          <a:noFill/>
          <a:ln w="12700">
            <a:solidFill>
              <a:prstClr val="black"/>
            </a:solidFill>
          </a:ln>
        </p:spPr>
        <p:txBody>
          <a:bodyPr vert="horz" lIns="91434" tIns="45717" rIns="91434" bIns="45717" rtlCol="0" anchor="ctr"/>
          <a:lstStyle/>
          <a:p>
            <a:endParaRPr lang="ja-JP" altLang="en-US"/>
          </a:p>
        </p:txBody>
      </p:sp>
      <p:sp>
        <p:nvSpPr>
          <p:cNvPr id="5" name="ノート プレースホルダー 4"/>
          <p:cNvSpPr>
            <a:spLocks noGrp="1"/>
          </p:cNvSpPr>
          <p:nvPr>
            <p:ph type="body" sz="quarter" idx="3"/>
          </p:nvPr>
        </p:nvSpPr>
        <p:spPr>
          <a:xfrm>
            <a:off x="673577" y="4686500"/>
            <a:ext cx="5388610" cy="4439841"/>
          </a:xfrm>
          <a:prstGeom prst="rect">
            <a:avLst/>
          </a:prstGeom>
        </p:spPr>
        <p:txBody>
          <a:bodyPr vert="horz" lIns="91434" tIns="45717" rIns="91434" bIns="4571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371285"/>
            <a:ext cx="2918831" cy="493316"/>
          </a:xfrm>
          <a:prstGeom prst="rect">
            <a:avLst/>
          </a:prstGeom>
        </p:spPr>
        <p:txBody>
          <a:bodyPr vert="horz" lIns="91434" tIns="45717" rIns="91434" bIns="4571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4" y="9371285"/>
            <a:ext cx="2918831" cy="493316"/>
          </a:xfrm>
          <a:prstGeom prst="rect">
            <a:avLst/>
          </a:prstGeom>
        </p:spPr>
        <p:txBody>
          <a:bodyPr vert="horz" lIns="91434" tIns="45717" rIns="91434" bIns="45717" rtlCol="0" anchor="b"/>
          <a:lstStyle>
            <a:lvl1pPr algn="r">
              <a:defRPr sz="1200"/>
            </a:lvl1pPr>
          </a:lstStyle>
          <a:p>
            <a:fld id="{25EAF795-4E5A-4591-AB61-3F927A5355FE}" type="slidenum">
              <a:rPr kumimoji="1" lang="ja-JP" altLang="en-US" smtClean="0"/>
              <a:t>‹#›</a:t>
            </a:fld>
            <a:endParaRPr kumimoji="1" lang="ja-JP" altLang="en-US"/>
          </a:p>
        </p:txBody>
      </p:sp>
    </p:spTree>
    <p:extLst>
      <p:ext uri="{BB962C8B-B14F-4D97-AF65-F5344CB8AC3E}">
        <p14:creationId xmlns:p14="http://schemas.microsoft.com/office/powerpoint/2010/main" val="144708085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263" y="735013"/>
            <a:ext cx="6527800" cy="3671887"/>
          </a:xfrm>
        </p:spPr>
      </p:sp>
      <p:sp>
        <p:nvSpPr>
          <p:cNvPr id="3" name="ノート プレースホルダー 2"/>
          <p:cNvSpPr>
            <a:spLocks noGrp="1"/>
          </p:cNvSpPr>
          <p:nvPr>
            <p:ph type="body" idx="1"/>
          </p:nvPr>
        </p:nvSpPr>
        <p:spPr/>
        <p:txBody>
          <a:bodyPr/>
          <a:lstStyle/>
          <a:p>
            <a:endParaRPr kumimoji="1" lang="ja-JP" altLang="en-US" dirty="0"/>
          </a:p>
        </p:txBody>
      </p:sp>
      <p:sp>
        <p:nvSpPr>
          <p:cNvPr id="5" name="ヘッダー プレースホルダー 4">
            <a:extLst>
              <a:ext uri="{FF2B5EF4-FFF2-40B4-BE49-F238E27FC236}">
                <a16:creationId xmlns:a16="http://schemas.microsoft.com/office/drawing/2014/main" id="{E6C2696D-9D84-E84C-8A44-49B5B22131F8}"/>
              </a:ext>
            </a:extLst>
          </p:cNvPr>
          <p:cNvSpPr>
            <a:spLocks noGrp="1"/>
          </p:cNvSpPr>
          <p:nvPr>
            <p:ph type="hdr" sz="quarter"/>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25D14262-9C0A-63DE-7D49-F3DB878165AB}"/>
              </a:ext>
            </a:extLst>
          </p:cNvPr>
          <p:cNvSpPr>
            <a:spLocks noGrp="1"/>
          </p:cNvSpPr>
          <p:nvPr>
            <p:ph type="sldNum" sz="quarter" idx="5"/>
          </p:nvPr>
        </p:nvSpPr>
        <p:spPr/>
        <p:txBody>
          <a:bodyPr/>
          <a:lstStyle/>
          <a:p>
            <a:fld id="{25EAF795-4E5A-4591-AB61-3F927A5355FE}" type="slidenum">
              <a:rPr kumimoji="1" lang="ja-JP" altLang="en-US" smtClean="0"/>
              <a:t>6</a:t>
            </a:fld>
            <a:endParaRPr kumimoji="1" lang="ja-JP" altLang="en-US"/>
          </a:p>
        </p:txBody>
      </p:sp>
    </p:spTree>
    <p:extLst>
      <p:ext uri="{BB962C8B-B14F-4D97-AF65-F5344CB8AC3E}">
        <p14:creationId xmlns:p14="http://schemas.microsoft.com/office/powerpoint/2010/main" val="17957530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9375" y="739775"/>
            <a:ext cx="6577013" cy="37004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A5DBC92B-6DD4-C6B3-F510-D5F4FD678ACF}"/>
              </a:ext>
            </a:extLst>
          </p:cNvPr>
          <p:cNvSpPr>
            <a:spLocks noGrp="1"/>
          </p:cNvSpPr>
          <p:nvPr>
            <p:ph type="sldNum" sz="quarter" idx="5"/>
          </p:nvPr>
        </p:nvSpPr>
        <p:spPr/>
        <p:txBody>
          <a:bodyPr/>
          <a:lstStyle/>
          <a:p>
            <a:fld id="{25EAF795-4E5A-4591-AB61-3F927A5355FE}" type="slidenum">
              <a:rPr kumimoji="1" lang="ja-JP" altLang="en-US" smtClean="0"/>
              <a:t>8</a:t>
            </a:fld>
            <a:endParaRPr kumimoji="1" lang="ja-JP" altLang="en-US"/>
          </a:p>
        </p:txBody>
      </p:sp>
    </p:spTree>
    <p:extLst>
      <p:ext uri="{BB962C8B-B14F-4D97-AF65-F5344CB8AC3E}">
        <p14:creationId xmlns:p14="http://schemas.microsoft.com/office/powerpoint/2010/main" val="27657750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9375" y="739775"/>
            <a:ext cx="6577013" cy="37004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7B07975C-AAC0-7F83-5200-57E78F949604}"/>
              </a:ext>
            </a:extLst>
          </p:cNvPr>
          <p:cNvSpPr>
            <a:spLocks noGrp="1"/>
          </p:cNvSpPr>
          <p:nvPr>
            <p:ph type="sldNum" sz="quarter" idx="5"/>
          </p:nvPr>
        </p:nvSpPr>
        <p:spPr/>
        <p:txBody>
          <a:bodyPr/>
          <a:lstStyle/>
          <a:p>
            <a:fld id="{25EAF795-4E5A-4591-AB61-3F927A5355FE}" type="slidenum">
              <a:rPr kumimoji="1" lang="ja-JP" altLang="en-US" smtClean="0"/>
              <a:t>9</a:t>
            </a:fld>
            <a:endParaRPr kumimoji="1" lang="ja-JP" altLang="en-US"/>
          </a:p>
        </p:txBody>
      </p:sp>
    </p:spTree>
    <p:extLst>
      <p:ext uri="{BB962C8B-B14F-4D97-AF65-F5344CB8AC3E}">
        <p14:creationId xmlns:p14="http://schemas.microsoft.com/office/powerpoint/2010/main" val="10320339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9375" y="739775"/>
            <a:ext cx="6577013" cy="37004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928AD75B-0AD6-A3F4-9AB5-8719CB2FB022}"/>
              </a:ext>
            </a:extLst>
          </p:cNvPr>
          <p:cNvSpPr>
            <a:spLocks noGrp="1"/>
          </p:cNvSpPr>
          <p:nvPr>
            <p:ph type="sldNum" sz="quarter" idx="5"/>
          </p:nvPr>
        </p:nvSpPr>
        <p:spPr/>
        <p:txBody>
          <a:bodyPr/>
          <a:lstStyle/>
          <a:p>
            <a:fld id="{25EAF795-4E5A-4591-AB61-3F927A5355FE}" type="slidenum">
              <a:rPr kumimoji="1" lang="ja-JP" altLang="en-US" smtClean="0"/>
              <a:t>10</a:t>
            </a:fld>
            <a:endParaRPr kumimoji="1" lang="ja-JP" altLang="en-US"/>
          </a:p>
        </p:txBody>
      </p:sp>
    </p:spTree>
    <p:extLst>
      <p:ext uri="{BB962C8B-B14F-4D97-AF65-F5344CB8AC3E}">
        <p14:creationId xmlns:p14="http://schemas.microsoft.com/office/powerpoint/2010/main" val="38909820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9375" y="739775"/>
            <a:ext cx="6577013" cy="37004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B04C36D0-E628-57C4-5CB9-5805A502EB51}"/>
              </a:ext>
            </a:extLst>
          </p:cNvPr>
          <p:cNvSpPr>
            <a:spLocks noGrp="1"/>
          </p:cNvSpPr>
          <p:nvPr>
            <p:ph type="sldNum" sz="quarter" idx="5"/>
          </p:nvPr>
        </p:nvSpPr>
        <p:spPr/>
        <p:txBody>
          <a:bodyPr/>
          <a:lstStyle/>
          <a:p>
            <a:fld id="{25EAF795-4E5A-4591-AB61-3F927A5355FE}" type="slidenum">
              <a:rPr kumimoji="1" lang="ja-JP" altLang="en-US" smtClean="0"/>
              <a:t>14</a:t>
            </a:fld>
            <a:endParaRPr kumimoji="1" lang="ja-JP" altLang="en-US"/>
          </a:p>
        </p:txBody>
      </p:sp>
    </p:spTree>
    <p:extLst>
      <p:ext uri="{BB962C8B-B14F-4D97-AF65-F5344CB8AC3E}">
        <p14:creationId xmlns:p14="http://schemas.microsoft.com/office/powerpoint/2010/main" val="5223147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84"/>
            <a:ext cx="103632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a:xfrm>
            <a:off x="4165600" y="6356409"/>
            <a:ext cx="3860800" cy="365125"/>
          </a:xfrm>
          <a:prstGeom prst="rect">
            <a:avLst/>
          </a:prstGeom>
        </p:spPr>
        <p:txBody>
          <a:bodyPr/>
          <a:lstStyle/>
          <a:p>
            <a:endParaRPr kumimoji="1" lang="ja-JP" altLang="en-US" dirty="0"/>
          </a:p>
        </p:txBody>
      </p:sp>
      <p:sp>
        <p:nvSpPr>
          <p:cNvPr id="6" name="スライド番号プレースホルダー 5"/>
          <p:cNvSpPr>
            <a:spLocks noGrp="1"/>
          </p:cNvSpPr>
          <p:nvPr>
            <p:ph type="sldNum" sz="quarter" idx="12"/>
          </p:nvPr>
        </p:nvSpPr>
        <p:spPr>
          <a:xfrm>
            <a:off x="9362104" y="6492875"/>
            <a:ext cx="2844800" cy="365125"/>
          </a:xfrm>
          <a:prstGeom prst="rect">
            <a:avLst/>
          </a:prstGeom>
        </p:spPr>
        <p:txBody>
          <a:bodyPr/>
          <a:lstStyle/>
          <a:p>
            <a:fld id="{E3C52A74-6BB8-425A-81FA-95938EE2CA9E}" type="slidenum">
              <a:rPr kumimoji="1" lang="ja-JP" altLang="en-US" smtClean="0"/>
              <a:t>‹#›</a:t>
            </a:fld>
            <a:endParaRPr kumimoji="1" lang="ja-JP" altLang="en-US" dirty="0"/>
          </a:p>
        </p:txBody>
      </p:sp>
    </p:spTree>
    <p:extLst>
      <p:ext uri="{BB962C8B-B14F-4D97-AF65-F5344CB8AC3E}">
        <p14:creationId xmlns:p14="http://schemas.microsoft.com/office/powerpoint/2010/main" val="28254500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a:xfrm>
            <a:off x="4165600" y="6356409"/>
            <a:ext cx="38608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a:xfrm>
            <a:off x="9362104" y="6492875"/>
            <a:ext cx="2844800" cy="365125"/>
          </a:xfrm>
          <a:prstGeom prst="rect">
            <a:avLst/>
          </a:prstGeom>
        </p:spPr>
        <p:txBody>
          <a:bodyPr/>
          <a:lstStyle/>
          <a:p>
            <a:fld id="{E3C52A74-6BB8-425A-81FA-95938EE2CA9E}" type="slidenum">
              <a:rPr kumimoji="1" lang="ja-JP" altLang="en-US" smtClean="0"/>
              <a:t>‹#›</a:t>
            </a:fld>
            <a:endParaRPr kumimoji="1" lang="ja-JP" altLang="en-US"/>
          </a:p>
        </p:txBody>
      </p:sp>
    </p:spTree>
    <p:extLst>
      <p:ext uri="{BB962C8B-B14F-4D97-AF65-F5344CB8AC3E}">
        <p14:creationId xmlns:p14="http://schemas.microsoft.com/office/powerpoint/2010/main" val="2962611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39200" y="274697"/>
            <a:ext cx="27432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09600" y="274697"/>
            <a:ext cx="80264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a:xfrm>
            <a:off x="4165600" y="6356409"/>
            <a:ext cx="38608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a:xfrm>
            <a:off x="9362104" y="6492875"/>
            <a:ext cx="2844800" cy="365125"/>
          </a:xfrm>
          <a:prstGeom prst="rect">
            <a:avLst/>
          </a:prstGeom>
        </p:spPr>
        <p:txBody>
          <a:bodyPr/>
          <a:lstStyle/>
          <a:p>
            <a:fld id="{E3C52A74-6BB8-425A-81FA-95938EE2CA9E}" type="slidenum">
              <a:rPr kumimoji="1" lang="ja-JP" altLang="en-US" smtClean="0"/>
              <a:t>‹#›</a:t>
            </a:fld>
            <a:endParaRPr kumimoji="1" lang="ja-JP" altLang="en-US"/>
          </a:p>
        </p:txBody>
      </p:sp>
    </p:spTree>
    <p:extLst>
      <p:ext uri="{BB962C8B-B14F-4D97-AF65-F5344CB8AC3E}">
        <p14:creationId xmlns:p14="http://schemas.microsoft.com/office/powerpoint/2010/main" val="11489070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84"/>
            <a:ext cx="103632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7" name="日付プレースホルダー 6">
            <a:extLst>
              <a:ext uri="{FF2B5EF4-FFF2-40B4-BE49-F238E27FC236}">
                <a16:creationId xmlns:a16="http://schemas.microsoft.com/office/drawing/2014/main" id="{B938C800-AEAB-81B5-00CB-D7DE56449D23}"/>
              </a:ext>
            </a:extLst>
          </p:cNvPr>
          <p:cNvSpPr>
            <a:spLocks noGrp="1"/>
          </p:cNvSpPr>
          <p:nvPr>
            <p:ph type="dt" sz="half" idx="10"/>
          </p:nvPr>
        </p:nvSpPr>
        <p:spPr/>
        <p:txBody>
          <a:bodyPr/>
          <a:lstStyle/>
          <a:p>
            <a:endParaRPr kumimoji="1" lang="ja-JP" altLang="en-US"/>
          </a:p>
        </p:txBody>
      </p:sp>
      <p:sp>
        <p:nvSpPr>
          <p:cNvPr id="8" name="フッター プレースホルダー 7">
            <a:extLst>
              <a:ext uri="{FF2B5EF4-FFF2-40B4-BE49-F238E27FC236}">
                <a16:creationId xmlns:a16="http://schemas.microsoft.com/office/drawing/2014/main" id="{FD42B965-7768-173D-19D3-98C1D6E44663}"/>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250F91CC-7A9B-2B0F-3D38-A3C59CD0A79D}"/>
              </a:ext>
            </a:extLst>
          </p:cNvPr>
          <p:cNvSpPr>
            <a:spLocks noGrp="1"/>
          </p:cNvSpPr>
          <p:nvPr>
            <p:ph type="sldNum" sz="quarter" idx="12"/>
          </p:nvPr>
        </p:nvSpPr>
        <p:spPr/>
        <p:txBody>
          <a:bodyPr/>
          <a:lstStyle/>
          <a:p>
            <a:fld id="{AE83AC31-D403-437F-B959-929BD1043A1C}" type="slidenum">
              <a:rPr lang="ja-JP" altLang="en-US" smtClean="0"/>
              <a:pPr/>
              <a:t>‹#›</a:t>
            </a:fld>
            <a:endParaRPr lang="ja-JP" altLang="en-US" dirty="0"/>
          </a:p>
        </p:txBody>
      </p:sp>
    </p:spTree>
    <p:extLst>
      <p:ext uri="{BB962C8B-B14F-4D97-AF65-F5344CB8AC3E}">
        <p14:creationId xmlns:p14="http://schemas.microsoft.com/office/powerpoint/2010/main" val="607719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a:xfrm>
            <a:off x="4165600" y="6356409"/>
            <a:ext cx="38608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a:xfrm>
            <a:off x="9336360" y="6448251"/>
            <a:ext cx="2844800" cy="365125"/>
          </a:xfrm>
          <a:prstGeom prst="rect">
            <a:avLst/>
          </a:prstGeom>
        </p:spPr>
        <p:txBody>
          <a:bodyPr/>
          <a:lstStyle/>
          <a:p>
            <a:fld id="{E3C52A74-6BB8-425A-81FA-95938EE2CA9E}" type="slidenum">
              <a:rPr kumimoji="1" lang="ja-JP" altLang="en-US" smtClean="0"/>
              <a:t>‹#›</a:t>
            </a:fld>
            <a:endParaRPr kumimoji="1" lang="ja-JP" altLang="en-US"/>
          </a:p>
        </p:txBody>
      </p:sp>
    </p:spTree>
    <p:extLst>
      <p:ext uri="{BB962C8B-B14F-4D97-AF65-F5344CB8AC3E}">
        <p14:creationId xmlns:p14="http://schemas.microsoft.com/office/powerpoint/2010/main" val="40246414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59"/>
            <a:ext cx="103632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a:xfrm>
            <a:off x="4165600" y="6356409"/>
            <a:ext cx="38608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a:xfrm>
            <a:off x="9336360" y="6448251"/>
            <a:ext cx="2844800" cy="365125"/>
          </a:xfrm>
          <a:prstGeom prst="rect">
            <a:avLst/>
          </a:prstGeom>
        </p:spPr>
        <p:txBody>
          <a:bodyPr/>
          <a:lstStyle/>
          <a:p>
            <a:fld id="{E3C52A74-6BB8-425A-81FA-95938EE2CA9E}" type="slidenum">
              <a:rPr kumimoji="1" lang="ja-JP" altLang="en-US" smtClean="0"/>
              <a:t>‹#›</a:t>
            </a:fld>
            <a:endParaRPr kumimoji="1" lang="ja-JP" altLang="en-US"/>
          </a:p>
        </p:txBody>
      </p:sp>
    </p:spTree>
    <p:extLst>
      <p:ext uri="{BB962C8B-B14F-4D97-AF65-F5344CB8AC3E}">
        <p14:creationId xmlns:p14="http://schemas.microsoft.com/office/powerpoint/2010/main" val="33950348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a:xfrm>
            <a:off x="4165600" y="6356409"/>
            <a:ext cx="3860800" cy="365125"/>
          </a:xfrm>
          <a:prstGeom prst="rect">
            <a:avLst/>
          </a:prstGeom>
        </p:spPr>
        <p:txBody>
          <a:bodyPr/>
          <a:lstStyle/>
          <a:p>
            <a:endParaRPr kumimoji="1" lang="ja-JP" altLang="en-US"/>
          </a:p>
        </p:txBody>
      </p:sp>
      <p:sp>
        <p:nvSpPr>
          <p:cNvPr id="7" name="スライド番号プレースホルダー 6"/>
          <p:cNvSpPr>
            <a:spLocks noGrp="1"/>
          </p:cNvSpPr>
          <p:nvPr>
            <p:ph type="sldNum" sz="quarter" idx="12"/>
          </p:nvPr>
        </p:nvSpPr>
        <p:spPr>
          <a:xfrm>
            <a:off x="9336360" y="6448251"/>
            <a:ext cx="2844800" cy="365125"/>
          </a:xfrm>
          <a:prstGeom prst="rect">
            <a:avLst/>
          </a:prstGeom>
        </p:spPr>
        <p:txBody>
          <a:bodyPr/>
          <a:lstStyle/>
          <a:p>
            <a:fld id="{E3C52A74-6BB8-425A-81FA-95938EE2CA9E}" type="slidenum">
              <a:rPr kumimoji="1" lang="ja-JP" altLang="en-US" smtClean="0"/>
              <a:t>‹#›</a:t>
            </a:fld>
            <a:endParaRPr kumimoji="1" lang="ja-JP" altLang="en-US"/>
          </a:p>
        </p:txBody>
      </p:sp>
    </p:spTree>
    <p:extLst>
      <p:ext uri="{BB962C8B-B14F-4D97-AF65-F5344CB8AC3E}">
        <p14:creationId xmlns:p14="http://schemas.microsoft.com/office/powerpoint/2010/main" val="34242325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93406"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93406"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endParaRPr kumimoji="1" lang="ja-JP" altLang="en-US"/>
          </a:p>
        </p:txBody>
      </p:sp>
      <p:sp>
        <p:nvSpPr>
          <p:cNvPr id="8" name="フッター プレースホルダー 7"/>
          <p:cNvSpPr>
            <a:spLocks noGrp="1"/>
          </p:cNvSpPr>
          <p:nvPr>
            <p:ph type="ftr" sz="quarter" idx="11"/>
          </p:nvPr>
        </p:nvSpPr>
        <p:spPr>
          <a:xfrm>
            <a:off x="4165600" y="6356409"/>
            <a:ext cx="3860800" cy="365125"/>
          </a:xfrm>
          <a:prstGeom prst="rect">
            <a:avLst/>
          </a:prstGeom>
        </p:spPr>
        <p:txBody>
          <a:bodyPr/>
          <a:lstStyle/>
          <a:p>
            <a:endParaRPr kumimoji="1" lang="ja-JP" altLang="en-US"/>
          </a:p>
        </p:txBody>
      </p:sp>
      <p:sp>
        <p:nvSpPr>
          <p:cNvPr id="9" name="スライド番号プレースホルダー 8"/>
          <p:cNvSpPr>
            <a:spLocks noGrp="1"/>
          </p:cNvSpPr>
          <p:nvPr>
            <p:ph type="sldNum" sz="quarter" idx="12"/>
          </p:nvPr>
        </p:nvSpPr>
        <p:spPr>
          <a:xfrm>
            <a:off x="9336360" y="6448251"/>
            <a:ext cx="2844800" cy="365125"/>
          </a:xfrm>
          <a:prstGeom prst="rect">
            <a:avLst/>
          </a:prstGeom>
        </p:spPr>
        <p:txBody>
          <a:bodyPr/>
          <a:lstStyle/>
          <a:p>
            <a:fld id="{E3C52A74-6BB8-425A-81FA-95938EE2CA9E}" type="slidenum">
              <a:rPr kumimoji="1" lang="ja-JP" altLang="en-US" smtClean="0"/>
              <a:t>‹#›</a:t>
            </a:fld>
            <a:endParaRPr kumimoji="1" lang="ja-JP" altLang="en-US"/>
          </a:p>
        </p:txBody>
      </p:sp>
    </p:spTree>
    <p:extLst>
      <p:ext uri="{BB962C8B-B14F-4D97-AF65-F5344CB8AC3E}">
        <p14:creationId xmlns:p14="http://schemas.microsoft.com/office/powerpoint/2010/main" val="41012934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endParaRPr kumimoji="1" lang="ja-JP" altLang="en-US"/>
          </a:p>
        </p:txBody>
      </p:sp>
      <p:sp>
        <p:nvSpPr>
          <p:cNvPr id="4" name="フッター プレースホルダー 3"/>
          <p:cNvSpPr>
            <a:spLocks noGrp="1"/>
          </p:cNvSpPr>
          <p:nvPr>
            <p:ph type="ftr" sz="quarter" idx="11"/>
          </p:nvPr>
        </p:nvSpPr>
        <p:spPr>
          <a:xfrm>
            <a:off x="4165600" y="6356409"/>
            <a:ext cx="3860800" cy="365125"/>
          </a:xfrm>
          <a:prstGeom prst="rect">
            <a:avLst/>
          </a:prstGeom>
        </p:spPr>
        <p:txBody>
          <a:bodyPr/>
          <a:lstStyle/>
          <a:p>
            <a:endParaRPr kumimoji="1" lang="ja-JP" altLang="en-US"/>
          </a:p>
        </p:txBody>
      </p:sp>
      <p:sp>
        <p:nvSpPr>
          <p:cNvPr id="5" name="スライド番号プレースホルダー 4"/>
          <p:cNvSpPr>
            <a:spLocks noGrp="1"/>
          </p:cNvSpPr>
          <p:nvPr>
            <p:ph type="sldNum" sz="quarter" idx="12"/>
          </p:nvPr>
        </p:nvSpPr>
        <p:spPr>
          <a:xfrm>
            <a:off x="9336360" y="6448251"/>
            <a:ext cx="2844800" cy="365125"/>
          </a:xfrm>
          <a:prstGeom prst="rect">
            <a:avLst/>
          </a:prstGeom>
        </p:spPr>
        <p:txBody>
          <a:bodyPr/>
          <a:lstStyle/>
          <a:p>
            <a:fld id="{E3C52A74-6BB8-425A-81FA-95938EE2CA9E}" type="slidenum">
              <a:rPr kumimoji="1" lang="ja-JP" altLang="en-US" smtClean="0"/>
              <a:t>‹#›</a:t>
            </a:fld>
            <a:endParaRPr kumimoji="1" lang="ja-JP" altLang="en-US"/>
          </a:p>
        </p:txBody>
      </p:sp>
    </p:spTree>
    <p:extLst>
      <p:ext uri="{BB962C8B-B14F-4D97-AF65-F5344CB8AC3E}">
        <p14:creationId xmlns:p14="http://schemas.microsoft.com/office/powerpoint/2010/main" val="17786348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endParaRPr kumimoji="1" lang="ja-JP" altLang="en-US"/>
          </a:p>
        </p:txBody>
      </p:sp>
      <p:sp>
        <p:nvSpPr>
          <p:cNvPr id="3" name="フッター プレースホルダー 2"/>
          <p:cNvSpPr>
            <a:spLocks noGrp="1"/>
          </p:cNvSpPr>
          <p:nvPr>
            <p:ph type="ftr" sz="quarter" idx="11"/>
          </p:nvPr>
        </p:nvSpPr>
        <p:spPr>
          <a:xfrm>
            <a:off x="4165600" y="6356409"/>
            <a:ext cx="3860800" cy="365125"/>
          </a:xfrm>
          <a:prstGeom prst="rect">
            <a:avLst/>
          </a:prstGeom>
        </p:spPr>
        <p:txBody>
          <a:bodyPr/>
          <a:lstStyle/>
          <a:p>
            <a:endParaRPr kumimoji="1" lang="ja-JP" altLang="en-US"/>
          </a:p>
        </p:txBody>
      </p:sp>
      <p:sp>
        <p:nvSpPr>
          <p:cNvPr id="4" name="スライド番号プレースホルダー 3"/>
          <p:cNvSpPr>
            <a:spLocks noGrp="1"/>
          </p:cNvSpPr>
          <p:nvPr>
            <p:ph type="sldNum" sz="quarter" idx="12"/>
          </p:nvPr>
        </p:nvSpPr>
        <p:spPr>
          <a:xfrm>
            <a:off x="9336360" y="6448251"/>
            <a:ext cx="2844800" cy="365125"/>
          </a:xfrm>
          <a:prstGeom prst="rect">
            <a:avLst/>
          </a:prstGeom>
        </p:spPr>
        <p:txBody>
          <a:bodyPr/>
          <a:lstStyle/>
          <a:p>
            <a:fld id="{E3C52A74-6BB8-425A-81FA-95938EE2CA9E}" type="slidenum">
              <a:rPr kumimoji="1" lang="ja-JP" altLang="en-US" smtClean="0"/>
              <a:t>‹#›</a:t>
            </a:fld>
            <a:endParaRPr kumimoji="1" lang="ja-JP" altLang="en-US"/>
          </a:p>
        </p:txBody>
      </p:sp>
    </p:spTree>
    <p:extLst>
      <p:ext uri="{BB962C8B-B14F-4D97-AF65-F5344CB8AC3E}">
        <p14:creationId xmlns:p14="http://schemas.microsoft.com/office/powerpoint/2010/main" val="5586125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3" y="273050"/>
            <a:ext cx="4011084"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4766733" y="27310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a:xfrm>
            <a:off x="4165600" y="6356409"/>
            <a:ext cx="3860800" cy="365125"/>
          </a:xfrm>
          <a:prstGeom prst="rect">
            <a:avLst/>
          </a:prstGeom>
        </p:spPr>
        <p:txBody>
          <a:bodyPr/>
          <a:lstStyle/>
          <a:p>
            <a:endParaRPr kumimoji="1" lang="ja-JP" altLang="en-US"/>
          </a:p>
        </p:txBody>
      </p:sp>
      <p:sp>
        <p:nvSpPr>
          <p:cNvPr id="7" name="スライド番号プレースホルダー 6"/>
          <p:cNvSpPr>
            <a:spLocks noGrp="1"/>
          </p:cNvSpPr>
          <p:nvPr>
            <p:ph type="sldNum" sz="quarter" idx="12"/>
          </p:nvPr>
        </p:nvSpPr>
        <p:spPr>
          <a:xfrm>
            <a:off x="9336360" y="6448251"/>
            <a:ext cx="2844800" cy="365125"/>
          </a:xfrm>
          <a:prstGeom prst="rect">
            <a:avLst/>
          </a:prstGeom>
        </p:spPr>
        <p:txBody>
          <a:bodyPr/>
          <a:lstStyle/>
          <a:p>
            <a:fld id="{E3C52A74-6BB8-425A-81FA-95938EE2CA9E}" type="slidenum">
              <a:rPr kumimoji="1" lang="ja-JP" altLang="en-US" smtClean="0"/>
              <a:t>‹#›</a:t>
            </a:fld>
            <a:endParaRPr kumimoji="1" lang="ja-JP" altLang="en-US"/>
          </a:p>
        </p:txBody>
      </p:sp>
    </p:spTree>
    <p:extLst>
      <p:ext uri="{BB962C8B-B14F-4D97-AF65-F5344CB8AC3E}">
        <p14:creationId xmlns:p14="http://schemas.microsoft.com/office/powerpoint/2010/main" val="2533022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a:xfrm>
            <a:off x="4165600" y="6356409"/>
            <a:ext cx="38608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a:xfrm>
            <a:off x="9362104" y="6492875"/>
            <a:ext cx="2844800" cy="365125"/>
          </a:xfrm>
          <a:prstGeom prst="rect">
            <a:avLst/>
          </a:prstGeom>
        </p:spPr>
        <p:txBody>
          <a:bodyPr/>
          <a:lstStyle/>
          <a:p>
            <a:fld id="{E3C52A74-6BB8-425A-81FA-95938EE2CA9E}" type="slidenum">
              <a:rPr kumimoji="1" lang="ja-JP" altLang="en-US" smtClean="0"/>
              <a:t>‹#›</a:t>
            </a:fld>
            <a:endParaRPr kumimoji="1" lang="ja-JP" altLang="en-US"/>
          </a:p>
        </p:txBody>
      </p:sp>
    </p:spTree>
    <p:extLst>
      <p:ext uri="{BB962C8B-B14F-4D97-AF65-F5344CB8AC3E}">
        <p14:creationId xmlns:p14="http://schemas.microsoft.com/office/powerpoint/2010/main" val="33210104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a:xfrm>
            <a:off x="4165600" y="6356409"/>
            <a:ext cx="3860800" cy="365125"/>
          </a:xfrm>
          <a:prstGeom prst="rect">
            <a:avLst/>
          </a:prstGeom>
        </p:spPr>
        <p:txBody>
          <a:bodyPr/>
          <a:lstStyle/>
          <a:p>
            <a:endParaRPr kumimoji="1" lang="ja-JP" altLang="en-US"/>
          </a:p>
        </p:txBody>
      </p:sp>
      <p:sp>
        <p:nvSpPr>
          <p:cNvPr id="7" name="スライド番号プレースホルダー 6"/>
          <p:cNvSpPr>
            <a:spLocks noGrp="1"/>
          </p:cNvSpPr>
          <p:nvPr>
            <p:ph type="sldNum" sz="quarter" idx="12"/>
          </p:nvPr>
        </p:nvSpPr>
        <p:spPr>
          <a:xfrm>
            <a:off x="9336360" y="6448251"/>
            <a:ext cx="2844800" cy="365125"/>
          </a:xfrm>
          <a:prstGeom prst="rect">
            <a:avLst/>
          </a:prstGeom>
        </p:spPr>
        <p:txBody>
          <a:bodyPr/>
          <a:lstStyle/>
          <a:p>
            <a:fld id="{E3C52A74-6BB8-425A-81FA-95938EE2CA9E}" type="slidenum">
              <a:rPr kumimoji="1" lang="ja-JP" altLang="en-US" smtClean="0"/>
              <a:t>‹#›</a:t>
            </a:fld>
            <a:endParaRPr kumimoji="1" lang="ja-JP" altLang="en-US"/>
          </a:p>
        </p:txBody>
      </p:sp>
    </p:spTree>
    <p:extLst>
      <p:ext uri="{BB962C8B-B14F-4D97-AF65-F5344CB8AC3E}">
        <p14:creationId xmlns:p14="http://schemas.microsoft.com/office/powerpoint/2010/main" val="3634930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a:xfrm>
            <a:off x="4165600" y="6356409"/>
            <a:ext cx="38608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a:xfrm>
            <a:off x="9336360" y="6448251"/>
            <a:ext cx="2844800" cy="365125"/>
          </a:xfrm>
          <a:prstGeom prst="rect">
            <a:avLst/>
          </a:prstGeom>
        </p:spPr>
        <p:txBody>
          <a:bodyPr/>
          <a:lstStyle/>
          <a:p>
            <a:fld id="{E3C52A74-6BB8-425A-81FA-95938EE2CA9E}" type="slidenum">
              <a:rPr kumimoji="1" lang="ja-JP" altLang="en-US" smtClean="0"/>
              <a:t>‹#›</a:t>
            </a:fld>
            <a:endParaRPr kumimoji="1" lang="ja-JP" altLang="en-US"/>
          </a:p>
        </p:txBody>
      </p:sp>
    </p:spTree>
    <p:extLst>
      <p:ext uri="{BB962C8B-B14F-4D97-AF65-F5344CB8AC3E}">
        <p14:creationId xmlns:p14="http://schemas.microsoft.com/office/powerpoint/2010/main" val="7903920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39200" y="274697"/>
            <a:ext cx="27432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09600" y="274697"/>
            <a:ext cx="80264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a:xfrm>
            <a:off x="4165600" y="6356409"/>
            <a:ext cx="3860800" cy="365125"/>
          </a:xfrm>
          <a:prstGeom prst="rect">
            <a:avLst/>
          </a:prstGeom>
        </p:spPr>
        <p:txBody>
          <a:bodyPr/>
          <a:lstStyle/>
          <a:p>
            <a:endParaRPr kumimoji="1" lang="ja-JP" altLang="en-US" dirty="0"/>
          </a:p>
        </p:txBody>
      </p:sp>
      <p:sp>
        <p:nvSpPr>
          <p:cNvPr id="6" name="スライド番号プレースホルダー 5"/>
          <p:cNvSpPr>
            <a:spLocks noGrp="1"/>
          </p:cNvSpPr>
          <p:nvPr>
            <p:ph type="sldNum" sz="quarter" idx="12"/>
          </p:nvPr>
        </p:nvSpPr>
        <p:spPr>
          <a:xfrm>
            <a:off x="9336360" y="6453336"/>
            <a:ext cx="2844800" cy="365125"/>
          </a:xfrm>
          <a:prstGeom prst="rect">
            <a:avLst/>
          </a:prstGeom>
        </p:spPr>
        <p:txBody>
          <a:bodyPr/>
          <a:lstStyle>
            <a:lvl1pPr algn="r">
              <a:defRPr sz="1200" b="1"/>
            </a:lvl1pPr>
          </a:lstStyle>
          <a:p>
            <a:fld id="{E3C52A74-6BB8-425A-81FA-95938EE2CA9E}" type="slidenum">
              <a:rPr lang="ja-JP" altLang="en-US" smtClean="0"/>
              <a:pPr/>
              <a:t>‹#›</a:t>
            </a:fld>
            <a:endParaRPr lang="ja-JP" altLang="en-US" dirty="0"/>
          </a:p>
        </p:txBody>
      </p:sp>
    </p:spTree>
    <p:extLst>
      <p:ext uri="{BB962C8B-B14F-4D97-AF65-F5344CB8AC3E}">
        <p14:creationId xmlns:p14="http://schemas.microsoft.com/office/powerpoint/2010/main" val="7038224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64690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6714CE1-F4B2-AD26-3C35-28EF5EC49E13}"/>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2F702230-EDE6-EB17-086F-9DF63ADD312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7" name="日付プレースホルダー 6">
            <a:extLst>
              <a:ext uri="{FF2B5EF4-FFF2-40B4-BE49-F238E27FC236}">
                <a16:creationId xmlns:a16="http://schemas.microsoft.com/office/drawing/2014/main" id="{75DB3330-DE73-11BB-6E39-95A320E7ED6F}"/>
              </a:ext>
            </a:extLst>
          </p:cNvPr>
          <p:cNvSpPr>
            <a:spLocks noGrp="1"/>
          </p:cNvSpPr>
          <p:nvPr>
            <p:ph type="dt" sz="half" idx="10"/>
          </p:nvPr>
        </p:nvSpPr>
        <p:spPr/>
        <p:txBody>
          <a:bodyPr/>
          <a:lstStyle/>
          <a:p>
            <a:endParaRPr kumimoji="1" lang="ja-JP" altLang="en-US"/>
          </a:p>
        </p:txBody>
      </p:sp>
      <p:sp>
        <p:nvSpPr>
          <p:cNvPr id="8" name="フッター プレースホルダー 7">
            <a:extLst>
              <a:ext uri="{FF2B5EF4-FFF2-40B4-BE49-F238E27FC236}">
                <a16:creationId xmlns:a16="http://schemas.microsoft.com/office/drawing/2014/main" id="{A4CEE024-8CB8-2F93-0481-59B52C8A668B}"/>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601F8CF0-9DD9-F13E-B2EC-A63048A7B470}"/>
              </a:ext>
            </a:extLst>
          </p:cNvPr>
          <p:cNvSpPr>
            <a:spLocks noGrp="1"/>
          </p:cNvSpPr>
          <p:nvPr>
            <p:ph type="sldNum" sz="quarter" idx="12"/>
          </p:nvPr>
        </p:nvSpPr>
        <p:spPr/>
        <p:txBody>
          <a:bodyPr/>
          <a:lstStyle/>
          <a:p>
            <a:fld id="{4C85661C-0963-454E-9309-BEC1CC14665A}" type="slidenum">
              <a:rPr lang="ja-JP" altLang="en-US" smtClean="0"/>
              <a:pPr/>
              <a:t>‹#›</a:t>
            </a:fld>
            <a:endParaRPr lang="ja-JP" altLang="en-US" dirty="0"/>
          </a:p>
        </p:txBody>
      </p:sp>
    </p:spTree>
    <p:extLst>
      <p:ext uri="{BB962C8B-B14F-4D97-AF65-F5344CB8AC3E}">
        <p14:creationId xmlns:p14="http://schemas.microsoft.com/office/powerpoint/2010/main" val="40145885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6FA0660-A5CD-5F33-6721-9E4A2361E4A4}"/>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82F1CAB2-065F-C6E4-1CE1-FF333422CC4B}"/>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A7606C9B-84F4-4144-80D0-1EA1071C1FAB}"/>
              </a:ext>
            </a:extLst>
          </p:cNvPr>
          <p:cNvSpPr>
            <a:spLocks noGrp="1"/>
          </p:cNvSpPr>
          <p:nvPr>
            <p:ph type="dt" sz="half" idx="10"/>
          </p:nvPr>
        </p:nvSpPr>
        <p:spPr/>
        <p:txBody>
          <a:bodyPr/>
          <a:lstStyle/>
          <a:p>
            <a:endParaRPr kumimoji="1" lang="ja-JP" altLang="en-US"/>
          </a:p>
        </p:txBody>
      </p:sp>
      <p:sp>
        <p:nvSpPr>
          <p:cNvPr id="8" name="フッター プレースホルダー 7">
            <a:extLst>
              <a:ext uri="{FF2B5EF4-FFF2-40B4-BE49-F238E27FC236}">
                <a16:creationId xmlns:a16="http://schemas.microsoft.com/office/drawing/2014/main" id="{6CA0CFF4-C3E6-587E-28B5-3E3100059F56}"/>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93AF9A39-ED31-5B4C-F23D-8B081E63495E}"/>
              </a:ext>
            </a:extLst>
          </p:cNvPr>
          <p:cNvSpPr>
            <a:spLocks noGrp="1"/>
          </p:cNvSpPr>
          <p:nvPr>
            <p:ph type="sldNum" sz="quarter" idx="12"/>
          </p:nvPr>
        </p:nvSpPr>
        <p:spPr/>
        <p:txBody>
          <a:bodyPr/>
          <a:lstStyle/>
          <a:p>
            <a:fld id="{4C85661C-0963-454E-9309-BEC1CC14665A}" type="slidenum">
              <a:rPr lang="ja-JP" altLang="en-US" smtClean="0"/>
              <a:pPr/>
              <a:t>‹#›</a:t>
            </a:fld>
            <a:endParaRPr lang="ja-JP" altLang="en-US" dirty="0"/>
          </a:p>
        </p:txBody>
      </p:sp>
    </p:spTree>
    <p:extLst>
      <p:ext uri="{BB962C8B-B14F-4D97-AF65-F5344CB8AC3E}">
        <p14:creationId xmlns:p14="http://schemas.microsoft.com/office/powerpoint/2010/main" val="10539748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19DF160-005B-136B-F3FB-E991EA54D4E8}"/>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277ED907-9443-5087-9103-49A856C2F6A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7" name="日付プレースホルダー 6">
            <a:extLst>
              <a:ext uri="{FF2B5EF4-FFF2-40B4-BE49-F238E27FC236}">
                <a16:creationId xmlns:a16="http://schemas.microsoft.com/office/drawing/2014/main" id="{7A0AA418-84E6-FD68-59D5-0A3B15872DC4}"/>
              </a:ext>
            </a:extLst>
          </p:cNvPr>
          <p:cNvSpPr>
            <a:spLocks noGrp="1"/>
          </p:cNvSpPr>
          <p:nvPr>
            <p:ph type="dt" sz="half" idx="10"/>
          </p:nvPr>
        </p:nvSpPr>
        <p:spPr/>
        <p:txBody>
          <a:bodyPr/>
          <a:lstStyle/>
          <a:p>
            <a:endParaRPr kumimoji="1" lang="ja-JP" altLang="en-US"/>
          </a:p>
        </p:txBody>
      </p:sp>
      <p:sp>
        <p:nvSpPr>
          <p:cNvPr id="8" name="フッター プレースホルダー 7">
            <a:extLst>
              <a:ext uri="{FF2B5EF4-FFF2-40B4-BE49-F238E27FC236}">
                <a16:creationId xmlns:a16="http://schemas.microsoft.com/office/drawing/2014/main" id="{ECE2FC01-BBB7-2AC7-0FCF-BB479DD251B2}"/>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C6713988-90CE-7B8A-6F59-422C208E99E1}"/>
              </a:ext>
            </a:extLst>
          </p:cNvPr>
          <p:cNvSpPr>
            <a:spLocks noGrp="1"/>
          </p:cNvSpPr>
          <p:nvPr>
            <p:ph type="sldNum" sz="quarter" idx="12"/>
          </p:nvPr>
        </p:nvSpPr>
        <p:spPr/>
        <p:txBody>
          <a:bodyPr/>
          <a:lstStyle/>
          <a:p>
            <a:fld id="{4C85661C-0963-454E-9309-BEC1CC14665A}" type="slidenum">
              <a:rPr lang="ja-JP" altLang="en-US" smtClean="0"/>
              <a:pPr/>
              <a:t>‹#›</a:t>
            </a:fld>
            <a:endParaRPr lang="ja-JP" altLang="en-US" dirty="0"/>
          </a:p>
        </p:txBody>
      </p:sp>
    </p:spTree>
    <p:extLst>
      <p:ext uri="{BB962C8B-B14F-4D97-AF65-F5344CB8AC3E}">
        <p14:creationId xmlns:p14="http://schemas.microsoft.com/office/powerpoint/2010/main" val="23845217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029425A-2C15-5EFD-1CAB-EE5C3B3142F7}"/>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688C775-95FA-909B-2A22-0046366F23B7}"/>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80183E45-F575-FA50-26F6-1DFA8AE083DA}"/>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8" name="日付プレースホルダー 7">
            <a:extLst>
              <a:ext uri="{FF2B5EF4-FFF2-40B4-BE49-F238E27FC236}">
                <a16:creationId xmlns:a16="http://schemas.microsoft.com/office/drawing/2014/main" id="{67A9E87C-D204-890A-8D32-89ADDCA81753}"/>
              </a:ext>
            </a:extLst>
          </p:cNvPr>
          <p:cNvSpPr>
            <a:spLocks noGrp="1"/>
          </p:cNvSpPr>
          <p:nvPr>
            <p:ph type="dt" sz="half" idx="10"/>
          </p:nvPr>
        </p:nvSpPr>
        <p:spPr/>
        <p:txBody>
          <a:bodyPr/>
          <a:lstStyle/>
          <a:p>
            <a:endParaRPr kumimoji="1" lang="ja-JP" altLang="en-US"/>
          </a:p>
        </p:txBody>
      </p:sp>
      <p:sp>
        <p:nvSpPr>
          <p:cNvPr id="9" name="フッター プレースホルダー 8">
            <a:extLst>
              <a:ext uri="{FF2B5EF4-FFF2-40B4-BE49-F238E27FC236}">
                <a16:creationId xmlns:a16="http://schemas.microsoft.com/office/drawing/2014/main" id="{7E861697-62F0-AE03-1200-36378AEEB834}"/>
              </a:ext>
            </a:extLst>
          </p:cNvPr>
          <p:cNvSpPr>
            <a:spLocks noGrp="1"/>
          </p:cNvSpPr>
          <p:nvPr>
            <p:ph type="ftr" sz="quarter" idx="11"/>
          </p:nvPr>
        </p:nvSpPr>
        <p:spPr/>
        <p:txBody>
          <a:bodyPr/>
          <a:lstStyle/>
          <a:p>
            <a:endParaRPr kumimoji="1" lang="ja-JP" altLang="en-US"/>
          </a:p>
        </p:txBody>
      </p:sp>
      <p:sp>
        <p:nvSpPr>
          <p:cNvPr id="10" name="スライド番号プレースホルダー 9">
            <a:extLst>
              <a:ext uri="{FF2B5EF4-FFF2-40B4-BE49-F238E27FC236}">
                <a16:creationId xmlns:a16="http://schemas.microsoft.com/office/drawing/2014/main" id="{313DBE67-A8C0-5914-A8A9-69B84AD41D39}"/>
              </a:ext>
            </a:extLst>
          </p:cNvPr>
          <p:cNvSpPr>
            <a:spLocks noGrp="1"/>
          </p:cNvSpPr>
          <p:nvPr>
            <p:ph type="sldNum" sz="quarter" idx="12"/>
          </p:nvPr>
        </p:nvSpPr>
        <p:spPr/>
        <p:txBody>
          <a:bodyPr/>
          <a:lstStyle/>
          <a:p>
            <a:fld id="{4C85661C-0963-454E-9309-BEC1CC14665A}" type="slidenum">
              <a:rPr lang="ja-JP" altLang="en-US" smtClean="0"/>
              <a:pPr/>
              <a:t>‹#›</a:t>
            </a:fld>
            <a:endParaRPr lang="ja-JP" altLang="en-US" dirty="0"/>
          </a:p>
        </p:txBody>
      </p:sp>
    </p:spTree>
    <p:extLst>
      <p:ext uri="{BB962C8B-B14F-4D97-AF65-F5344CB8AC3E}">
        <p14:creationId xmlns:p14="http://schemas.microsoft.com/office/powerpoint/2010/main" val="20042712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A5CEC3D-B0B4-F5BB-7AD9-5A56785D63E7}"/>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5BE8937-7EBD-8421-AC8C-50C4141A8C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B66F617B-6062-6970-6DCB-5A6E96692F14}"/>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5CABDB99-A2F7-39DC-A59A-DF3ABCCFE28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C593202D-9B8C-ABAD-BEF6-75AA811025B8}"/>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 name="日付プレースホルダー 9">
            <a:extLst>
              <a:ext uri="{FF2B5EF4-FFF2-40B4-BE49-F238E27FC236}">
                <a16:creationId xmlns:a16="http://schemas.microsoft.com/office/drawing/2014/main" id="{E06E2CE6-2E67-8C13-5A25-CF76C467200A}"/>
              </a:ext>
            </a:extLst>
          </p:cNvPr>
          <p:cNvSpPr>
            <a:spLocks noGrp="1"/>
          </p:cNvSpPr>
          <p:nvPr>
            <p:ph type="dt" sz="half" idx="10"/>
          </p:nvPr>
        </p:nvSpPr>
        <p:spPr/>
        <p:txBody>
          <a:bodyPr/>
          <a:lstStyle/>
          <a:p>
            <a:endParaRPr kumimoji="1" lang="ja-JP" altLang="en-US"/>
          </a:p>
        </p:txBody>
      </p:sp>
      <p:sp>
        <p:nvSpPr>
          <p:cNvPr id="11" name="フッター プレースホルダー 10">
            <a:extLst>
              <a:ext uri="{FF2B5EF4-FFF2-40B4-BE49-F238E27FC236}">
                <a16:creationId xmlns:a16="http://schemas.microsoft.com/office/drawing/2014/main" id="{3DCB0032-DA79-3A3F-ACCC-0A877805F973}"/>
              </a:ext>
            </a:extLst>
          </p:cNvPr>
          <p:cNvSpPr>
            <a:spLocks noGrp="1"/>
          </p:cNvSpPr>
          <p:nvPr>
            <p:ph type="ftr" sz="quarter" idx="11"/>
          </p:nvPr>
        </p:nvSpPr>
        <p:spPr/>
        <p:txBody>
          <a:bodyPr/>
          <a:lstStyle/>
          <a:p>
            <a:endParaRPr kumimoji="1" lang="ja-JP" altLang="en-US"/>
          </a:p>
        </p:txBody>
      </p:sp>
      <p:sp>
        <p:nvSpPr>
          <p:cNvPr id="12" name="スライド番号プレースホルダー 11">
            <a:extLst>
              <a:ext uri="{FF2B5EF4-FFF2-40B4-BE49-F238E27FC236}">
                <a16:creationId xmlns:a16="http://schemas.microsoft.com/office/drawing/2014/main" id="{573AB51A-53C9-626C-5E16-D43F096BA8ED}"/>
              </a:ext>
            </a:extLst>
          </p:cNvPr>
          <p:cNvSpPr>
            <a:spLocks noGrp="1"/>
          </p:cNvSpPr>
          <p:nvPr>
            <p:ph type="sldNum" sz="quarter" idx="12"/>
          </p:nvPr>
        </p:nvSpPr>
        <p:spPr/>
        <p:txBody>
          <a:bodyPr/>
          <a:lstStyle/>
          <a:p>
            <a:fld id="{4C85661C-0963-454E-9309-BEC1CC14665A}" type="slidenum">
              <a:rPr lang="ja-JP" altLang="en-US" smtClean="0"/>
              <a:pPr/>
              <a:t>‹#›</a:t>
            </a:fld>
            <a:endParaRPr lang="ja-JP" altLang="en-US" dirty="0"/>
          </a:p>
        </p:txBody>
      </p:sp>
    </p:spTree>
    <p:extLst>
      <p:ext uri="{BB962C8B-B14F-4D97-AF65-F5344CB8AC3E}">
        <p14:creationId xmlns:p14="http://schemas.microsoft.com/office/powerpoint/2010/main" val="41187215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7AA719C-1814-1806-19F2-97808D63A042}"/>
              </a:ext>
            </a:extLst>
          </p:cNvPr>
          <p:cNvSpPr>
            <a:spLocks noGrp="1"/>
          </p:cNvSpPr>
          <p:nvPr>
            <p:ph type="title"/>
          </p:nvPr>
        </p:nvSpPr>
        <p:spPr/>
        <p:txBody>
          <a:bodyPr/>
          <a:lstStyle/>
          <a:p>
            <a:r>
              <a:rPr kumimoji="1" lang="ja-JP" altLang="en-US"/>
              <a:t>マスター タイトルの書式設定</a:t>
            </a:r>
          </a:p>
        </p:txBody>
      </p:sp>
      <p:sp>
        <p:nvSpPr>
          <p:cNvPr id="6" name="日付プレースホルダー 5">
            <a:extLst>
              <a:ext uri="{FF2B5EF4-FFF2-40B4-BE49-F238E27FC236}">
                <a16:creationId xmlns:a16="http://schemas.microsoft.com/office/drawing/2014/main" id="{A78D37D8-D321-16FA-0EFD-951B9EF2BF95}"/>
              </a:ext>
            </a:extLst>
          </p:cNvPr>
          <p:cNvSpPr>
            <a:spLocks noGrp="1"/>
          </p:cNvSpPr>
          <p:nvPr>
            <p:ph type="dt" sz="half" idx="10"/>
          </p:nvPr>
        </p:nvSpPr>
        <p:spPr/>
        <p:txBody>
          <a:bodyPr/>
          <a:lstStyle/>
          <a:p>
            <a:endParaRPr kumimoji="1" lang="ja-JP" altLang="en-US"/>
          </a:p>
        </p:txBody>
      </p:sp>
      <p:sp>
        <p:nvSpPr>
          <p:cNvPr id="7" name="フッター プレースホルダー 6">
            <a:extLst>
              <a:ext uri="{FF2B5EF4-FFF2-40B4-BE49-F238E27FC236}">
                <a16:creationId xmlns:a16="http://schemas.microsoft.com/office/drawing/2014/main" id="{9B652837-BE8E-A310-CBF0-66E76FAD272C}"/>
              </a:ext>
            </a:extLst>
          </p:cNvPr>
          <p:cNvSpPr>
            <a:spLocks noGrp="1"/>
          </p:cNvSpPr>
          <p:nvPr>
            <p:ph type="ftr" sz="quarter" idx="11"/>
          </p:nvPr>
        </p:nvSpPr>
        <p:spPr/>
        <p:txBody>
          <a:bodyPr/>
          <a:lstStyle/>
          <a:p>
            <a:endParaRPr kumimoji="1" lang="ja-JP" altLang="en-US"/>
          </a:p>
        </p:txBody>
      </p:sp>
      <p:sp>
        <p:nvSpPr>
          <p:cNvPr id="8" name="スライド番号プレースホルダー 7">
            <a:extLst>
              <a:ext uri="{FF2B5EF4-FFF2-40B4-BE49-F238E27FC236}">
                <a16:creationId xmlns:a16="http://schemas.microsoft.com/office/drawing/2014/main" id="{0B978B19-558A-3AE0-D08E-5B4ACE5F3ACD}"/>
              </a:ext>
            </a:extLst>
          </p:cNvPr>
          <p:cNvSpPr>
            <a:spLocks noGrp="1"/>
          </p:cNvSpPr>
          <p:nvPr>
            <p:ph type="sldNum" sz="quarter" idx="12"/>
          </p:nvPr>
        </p:nvSpPr>
        <p:spPr/>
        <p:txBody>
          <a:bodyPr/>
          <a:lstStyle/>
          <a:p>
            <a:fld id="{4C85661C-0963-454E-9309-BEC1CC14665A}" type="slidenum">
              <a:rPr lang="ja-JP" altLang="en-US" smtClean="0"/>
              <a:pPr/>
              <a:t>‹#›</a:t>
            </a:fld>
            <a:endParaRPr lang="ja-JP" altLang="en-US" dirty="0"/>
          </a:p>
        </p:txBody>
      </p:sp>
    </p:spTree>
    <p:extLst>
      <p:ext uri="{BB962C8B-B14F-4D97-AF65-F5344CB8AC3E}">
        <p14:creationId xmlns:p14="http://schemas.microsoft.com/office/powerpoint/2010/main" val="40688063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59"/>
            <a:ext cx="103632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a:xfrm>
            <a:off x="4165600" y="6356409"/>
            <a:ext cx="38608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a:xfrm>
            <a:off x="9362104" y="6492875"/>
            <a:ext cx="2844800" cy="365125"/>
          </a:xfrm>
          <a:prstGeom prst="rect">
            <a:avLst/>
          </a:prstGeom>
        </p:spPr>
        <p:txBody>
          <a:bodyPr/>
          <a:lstStyle/>
          <a:p>
            <a:fld id="{E3C52A74-6BB8-425A-81FA-95938EE2CA9E}" type="slidenum">
              <a:rPr kumimoji="1" lang="ja-JP" altLang="en-US" smtClean="0"/>
              <a:t>‹#›</a:t>
            </a:fld>
            <a:endParaRPr kumimoji="1" lang="ja-JP" altLang="en-US"/>
          </a:p>
        </p:txBody>
      </p:sp>
    </p:spTree>
    <p:extLst>
      <p:ext uri="{BB962C8B-B14F-4D97-AF65-F5344CB8AC3E}">
        <p14:creationId xmlns:p14="http://schemas.microsoft.com/office/powerpoint/2010/main" val="9600035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5" name="日付プレースホルダー 4">
            <a:extLst>
              <a:ext uri="{FF2B5EF4-FFF2-40B4-BE49-F238E27FC236}">
                <a16:creationId xmlns:a16="http://schemas.microsoft.com/office/drawing/2014/main" id="{3BADB6F6-6C80-F58E-0EDF-411F293FDF24}"/>
              </a:ext>
            </a:extLst>
          </p:cNvPr>
          <p:cNvSpPr>
            <a:spLocks noGrp="1"/>
          </p:cNvSpPr>
          <p:nvPr>
            <p:ph type="dt" sz="half" idx="10"/>
          </p:nvPr>
        </p:nvSpPr>
        <p:spPr/>
        <p:txBody>
          <a:bodyPr/>
          <a:lstStyle/>
          <a:p>
            <a:endParaRPr kumimoji="1" lang="ja-JP" altLang="en-US"/>
          </a:p>
        </p:txBody>
      </p:sp>
      <p:sp>
        <p:nvSpPr>
          <p:cNvPr id="6" name="フッター プレースホルダー 5">
            <a:extLst>
              <a:ext uri="{FF2B5EF4-FFF2-40B4-BE49-F238E27FC236}">
                <a16:creationId xmlns:a16="http://schemas.microsoft.com/office/drawing/2014/main" id="{3E71F32C-7981-0831-BA7D-6C696D3D8972}"/>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ED71D434-2D68-4CA4-E1EE-A4A55071BC8B}"/>
              </a:ext>
            </a:extLst>
          </p:cNvPr>
          <p:cNvSpPr>
            <a:spLocks noGrp="1"/>
          </p:cNvSpPr>
          <p:nvPr>
            <p:ph type="sldNum" sz="quarter" idx="12"/>
          </p:nvPr>
        </p:nvSpPr>
        <p:spPr/>
        <p:txBody>
          <a:bodyPr/>
          <a:lstStyle/>
          <a:p>
            <a:fld id="{4C85661C-0963-454E-9309-BEC1CC14665A}" type="slidenum">
              <a:rPr lang="ja-JP" altLang="en-US" smtClean="0"/>
              <a:pPr/>
              <a:t>‹#›</a:t>
            </a:fld>
            <a:endParaRPr lang="ja-JP" altLang="en-US" dirty="0"/>
          </a:p>
        </p:txBody>
      </p:sp>
    </p:spTree>
    <p:extLst>
      <p:ext uri="{BB962C8B-B14F-4D97-AF65-F5344CB8AC3E}">
        <p14:creationId xmlns:p14="http://schemas.microsoft.com/office/powerpoint/2010/main" val="2288887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300860C-5860-6871-9834-570F699C6FF5}"/>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7B3311A5-5C29-A3F5-916A-D63B0E02EBD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5889D184-C791-078D-93DB-C3A7348D20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8" name="日付プレースホルダー 7">
            <a:extLst>
              <a:ext uri="{FF2B5EF4-FFF2-40B4-BE49-F238E27FC236}">
                <a16:creationId xmlns:a16="http://schemas.microsoft.com/office/drawing/2014/main" id="{60CEFE92-71D9-0522-ED73-6772A62840C2}"/>
              </a:ext>
            </a:extLst>
          </p:cNvPr>
          <p:cNvSpPr>
            <a:spLocks noGrp="1"/>
          </p:cNvSpPr>
          <p:nvPr>
            <p:ph type="dt" sz="half" idx="10"/>
          </p:nvPr>
        </p:nvSpPr>
        <p:spPr/>
        <p:txBody>
          <a:bodyPr/>
          <a:lstStyle/>
          <a:p>
            <a:endParaRPr kumimoji="1" lang="ja-JP" altLang="en-US"/>
          </a:p>
        </p:txBody>
      </p:sp>
      <p:sp>
        <p:nvSpPr>
          <p:cNvPr id="9" name="フッター プレースホルダー 8">
            <a:extLst>
              <a:ext uri="{FF2B5EF4-FFF2-40B4-BE49-F238E27FC236}">
                <a16:creationId xmlns:a16="http://schemas.microsoft.com/office/drawing/2014/main" id="{42A44EDE-D1CD-4809-01D6-7E37590E1BF5}"/>
              </a:ext>
            </a:extLst>
          </p:cNvPr>
          <p:cNvSpPr>
            <a:spLocks noGrp="1"/>
          </p:cNvSpPr>
          <p:nvPr>
            <p:ph type="ftr" sz="quarter" idx="11"/>
          </p:nvPr>
        </p:nvSpPr>
        <p:spPr/>
        <p:txBody>
          <a:bodyPr/>
          <a:lstStyle/>
          <a:p>
            <a:endParaRPr kumimoji="1" lang="ja-JP" altLang="en-US"/>
          </a:p>
        </p:txBody>
      </p:sp>
      <p:sp>
        <p:nvSpPr>
          <p:cNvPr id="10" name="スライド番号プレースホルダー 9">
            <a:extLst>
              <a:ext uri="{FF2B5EF4-FFF2-40B4-BE49-F238E27FC236}">
                <a16:creationId xmlns:a16="http://schemas.microsoft.com/office/drawing/2014/main" id="{EC92C33E-05A9-44CF-C26C-689F8ECC5698}"/>
              </a:ext>
            </a:extLst>
          </p:cNvPr>
          <p:cNvSpPr>
            <a:spLocks noGrp="1"/>
          </p:cNvSpPr>
          <p:nvPr>
            <p:ph type="sldNum" sz="quarter" idx="12"/>
          </p:nvPr>
        </p:nvSpPr>
        <p:spPr/>
        <p:txBody>
          <a:bodyPr/>
          <a:lstStyle/>
          <a:p>
            <a:fld id="{4C85661C-0963-454E-9309-BEC1CC14665A}" type="slidenum">
              <a:rPr lang="ja-JP" altLang="en-US" smtClean="0"/>
              <a:pPr/>
              <a:t>‹#›</a:t>
            </a:fld>
            <a:endParaRPr lang="ja-JP" altLang="en-US" dirty="0"/>
          </a:p>
        </p:txBody>
      </p:sp>
    </p:spTree>
    <p:extLst>
      <p:ext uri="{BB962C8B-B14F-4D97-AF65-F5344CB8AC3E}">
        <p14:creationId xmlns:p14="http://schemas.microsoft.com/office/powerpoint/2010/main" val="4943879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B464E0E-B843-DD65-1C07-E19E7CCCC800}"/>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AB76E63E-D2F8-1130-D96E-326072AA9B3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930EA48D-38EE-70B5-C136-48C8456B76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8" name="日付プレースホルダー 7">
            <a:extLst>
              <a:ext uri="{FF2B5EF4-FFF2-40B4-BE49-F238E27FC236}">
                <a16:creationId xmlns:a16="http://schemas.microsoft.com/office/drawing/2014/main" id="{21E693DB-430C-A935-A667-9E761364658B}"/>
              </a:ext>
            </a:extLst>
          </p:cNvPr>
          <p:cNvSpPr>
            <a:spLocks noGrp="1"/>
          </p:cNvSpPr>
          <p:nvPr>
            <p:ph type="dt" sz="half" idx="10"/>
          </p:nvPr>
        </p:nvSpPr>
        <p:spPr/>
        <p:txBody>
          <a:bodyPr/>
          <a:lstStyle/>
          <a:p>
            <a:endParaRPr kumimoji="1" lang="ja-JP" altLang="en-US"/>
          </a:p>
        </p:txBody>
      </p:sp>
      <p:sp>
        <p:nvSpPr>
          <p:cNvPr id="9" name="フッター プレースホルダー 8">
            <a:extLst>
              <a:ext uri="{FF2B5EF4-FFF2-40B4-BE49-F238E27FC236}">
                <a16:creationId xmlns:a16="http://schemas.microsoft.com/office/drawing/2014/main" id="{68E75E18-B1F0-EF5B-BCC2-BE6A932AE6B8}"/>
              </a:ext>
            </a:extLst>
          </p:cNvPr>
          <p:cNvSpPr>
            <a:spLocks noGrp="1"/>
          </p:cNvSpPr>
          <p:nvPr>
            <p:ph type="ftr" sz="quarter" idx="11"/>
          </p:nvPr>
        </p:nvSpPr>
        <p:spPr/>
        <p:txBody>
          <a:bodyPr/>
          <a:lstStyle/>
          <a:p>
            <a:endParaRPr kumimoji="1" lang="ja-JP" altLang="en-US"/>
          </a:p>
        </p:txBody>
      </p:sp>
      <p:sp>
        <p:nvSpPr>
          <p:cNvPr id="10" name="スライド番号プレースホルダー 9">
            <a:extLst>
              <a:ext uri="{FF2B5EF4-FFF2-40B4-BE49-F238E27FC236}">
                <a16:creationId xmlns:a16="http://schemas.microsoft.com/office/drawing/2014/main" id="{8F7991E4-81F0-46AE-C6DA-13A89B48F93A}"/>
              </a:ext>
            </a:extLst>
          </p:cNvPr>
          <p:cNvSpPr>
            <a:spLocks noGrp="1"/>
          </p:cNvSpPr>
          <p:nvPr>
            <p:ph type="sldNum" sz="quarter" idx="12"/>
          </p:nvPr>
        </p:nvSpPr>
        <p:spPr/>
        <p:txBody>
          <a:bodyPr/>
          <a:lstStyle/>
          <a:p>
            <a:fld id="{4C85661C-0963-454E-9309-BEC1CC14665A}" type="slidenum">
              <a:rPr lang="ja-JP" altLang="en-US" smtClean="0"/>
              <a:pPr/>
              <a:t>‹#›</a:t>
            </a:fld>
            <a:endParaRPr lang="ja-JP" altLang="en-US" dirty="0"/>
          </a:p>
        </p:txBody>
      </p:sp>
    </p:spTree>
    <p:extLst>
      <p:ext uri="{BB962C8B-B14F-4D97-AF65-F5344CB8AC3E}">
        <p14:creationId xmlns:p14="http://schemas.microsoft.com/office/powerpoint/2010/main" val="14080379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92570B7-1E9A-6A05-C028-549379514BE7}"/>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F51CE3BE-095C-AA56-EABF-5CECBAE50F18}"/>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DECF9871-356D-0B4E-A047-20AF87042438}"/>
              </a:ext>
            </a:extLst>
          </p:cNvPr>
          <p:cNvSpPr>
            <a:spLocks noGrp="1"/>
          </p:cNvSpPr>
          <p:nvPr>
            <p:ph type="dt" sz="half" idx="10"/>
          </p:nvPr>
        </p:nvSpPr>
        <p:spPr/>
        <p:txBody>
          <a:bodyPr/>
          <a:lstStyle/>
          <a:p>
            <a:endParaRPr kumimoji="1" lang="ja-JP" altLang="en-US"/>
          </a:p>
        </p:txBody>
      </p:sp>
      <p:sp>
        <p:nvSpPr>
          <p:cNvPr id="8" name="フッター プレースホルダー 7">
            <a:extLst>
              <a:ext uri="{FF2B5EF4-FFF2-40B4-BE49-F238E27FC236}">
                <a16:creationId xmlns:a16="http://schemas.microsoft.com/office/drawing/2014/main" id="{0CE77A09-F0C6-E032-AAAB-996BCDA51673}"/>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6BE83589-4E78-23FF-A392-C1EFE66B922E}"/>
              </a:ext>
            </a:extLst>
          </p:cNvPr>
          <p:cNvSpPr>
            <a:spLocks noGrp="1"/>
          </p:cNvSpPr>
          <p:nvPr>
            <p:ph type="sldNum" sz="quarter" idx="12"/>
          </p:nvPr>
        </p:nvSpPr>
        <p:spPr/>
        <p:txBody>
          <a:bodyPr/>
          <a:lstStyle/>
          <a:p>
            <a:fld id="{4C85661C-0963-454E-9309-BEC1CC14665A}" type="slidenum">
              <a:rPr lang="ja-JP" altLang="en-US" smtClean="0"/>
              <a:pPr/>
              <a:t>‹#›</a:t>
            </a:fld>
            <a:endParaRPr lang="ja-JP" altLang="en-US" dirty="0"/>
          </a:p>
        </p:txBody>
      </p:sp>
    </p:spTree>
    <p:extLst>
      <p:ext uri="{BB962C8B-B14F-4D97-AF65-F5344CB8AC3E}">
        <p14:creationId xmlns:p14="http://schemas.microsoft.com/office/powerpoint/2010/main" val="285217960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14529DF2-E09A-60A4-E77D-9F32CA3AD07E}"/>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2A7B1DCE-072C-2262-3000-00ED6212CE4E}"/>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FB4A1A9E-853B-AD05-EE87-3D8B34F3C53C}"/>
              </a:ext>
            </a:extLst>
          </p:cNvPr>
          <p:cNvSpPr>
            <a:spLocks noGrp="1"/>
          </p:cNvSpPr>
          <p:nvPr>
            <p:ph type="dt" sz="half" idx="10"/>
          </p:nvPr>
        </p:nvSpPr>
        <p:spPr/>
        <p:txBody>
          <a:bodyPr/>
          <a:lstStyle/>
          <a:p>
            <a:endParaRPr kumimoji="1" lang="ja-JP" altLang="en-US"/>
          </a:p>
        </p:txBody>
      </p:sp>
      <p:sp>
        <p:nvSpPr>
          <p:cNvPr id="8" name="フッター プレースホルダー 7">
            <a:extLst>
              <a:ext uri="{FF2B5EF4-FFF2-40B4-BE49-F238E27FC236}">
                <a16:creationId xmlns:a16="http://schemas.microsoft.com/office/drawing/2014/main" id="{7D2AAD78-1728-9D7A-04C4-5F71995699A4}"/>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7132AFDF-AE27-A292-3E19-61B27B6585A0}"/>
              </a:ext>
            </a:extLst>
          </p:cNvPr>
          <p:cNvSpPr>
            <a:spLocks noGrp="1"/>
          </p:cNvSpPr>
          <p:nvPr>
            <p:ph type="sldNum" sz="quarter" idx="12"/>
          </p:nvPr>
        </p:nvSpPr>
        <p:spPr/>
        <p:txBody>
          <a:bodyPr/>
          <a:lstStyle/>
          <a:p>
            <a:fld id="{4C85661C-0963-454E-9309-BEC1CC14665A}" type="slidenum">
              <a:rPr lang="ja-JP" altLang="en-US" smtClean="0"/>
              <a:pPr/>
              <a:t>‹#›</a:t>
            </a:fld>
            <a:endParaRPr lang="ja-JP" altLang="en-US" dirty="0"/>
          </a:p>
        </p:txBody>
      </p:sp>
    </p:spTree>
    <p:extLst>
      <p:ext uri="{BB962C8B-B14F-4D97-AF65-F5344CB8AC3E}">
        <p14:creationId xmlns:p14="http://schemas.microsoft.com/office/powerpoint/2010/main" val="137183421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84"/>
            <a:ext cx="103632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a:xfrm>
            <a:off x="4165600" y="6356409"/>
            <a:ext cx="38608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a:xfrm>
            <a:off x="9347200" y="6492875"/>
            <a:ext cx="2844800" cy="365125"/>
          </a:xfrm>
          <a:prstGeom prst="rect">
            <a:avLst/>
          </a:prstGeom>
        </p:spPr>
        <p:txBody>
          <a:bodyPr/>
          <a:lstStyle/>
          <a:p>
            <a:fld id="{E3C52A74-6BB8-425A-81FA-95938EE2CA9E}" type="slidenum">
              <a:rPr kumimoji="1" lang="ja-JP" altLang="en-US" smtClean="0"/>
              <a:t>‹#›</a:t>
            </a:fld>
            <a:endParaRPr kumimoji="1" lang="ja-JP" altLang="en-US"/>
          </a:p>
        </p:txBody>
      </p:sp>
    </p:spTree>
    <p:extLst>
      <p:ext uri="{BB962C8B-B14F-4D97-AF65-F5344CB8AC3E}">
        <p14:creationId xmlns:p14="http://schemas.microsoft.com/office/powerpoint/2010/main" val="17864678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a:xfrm>
            <a:off x="4165600" y="6356409"/>
            <a:ext cx="38608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a:xfrm>
            <a:off x="9347200" y="6492875"/>
            <a:ext cx="2844800" cy="365125"/>
          </a:xfrm>
          <a:prstGeom prst="rect">
            <a:avLst/>
          </a:prstGeom>
        </p:spPr>
        <p:txBody>
          <a:bodyPr/>
          <a:lstStyle/>
          <a:p>
            <a:fld id="{E3C52A74-6BB8-425A-81FA-95938EE2CA9E}" type="slidenum">
              <a:rPr kumimoji="1" lang="ja-JP" altLang="en-US" smtClean="0"/>
              <a:t>‹#›</a:t>
            </a:fld>
            <a:endParaRPr kumimoji="1" lang="ja-JP" altLang="en-US"/>
          </a:p>
        </p:txBody>
      </p:sp>
    </p:spTree>
    <p:extLst>
      <p:ext uri="{BB962C8B-B14F-4D97-AF65-F5344CB8AC3E}">
        <p14:creationId xmlns:p14="http://schemas.microsoft.com/office/powerpoint/2010/main" val="32430283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59"/>
            <a:ext cx="103632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a:xfrm>
            <a:off x="4165600" y="6356409"/>
            <a:ext cx="38608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a:xfrm>
            <a:off x="9347200" y="6492875"/>
            <a:ext cx="2844800" cy="365125"/>
          </a:xfrm>
          <a:prstGeom prst="rect">
            <a:avLst/>
          </a:prstGeom>
        </p:spPr>
        <p:txBody>
          <a:bodyPr/>
          <a:lstStyle/>
          <a:p>
            <a:fld id="{E3C52A74-6BB8-425A-81FA-95938EE2CA9E}" type="slidenum">
              <a:rPr kumimoji="1" lang="ja-JP" altLang="en-US" smtClean="0"/>
              <a:t>‹#›</a:t>
            </a:fld>
            <a:endParaRPr kumimoji="1" lang="ja-JP" altLang="en-US"/>
          </a:p>
        </p:txBody>
      </p:sp>
    </p:spTree>
    <p:extLst>
      <p:ext uri="{BB962C8B-B14F-4D97-AF65-F5344CB8AC3E}">
        <p14:creationId xmlns:p14="http://schemas.microsoft.com/office/powerpoint/2010/main" val="231595279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a:xfrm>
            <a:off x="4165600" y="6356409"/>
            <a:ext cx="3860800" cy="365125"/>
          </a:xfrm>
          <a:prstGeom prst="rect">
            <a:avLst/>
          </a:prstGeom>
        </p:spPr>
        <p:txBody>
          <a:bodyPr/>
          <a:lstStyle/>
          <a:p>
            <a:endParaRPr kumimoji="1" lang="ja-JP" altLang="en-US"/>
          </a:p>
        </p:txBody>
      </p:sp>
      <p:sp>
        <p:nvSpPr>
          <p:cNvPr id="7" name="スライド番号プレースホルダー 6"/>
          <p:cNvSpPr>
            <a:spLocks noGrp="1"/>
          </p:cNvSpPr>
          <p:nvPr>
            <p:ph type="sldNum" sz="quarter" idx="12"/>
          </p:nvPr>
        </p:nvSpPr>
        <p:spPr>
          <a:xfrm>
            <a:off x="9347200" y="6492875"/>
            <a:ext cx="2844800" cy="365125"/>
          </a:xfrm>
          <a:prstGeom prst="rect">
            <a:avLst/>
          </a:prstGeom>
        </p:spPr>
        <p:txBody>
          <a:bodyPr/>
          <a:lstStyle/>
          <a:p>
            <a:fld id="{E3C52A74-6BB8-425A-81FA-95938EE2CA9E}" type="slidenum">
              <a:rPr kumimoji="1" lang="ja-JP" altLang="en-US" smtClean="0"/>
              <a:t>‹#›</a:t>
            </a:fld>
            <a:endParaRPr kumimoji="1" lang="ja-JP" altLang="en-US"/>
          </a:p>
        </p:txBody>
      </p:sp>
    </p:spTree>
    <p:extLst>
      <p:ext uri="{BB962C8B-B14F-4D97-AF65-F5344CB8AC3E}">
        <p14:creationId xmlns:p14="http://schemas.microsoft.com/office/powerpoint/2010/main" val="218197671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93406"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93406"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endParaRPr kumimoji="1" lang="ja-JP" altLang="en-US"/>
          </a:p>
        </p:txBody>
      </p:sp>
      <p:sp>
        <p:nvSpPr>
          <p:cNvPr id="8" name="フッター プレースホルダー 7"/>
          <p:cNvSpPr>
            <a:spLocks noGrp="1"/>
          </p:cNvSpPr>
          <p:nvPr>
            <p:ph type="ftr" sz="quarter" idx="11"/>
          </p:nvPr>
        </p:nvSpPr>
        <p:spPr>
          <a:xfrm>
            <a:off x="4165600" y="6356409"/>
            <a:ext cx="3860800" cy="365125"/>
          </a:xfrm>
          <a:prstGeom prst="rect">
            <a:avLst/>
          </a:prstGeom>
        </p:spPr>
        <p:txBody>
          <a:bodyPr/>
          <a:lstStyle/>
          <a:p>
            <a:endParaRPr kumimoji="1" lang="ja-JP" altLang="en-US"/>
          </a:p>
        </p:txBody>
      </p:sp>
      <p:sp>
        <p:nvSpPr>
          <p:cNvPr id="9" name="スライド番号プレースホルダー 8"/>
          <p:cNvSpPr>
            <a:spLocks noGrp="1"/>
          </p:cNvSpPr>
          <p:nvPr>
            <p:ph type="sldNum" sz="quarter" idx="12"/>
          </p:nvPr>
        </p:nvSpPr>
        <p:spPr>
          <a:xfrm>
            <a:off x="9347200" y="6492875"/>
            <a:ext cx="2844800" cy="365125"/>
          </a:xfrm>
          <a:prstGeom prst="rect">
            <a:avLst/>
          </a:prstGeom>
        </p:spPr>
        <p:txBody>
          <a:bodyPr/>
          <a:lstStyle/>
          <a:p>
            <a:fld id="{E3C52A74-6BB8-425A-81FA-95938EE2CA9E}" type="slidenum">
              <a:rPr kumimoji="1" lang="ja-JP" altLang="en-US" smtClean="0"/>
              <a:t>‹#›</a:t>
            </a:fld>
            <a:endParaRPr kumimoji="1" lang="ja-JP" altLang="en-US"/>
          </a:p>
        </p:txBody>
      </p:sp>
    </p:spTree>
    <p:extLst>
      <p:ext uri="{BB962C8B-B14F-4D97-AF65-F5344CB8AC3E}">
        <p14:creationId xmlns:p14="http://schemas.microsoft.com/office/powerpoint/2010/main" val="35113178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a:xfrm>
            <a:off x="4165600" y="6356409"/>
            <a:ext cx="3860800" cy="365125"/>
          </a:xfrm>
          <a:prstGeom prst="rect">
            <a:avLst/>
          </a:prstGeom>
        </p:spPr>
        <p:txBody>
          <a:bodyPr/>
          <a:lstStyle/>
          <a:p>
            <a:endParaRPr kumimoji="1" lang="ja-JP" altLang="en-US"/>
          </a:p>
        </p:txBody>
      </p:sp>
      <p:sp>
        <p:nvSpPr>
          <p:cNvPr id="7" name="スライド番号プレースホルダー 6"/>
          <p:cNvSpPr>
            <a:spLocks noGrp="1"/>
          </p:cNvSpPr>
          <p:nvPr>
            <p:ph type="sldNum" sz="quarter" idx="12"/>
          </p:nvPr>
        </p:nvSpPr>
        <p:spPr>
          <a:xfrm>
            <a:off x="9362104" y="6492875"/>
            <a:ext cx="2844800" cy="365125"/>
          </a:xfrm>
          <a:prstGeom prst="rect">
            <a:avLst/>
          </a:prstGeom>
        </p:spPr>
        <p:txBody>
          <a:bodyPr/>
          <a:lstStyle/>
          <a:p>
            <a:fld id="{E3C52A74-6BB8-425A-81FA-95938EE2CA9E}" type="slidenum">
              <a:rPr kumimoji="1" lang="ja-JP" altLang="en-US" smtClean="0"/>
              <a:t>‹#›</a:t>
            </a:fld>
            <a:endParaRPr kumimoji="1" lang="ja-JP" altLang="en-US"/>
          </a:p>
        </p:txBody>
      </p:sp>
    </p:spTree>
    <p:extLst>
      <p:ext uri="{BB962C8B-B14F-4D97-AF65-F5344CB8AC3E}">
        <p14:creationId xmlns:p14="http://schemas.microsoft.com/office/powerpoint/2010/main" val="115516477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endParaRPr kumimoji="1" lang="ja-JP" altLang="en-US"/>
          </a:p>
        </p:txBody>
      </p:sp>
      <p:sp>
        <p:nvSpPr>
          <p:cNvPr id="4" name="フッター プレースホルダー 3"/>
          <p:cNvSpPr>
            <a:spLocks noGrp="1"/>
          </p:cNvSpPr>
          <p:nvPr>
            <p:ph type="ftr" sz="quarter" idx="11"/>
          </p:nvPr>
        </p:nvSpPr>
        <p:spPr>
          <a:xfrm>
            <a:off x="4165600" y="6356409"/>
            <a:ext cx="3860800" cy="365125"/>
          </a:xfrm>
          <a:prstGeom prst="rect">
            <a:avLst/>
          </a:prstGeom>
        </p:spPr>
        <p:txBody>
          <a:bodyPr/>
          <a:lstStyle/>
          <a:p>
            <a:endParaRPr kumimoji="1" lang="ja-JP" altLang="en-US"/>
          </a:p>
        </p:txBody>
      </p:sp>
      <p:sp>
        <p:nvSpPr>
          <p:cNvPr id="5" name="スライド番号プレースホルダー 4"/>
          <p:cNvSpPr>
            <a:spLocks noGrp="1"/>
          </p:cNvSpPr>
          <p:nvPr>
            <p:ph type="sldNum" sz="quarter" idx="12"/>
          </p:nvPr>
        </p:nvSpPr>
        <p:spPr>
          <a:xfrm>
            <a:off x="9347200" y="6492875"/>
            <a:ext cx="2844800" cy="365125"/>
          </a:xfrm>
          <a:prstGeom prst="rect">
            <a:avLst/>
          </a:prstGeom>
        </p:spPr>
        <p:txBody>
          <a:bodyPr/>
          <a:lstStyle/>
          <a:p>
            <a:fld id="{E3C52A74-6BB8-425A-81FA-95938EE2CA9E}" type="slidenum">
              <a:rPr kumimoji="1" lang="ja-JP" altLang="en-US" smtClean="0"/>
              <a:t>‹#›</a:t>
            </a:fld>
            <a:endParaRPr kumimoji="1" lang="ja-JP" altLang="en-US"/>
          </a:p>
        </p:txBody>
      </p:sp>
    </p:spTree>
    <p:extLst>
      <p:ext uri="{BB962C8B-B14F-4D97-AF65-F5344CB8AC3E}">
        <p14:creationId xmlns:p14="http://schemas.microsoft.com/office/powerpoint/2010/main" val="343180780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endParaRPr kumimoji="1" lang="ja-JP" altLang="en-US"/>
          </a:p>
        </p:txBody>
      </p:sp>
      <p:sp>
        <p:nvSpPr>
          <p:cNvPr id="3" name="フッター プレースホルダー 2"/>
          <p:cNvSpPr>
            <a:spLocks noGrp="1"/>
          </p:cNvSpPr>
          <p:nvPr>
            <p:ph type="ftr" sz="quarter" idx="11"/>
          </p:nvPr>
        </p:nvSpPr>
        <p:spPr>
          <a:xfrm>
            <a:off x="4165600" y="6356409"/>
            <a:ext cx="3860800" cy="365125"/>
          </a:xfrm>
          <a:prstGeom prst="rect">
            <a:avLst/>
          </a:prstGeom>
        </p:spPr>
        <p:txBody>
          <a:bodyPr/>
          <a:lstStyle/>
          <a:p>
            <a:endParaRPr kumimoji="1" lang="ja-JP" altLang="en-US"/>
          </a:p>
        </p:txBody>
      </p:sp>
      <p:sp>
        <p:nvSpPr>
          <p:cNvPr id="4" name="スライド番号プレースホルダー 3"/>
          <p:cNvSpPr>
            <a:spLocks noGrp="1"/>
          </p:cNvSpPr>
          <p:nvPr>
            <p:ph type="sldNum" sz="quarter" idx="12"/>
          </p:nvPr>
        </p:nvSpPr>
        <p:spPr>
          <a:xfrm>
            <a:off x="9347200" y="6492875"/>
            <a:ext cx="2844800" cy="365125"/>
          </a:xfrm>
          <a:prstGeom prst="rect">
            <a:avLst/>
          </a:prstGeom>
        </p:spPr>
        <p:txBody>
          <a:bodyPr/>
          <a:lstStyle/>
          <a:p>
            <a:fld id="{E3C52A74-6BB8-425A-81FA-95938EE2CA9E}" type="slidenum">
              <a:rPr kumimoji="1" lang="ja-JP" altLang="en-US" smtClean="0"/>
              <a:t>‹#›</a:t>
            </a:fld>
            <a:endParaRPr kumimoji="1" lang="ja-JP" altLang="en-US"/>
          </a:p>
        </p:txBody>
      </p:sp>
    </p:spTree>
    <p:extLst>
      <p:ext uri="{BB962C8B-B14F-4D97-AF65-F5344CB8AC3E}">
        <p14:creationId xmlns:p14="http://schemas.microsoft.com/office/powerpoint/2010/main" val="176136817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3" y="273050"/>
            <a:ext cx="4011084"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4766733" y="27310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a:xfrm>
            <a:off x="4165600" y="6356409"/>
            <a:ext cx="3860800" cy="365125"/>
          </a:xfrm>
          <a:prstGeom prst="rect">
            <a:avLst/>
          </a:prstGeom>
        </p:spPr>
        <p:txBody>
          <a:bodyPr/>
          <a:lstStyle/>
          <a:p>
            <a:endParaRPr kumimoji="1" lang="ja-JP" altLang="en-US"/>
          </a:p>
        </p:txBody>
      </p:sp>
      <p:sp>
        <p:nvSpPr>
          <p:cNvPr id="7" name="スライド番号プレースホルダー 6"/>
          <p:cNvSpPr>
            <a:spLocks noGrp="1"/>
          </p:cNvSpPr>
          <p:nvPr>
            <p:ph type="sldNum" sz="quarter" idx="12"/>
          </p:nvPr>
        </p:nvSpPr>
        <p:spPr>
          <a:xfrm>
            <a:off x="9347200" y="6492875"/>
            <a:ext cx="2844800" cy="365125"/>
          </a:xfrm>
          <a:prstGeom prst="rect">
            <a:avLst/>
          </a:prstGeom>
        </p:spPr>
        <p:txBody>
          <a:bodyPr/>
          <a:lstStyle/>
          <a:p>
            <a:fld id="{E3C52A74-6BB8-425A-81FA-95938EE2CA9E}" type="slidenum">
              <a:rPr kumimoji="1" lang="ja-JP" altLang="en-US" smtClean="0"/>
              <a:t>‹#›</a:t>
            </a:fld>
            <a:endParaRPr kumimoji="1" lang="ja-JP" altLang="en-US"/>
          </a:p>
        </p:txBody>
      </p:sp>
    </p:spTree>
    <p:extLst>
      <p:ext uri="{BB962C8B-B14F-4D97-AF65-F5344CB8AC3E}">
        <p14:creationId xmlns:p14="http://schemas.microsoft.com/office/powerpoint/2010/main" val="189026100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a:xfrm>
            <a:off x="4165600" y="6356409"/>
            <a:ext cx="3860800" cy="365125"/>
          </a:xfrm>
          <a:prstGeom prst="rect">
            <a:avLst/>
          </a:prstGeom>
        </p:spPr>
        <p:txBody>
          <a:bodyPr/>
          <a:lstStyle/>
          <a:p>
            <a:endParaRPr kumimoji="1" lang="ja-JP" altLang="en-US"/>
          </a:p>
        </p:txBody>
      </p:sp>
      <p:sp>
        <p:nvSpPr>
          <p:cNvPr id="7" name="スライド番号プレースホルダー 6"/>
          <p:cNvSpPr>
            <a:spLocks noGrp="1"/>
          </p:cNvSpPr>
          <p:nvPr>
            <p:ph type="sldNum" sz="quarter" idx="12"/>
          </p:nvPr>
        </p:nvSpPr>
        <p:spPr>
          <a:xfrm>
            <a:off x="9347200" y="6492875"/>
            <a:ext cx="2844800" cy="365125"/>
          </a:xfrm>
          <a:prstGeom prst="rect">
            <a:avLst/>
          </a:prstGeom>
        </p:spPr>
        <p:txBody>
          <a:bodyPr/>
          <a:lstStyle/>
          <a:p>
            <a:fld id="{E3C52A74-6BB8-425A-81FA-95938EE2CA9E}" type="slidenum">
              <a:rPr kumimoji="1" lang="ja-JP" altLang="en-US" smtClean="0"/>
              <a:t>‹#›</a:t>
            </a:fld>
            <a:endParaRPr kumimoji="1" lang="ja-JP" altLang="en-US"/>
          </a:p>
        </p:txBody>
      </p:sp>
    </p:spTree>
    <p:extLst>
      <p:ext uri="{BB962C8B-B14F-4D97-AF65-F5344CB8AC3E}">
        <p14:creationId xmlns:p14="http://schemas.microsoft.com/office/powerpoint/2010/main" val="364861678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a:xfrm>
            <a:off x="4165600" y="6356409"/>
            <a:ext cx="38608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a:xfrm>
            <a:off x="9347200" y="6492875"/>
            <a:ext cx="2844800" cy="365125"/>
          </a:xfrm>
          <a:prstGeom prst="rect">
            <a:avLst/>
          </a:prstGeom>
        </p:spPr>
        <p:txBody>
          <a:bodyPr/>
          <a:lstStyle/>
          <a:p>
            <a:fld id="{E3C52A74-6BB8-425A-81FA-95938EE2CA9E}" type="slidenum">
              <a:rPr kumimoji="1" lang="ja-JP" altLang="en-US" smtClean="0"/>
              <a:t>‹#›</a:t>
            </a:fld>
            <a:endParaRPr kumimoji="1" lang="ja-JP" altLang="en-US"/>
          </a:p>
        </p:txBody>
      </p:sp>
    </p:spTree>
    <p:extLst>
      <p:ext uri="{BB962C8B-B14F-4D97-AF65-F5344CB8AC3E}">
        <p14:creationId xmlns:p14="http://schemas.microsoft.com/office/powerpoint/2010/main" val="27877862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39200" y="274697"/>
            <a:ext cx="27432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09600" y="274697"/>
            <a:ext cx="80264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a:xfrm>
            <a:off x="4165600" y="6356409"/>
            <a:ext cx="38608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a:xfrm>
            <a:off x="9347200" y="6492875"/>
            <a:ext cx="2844800" cy="365125"/>
          </a:xfrm>
          <a:prstGeom prst="rect">
            <a:avLst/>
          </a:prstGeom>
        </p:spPr>
        <p:txBody>
          <a:bodyPr/>
          <a:lstStyle/>
          <a:p>
            <a:fld id="{E3C52A74-6BB8-425A-81FA-95938EE2CA9E}" type="slidenum">
              <a:rPr kumimoji="1" lang="ja-JP" altLang="en-US" smtClean="0"/>
              <a:t>‹#›</a:t>
            </a:fld>
            <a:endParaRPr kumimoji="1" lang="ja-JP" altLang="en-US"/>
          </a:p>
        </p:txBody>
      </p:sp>
    </p:spTree>
    <p:extLst>
      <p:ext uri="{BB962C8B-B14F-4D97-AF65-F5344CB8AC3E}">
        <p14:creationId xmlns:p14="http://schemas.microsoft.com/office/powerpoint/2010/main" val="42423721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93406"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93406"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endParaRPr kumimoji="1" lang="ja-JP" altLang="en-US"/>
          </a:p>
        </p:txBody>
      </p:sp>
      <p:sp>
        <p:nvSpPr>
          <p:cNvPr id="8" name="フッター プレースホルダー 7"/>
          <p:cNvSpPr>
            <a:spLocks noGrp="1"/>
          </p:cNvSpPr>
          <p:nvPr>
            <p:ph type="ftr" sz="quarter" idx="11"/>
          </p:nvPr>
        </p:nvSpPr>
        <p:spPr>
          <a:xfrm>
            <a:off x="4165600" y="6356409"/>
            <a:ext cx="3860800" cy="365125"/>
          </a:xfrm>
          <a:prstGeom prst="rect">
            <a:avLst/>
          </a:prstGeom>
        </p:spPr>
        <p:txBody>
          <a:bodyPr/>
          <a:lstStyle/>
          <a:p>
            <a:endParaRPr kumimoji="1" lang="ja-JP" altLang="en-US"/>
          </a:p>
        </p:txBody>
      </p:sp>
      <p:sp>
        <p:nvSpPr>
          <p:cNvPr id="9" name="スライド番号プレースホルダー 8"/>
          <p:cNvSpPr>
            <a:spLocks noGrp="1"/>
          </p:cNvSpPr>
          <p:nvPr>
            <p:ph type="sldNum" sz="quarter" idx="12"/>
          </p:nvPr>
        </p:nvSpPr>
        <p:spPr>
          <a:xfrm>
            <a:off x="9362104" y="6492875"/>
            <a:ext cx="2844800" cy="365125"/>
          </a:xfrm>
          <a:prstGeom prst="rect">
            <a:avLst/>
          </a:prstGeom>
        </p:spPr>
        <p:txBody>
          <a:bodyPr/>
          <a:lstStyle/>
          <a:p>
            <a:fld id="{E3C52A74-6BB8-425A-81FA-95938EE2CA9E}" type="slidenum">
              <a:rPr kumimoji="1" lang="ja-JP" altLang="en-US" smtClean="0"/>
              <a:t>‹#›</a:t>
            </a:fld>
            <a:endParaRPr kumimoji="1" lang="ja-JP" altLang="en-US"/>
          </a:p>
        </p:txBody>
      </p:sp>
    </p:spTree>
    <p:extLst>
      <p:ext uri="{BB962C8B-B14F-4D97-AF65-F5344CB8AC3E}">
        <p14:creationId xmlns:p14="http://schemas.microsoft.com/office/powerpoint/2010/main" val="41573158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endParaRPr kumimoji="1" lang="ja-JP" altLang="en-US"/>
          </a:p>
        </p:txBody>
      </p:sp>
      <p:sp>
        <p:nvSpPr>
          <p:cNvPr id="4" name="フッター プレースホルダー 3"/>
          <p:cNvSpPr>
            <a:spLocks noGrp="1"/>
          </p:cNvSpPr>
          <p:nvPr>
            <p:ph type="ftr" sz="quarter" idx="11"/>
          </p:nvPr>
        </p:nvSpPr>
        <p:spPr>
          <a:xfrm>
            <a:off x="4165600" y="6356409"/>
            <a:ext cx="3860800" cy="365125"/>
          </a:xfrm>
          <a:prstGeom prst="rect">
            <a:avLst/>
          </a:prstGeom>
        </p:spPr>
        <p:txBody>
          <a:bodyPr/>
          <a:lstStyle/>
          <a:p>
            <a:endParaRPr kumimoji="1" lang="ja-JP" altLang="en-US"/>
          </a:p>
        </p:txBody>
      </p:sp>
      <p:sp>
        <p:nvSpPr>
          <p:cNvPr id="5" name="スライド番号プレースホルダー 4"/>
          <p:cNvSpPr>
            <a:spLocks noGrp="1"/>
          </p:cNvSpPr>
          <p:nvPr>
            <p:ph type="sldNum" sz="quarter" idx="12"/>
          </p:nvPr>
        </p:nvSpPr>
        <p:spPr>
          <a:xfrm>
            <a:off x="9362104" y="6492875"/>
            <a:ext cx="2844800" cy="365125"/>
          </a:xfrm>
          <a:prstGeom prst="rect">
            <a:avLst/>
          </a:prstGeom>
        </p:spPr>
        <p:txBody>
          <a:bodyPr/>
          <a:lstStyle/>
          <a:p>
            <a:fld id="{E3C52A74-6BB8-425A-81FA-95938EE2CA9E}" type="slidenum">
              <a:rPr kumimoji="1" lang="ja-JP" altLang="en-US" smtClean="0"/>
              <a:t>‹#›</a:t>
            </a:fld>
            <a:endParaRPr kumimoji="1" lang="ja-JP" altLang="en-US"/>
          </a:p>
        </p:txBody>
      </p:sp>
    </p:spTree>
    <p:extLst>
      <p:ext uri="{BB962C8B-B14F-4D97-AF65-F5344CB8AC3E}">
        <p14:creationId xmlns:p14="http://schemas.microsoft.com/office/powerpoint/2010/main" val="17168711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7CC6E56F-9360-320C-046D-1468B0F1CC9C}"/>
              </a:ext>
            </a:extLst>
          </p:cNvPr>
          <p:cNvSpPr>
            <a:spLocks noGrp="1"/>
          </p:cNvSpPr>
          <p:nvPr>
            <p:ph type="dt" sz="half" idx="10"/>
          </p:nvPr>
        </p:nvSpPr>
        <p:spPr/>
        <p:txBody>
          <a:bodyPr/>
          <a:lstStyle/>
          <a:p>
            <a:endParaRPr kumimoji="1" lang="ja-JP" altLang="en-US"/>
          </a:p>
        </p:txBody>
      </p:sp>
      <p:sp>
        <p:nvSpPr>
          <p:cNvPr id="3" name="フッター プレースホルダー 2">
            <a:extLst>
              <a:ext uri="{FF2B5EF4-FFF2-40B4-BE49-F238E27FC236}">
                <a16:creationId xmlns:a16="http://schemas.microsoft.com/office/drawing/2014/main" id="{7A1E9B4A-0B95-E12C-79CE-F53F6B82E292}"/>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E39C0995-76A5-4E82-A884-47D588935F94}"/>
              </a:ext>
            </a:extLst>
          </p:cNvPr>
          <p:cNvSpPr>
            <a:spLocks noGrp="1"/>
          </p:cNvSpPr>
          <p:nvPr>
            <p:ph type="sldNum" sz="quarter" idx="12"/>
          </p:nvPr>
        </p:nvSpPr>
        <p:spPr/>
        <p:txBody>
          <a:bodyPr/>
          <a:lstStyle/>
          <a:p>
            <a:fld id="{672CDF3B-D2D8-4022-A870-403880304FE8}" type="slidenum">
              <a:rPr lang="ja-JP" altLang="en-US" smtClean="0"/>
              <a:pPr/>
              <a:t>‹#›</a:t>
            </a:fld>
            <a:endParaRPr lang="ja-JP" altLang="en-US" dirty="0"/>
          </a:p>
        </p:txBody>
      </p:sp>
    </p:spTree>
    <p:extLst>
      <p:ext uri="{BB962C8B-B14F-4D97-AF65-F5344CB8AC3E}">
        <p14:creationId xmlns:p14="http://schemas.microsoft.com/office/powerpoint/2010/main" val="4185008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3" y="273050"/>
            <a:ext cx="4011084"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4766733" y="27310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a:xfrm>
            <a:off x="4165600" y="6356409"/>
            <a:ext cx="3860800" cy="365125"/>
          </a:xfrm>
          <a:prstGeom prst="rect">
            <a:avLst/>
          </a:prstGeom>
        </p:spPr>
        <p:txBody>
          <a:bodyPr/>
          <a:lstStyle/>
          <a:p>
            <a:endParaRPr kumimoji="1" lang="ja-JP" altLang="en-US"/>
          </a:p>
        </p:txBody>
      </p:sp>
      <p:sp>
        <p:nvSpPr>
          <p:cNvPr id="7" name="スライド番号プレースホルダー 6"/>
          <p:cNvSpPr>
            <a:spLocks noGrp="1"/>
          </p:cNvSpPr>
          <p:nvPr>
            <p:ph type="sldNum" sz="quarter" idx="12"/>
          </p:nvPr>
        </p:nvSpPr>
        <p:spPr>
          <a:xfrm>
            <a:off x="9362104" y="6492875"/>
            <a:ext cx="2844800" cy="365125"/>
          </a:xfrm>
          <a:prstGeom prst="rect">
            <a:avLst/>
          </a:prstGeom>
        </p:spPr>
        <p:txBody>
          <a:bodyPr/>
          <a:lstStyle/>
          <a:p>
            <a:fld id="{E3C52A74-6BB8-425A-81FA-95938EE2CA9E}" type="slidenum">
              <a:rPr kumimoji="1" lang="ja-JP" altLang="en-US" smtClean="0"/>
              <a:t>‹#›</a:t>
            </a:fld>
            <a:endParaRPr kumimoji="1" lang="ja-JP" altLang="en-US"/>
          </a:p>
        </p:txBody>
      </p:sp>
    </p:spTree>
    <p:extLst>
      <p:ext uri="{BB962C8B-B14F-4D97-AF65-F5344CB8AC3E}">
        <p14:creationId xmlns:p14="http://schemas.microsoft.com/office/powerpoint/2010/main" val="129261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a:xfrm>
            <a:off x="4165600" y="6356409"/>
            <a:ext cx="3860800" cy="365125"/>
          </a:xfrm>
          <a:prstGeom prst="rect">
            <a:avLst/>
          </a:prstGeom>
        </p:spPr>
        <p:txBody>
          <a:bodyPr/>
          <a:lstStyle/>
          <a:p>
            <a:endParaRPr kumimoji="1" lang="ja-JP" altLang="en-US"/>
          </a:p>
        </p:txBody>
      </p:sp>
      <p:sp>
        <p:nvSpPr>
          <p:cNvPr id="7" name="スライド番号プレースホルダー 6"/>
          <p:cNvSpPr>
            <a:spLocks noGrp="1"/>
          </p:cNvSpPr>
          <p:nvPr>
            <p:ph type="sldNum" sz="quarter" idx="12"/>
          </p:nvPr>
        </p:nvSpPr>
        <p:spPr>
          <a:xfrm>
            <a:off x="9362104" y="6492875"/>
            <a:ext cx="2844800" cy="365125"/>
          </a:xfrm>
          <a:prstGeom prst="rect">
            <a:avLst/>
          </a:prstGeom>
        </p:spPr>
        <p:txBody>
          <a:bodyPr/>
          <a:lstStyle/>
          <a:p>
            <a:fld id="{E3C52A74-6BB8-425A-81FA-95938EE2CA9E}" type="slidenum">
              <a:rPr kumimoji="1" lang="ja-JP" altLang="en-US" smtClean="0"/>
              <a:t>‹#›</a:t>
            </a:fld>
            <a:endParaRPr kumimoji="1" lang="ja-JP" altLang="en-US"/>
          </a:p>
        </p:txBody>
      </p:sp>
    </p:spTree>
    <p:extLst>
      <p:ext uri="{BB962C8B-B14F-4D97-AF65-F5344CB8AC3E}">
        <p14:creationId xmlns:p14="http://schemas.microsoft.com/office/powerpoint/2010/main" val="31928708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09600" y="6356409"/>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ja-JP" altLang="en-US"/>
          </a:p>
        </p:txBody>
      </p:sp>
      <p:sp>
        <p:nvSpPr>
          <p:cNvPr id="5" name="スライド番号プレースホルダー 4">
            <a:extLst>
              <a:ext uri="{FF2B5EF4-FFF2-40B4-BE49-F238E27FC236}">
                <a16:creationId xmlns:a16="http://schemas.microsoft.com/office/drawing/2014/main" id="{D25720C0-78E2-6852-EA25-53F732C90DEA}"/>
              </a:ext>
            </a:extLst>
          </p:cNvPr>
          <p:cNvSpPr>
            <a:spLocks noGrp="1"/>
          </p:cNvSpPr>
          <p:nvPr>
            <p:ph type="sldNum" sz="quarter" idx="4"/>
          </p:nvPr>
        </p:nvSpPr>
        <p:spPr>
          <a:xfrm>
            <a:off x="9448800" y="6492875"/>
            <a:ext cx="2743200" cy="365125"/>
          </a:xfrm>
          <a:prstGeom prst="rect">
            <a:avLst/>
          </a:prstGeom>
        </p:spPr>
        <p:txBody>
          <a:bodyPr vert="horz" lIns="91440" tIns="45720" rIns="91440" bIns="45720" rtlCol="0" anchor="ctr"/>
          <a:lstStyle>
            <a:lvl1pPr algn="r">
              <a:defRPr sz="1200" b="1">
                <a:solidFill>
                  <a:schemeClr val="tx1"/>
                </a:solidFill>
              </a:defRPr>
            </a:lvl1pPr>
          </a:lstStyle>
          <a:p>
            <a:fld id="{672CDF3B-D2D8-4022-A870-403880304FE8}" type="slidenum">
              <a:rPr lang="ja-JP" altLang="en-US" smtClean="0"/>
              <a:pPr/>
              <a:t>‹#›</a:t>
            </a:fld>
            <a:endParaRPr lang="ja-JP" altLang="en-US" dirty="0"/>
          </a:p>
        </p:txBody>
      </p:sp>
      <p:sp>
        <p:nvSpPr>
          <p:cNvPr id="6" name="フッター プレースホルダー 5">
            <a:extLst>
              <a:ext uri="{FF2B5EF4-FFF2-40B4-BE49-F238E27FC236}">
                <a16:creationId xmlns:a16="http://schemas.microsoft.com/office/drawing/2014/main" id="{5E436CF8-C99B-A877-A570-5EC91DCA57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Tree>
    <p:extLst>
      <p:ext uri="{BB962C8B-B14F-4D97-AF65-F5344CB8AC3E}">
        <p14:creationId xmlns:p14="http://schemas.microsoft.com/office/powerpoint/2010/main" val="30488582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09600" y="6356409"/>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ja-JP" altLang="en-US"/>
          </a:p>
        </p:txBody>
      </p:sp>
      <p:sp>
        <p:nvSpPr>
          <p:cNvPr id="5" name="フッター プレースホルダー 4">
            <a:extLst>
              <a:ext uri="{FF2B5EF4-FFF2-40B4-BE49-F238E27FC236}">
                <a16:creationId xmlns:a16="http://schemas.microsoft.com/office/drawing/2014/main" id="{A13BA702-78A0-61ED-3B9A-57CBDE64AEF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9F956AB0-9F77-D54E-F5FB-8DCD8C582DC1}"/>
              </a:ext>
            </a:extLst>
          </p:cNvPr>
          <p:cNvSpPr>
            <a:spLocks noGrp="1"/>
          </p:cNvSpPr>
          <p:nvPr>
            <p:ph type="sldNum" sz="quarter" idx="4"/>
          </p:nvPr>
        </p:nvSpPr>
        <p:spPr>
          <a:xfrm>
            <a:off x="9472195" y="6485747"/>
            <a:ext cx="2743200" cy="365125"/>
          </a:xfrm>
          <a:prstGeom prst="rect">
            <a:avLst/>
          </a:prstGeom>
        </p:spPr>
        <p:txBody>
          <a:bodyPr vert="horz" lIns="91440" tIns="45720" rIns="91440" bIns="45720" rtlCol="0" anchor="ctr"/>
          <a:lstStyle>
            <a:lvl1pPr algn="r">
              <a:defRPr sz="1200" b="1">
                <a:solidFill>
                  <a:schemeClr val="tx1"/>
                </a:solidFill>
              </a:defRPr>
            </a:lvl1pPr>
          </a:lstStyle>
          <a:p>
            <a:fld id="{AE83AC31-D403-437F-B959-929BD1043A1C}" type="slidenum">
              <a:rPr lang="ja-JP" altLang="en-US" smtClean="0"/>
              <a:pPr/>
              <a:t>‹#›</a:t>
            </a:fld>
            <a:endParaRPr lang="ja-JP" altLang="en-US" dirty="0"/>
          </a:p>
        </p:txBody>
      </p:sp>
    </p:spTree>
    <p:extLst>
      <p:ext uri="{BB962C8B-B14F-4D97-AF65-F5344CB8AC3E}">
        <p14:creationId xmlns:p14="http://schemas.microsoft.com/office/powerpoint/2010/main" val="1175248269"/>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DD4A4F7F-59C7-77C7-607B-D89DE89122D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8BC639D-0554-15CC-B5C1-B91A3D07351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A90B2B3-73B7-1069-D835-F94C6A75D32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ja-JP" altLang="en-US"/>
          </a:p>
        </p:txBody>
      </p:sp>
      <p:sp>
        <p:nvSpPr>
          <p:cNvPr id="5" name="フッター プレースホルダー 4">
            <a:extLst>
              <a:ext uri="{FF2B5EF4-FFF2-40B4-BE49-F238E27FC236}">
                <a16:creationId xmlns:a16="http://schemas.microsoft.com/office/drawing/2014/main" id="{D9CD9180-8A9F-FB3A-1CDC-B5B0060495E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510822E5-1EB1-7F15-A7A1-59F0850D86BF}"/>
              </a:ext>
            </a:extLst>
          </p:cNvPr>
          <p:cNvSpPr>
            <a:spLocks noGrp="1"/>
          </p:cNvSpPr>
          <p:nvPr>
            <p:ph type="sldNum" sz="quarter" idx="4"/>
          </p:nvPr>
        </p:nvSpPr>
        <p:spPr>
          <a:xfrm>
            <a:off x="9422499" y="6475801"/>
            <a:ext cx="2743200" cy="365125"/>
          </a:xfrm>
          <a:prstGeom prst="rect">
            <a:avLst/>
          </a:prstGeom>
        </p:spPr>
        <p:txBody>
          <a:bodyPr vert="horz" lIns="91440" tIns="45720" rIns="91440" bIns="45720" rtlCol="0" anchor="ctr"/>
          <a:lstStyle>
            <a:lvl1pPr algn="r">
              <a:defRPr sz="1200" b="1">
                <a:solidFill>
                  <a:schemeClr val="tx1"/>
                </a:solidFill>
              </a:defRPr>
            </a:lvl1pPr>
          </a:lstStyle>
          <a:p>
            <a:fld id="{4C85661C-0963-454E-9309-BEC1CC14665A}" type="slidenum">
              <a:rPr lang="ja-JP" altLang="en-US" smtClean="0"/>
              <a:pPr/>
              <a:t>‹#›</a:t>
            </a:fld>
            <a:endParaRPr lang="ja-JP" altLang="en-US" dirty="0"/>
          </a:p>
        </p:txBody>
      </p:sp>
    </p:spTree>
    <p:extLst>
      <p:ext uri="{BB962C8B-B14F-4D97-AF65-F5344CB8AC3E}">
        <p14:creationId xmlns:p14="http://schemas.microsoft.com/office/powerpoint/2010/main" val="3293853097"/>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09600" y="6356409"/>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ja-JP" altLang="en-US"/>
          </a:p>
        </p:txBody>
      </p:sp>
      <p:sp>
        <p:nvSpPr>
          <p:cNvPr id="5" name="フッター プレースホルダー 4">
            <a:extLst>
              <a:ext uri="{FF2B5EF4-FFF2-40B4-BE49-F238E27FC236}">
                <a16:creationId xmlns:a16="http://schemas.microsoft.com/office/drawing/2014/main" id="{36B555D2-BD29-5EAF-3051-2D920CE9C93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2084A7A3-303E-62CC-C1C9-6965E33A995C}"/>
              </a:ext>
            </a:extLst>
          </p:cNvPr>
          <p:cNvSpPr>
            <a:spLocks noGrp="1"/>
          </p:cNvSpPr>
          <p:nvPr>
            <p:ph type="sldNum" sz="quarter" idx="4"/>
          </p:nvPr>
        </p:nvSpPr>
        <p:spPr>
          <a:xfrm>
            <a:off x="9448800" y="6492875"/>
            <a:ext cx="2743200" cy="365125"/>
          </a:xfrm>
          <a:prstGeom prst="rect">
            <a:avLst/>
          </a:prstGeom>
        </p:spPr>
        <p:txBody>
          <a:bodyPr vert="horz" lIns="91440" tIns="45720" rIns="91440" bIns="45720" rtlCol="0" anchor="ctr"/>
          <a:lstStyle>
            <a:lvl1pPr algn="r">
              <a:defRPr sz="1200" b="1">
                <a:solidFill>
                  <a:schemeClr val="tx1"/>
                </a:solidFill>
              </a:defRPr>
            </a:lvl1pPr>
          </a:lstStyle>
          <a:p>
            <a:fld id="{F98A5BE3-993C-4E9F-AEBC-FA6463AE1CD3}" type="slidenum">
              <a:rPr lang="ja-JP" altLang="en-US" smtClean="0"/>
              <a:pPr/>
              <a:t>‹#›</a:t>
            </a:fld>
            <a:endParaRPr lang="ja-JP" altLang="en-US" dirty="0"/>
          </a:p>
        </p:txBody>
      </p:sp>
    </p:spTree>
    <p:extLst>
      <p:ext uri="{BB962C8B-B14F-4D97-AF65-F5344CB8AC3E}">
        <p14:creationId xmlns:p14="http://schemas.microsoft.com/office/powerpoint/2010/main" val="2680204270"/>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microsoft.com/office/2007/relationships/hdphoto" Target="../media/hdphoto1.wdp"/><Relationship Id="rId7" Type="http://schemas.openxmlformats.org/officeDocument/2006/relationships/diagramLayout" Target="../diagrams/layout1.xml"/><Relationship Id="rId2" Type="http://schemas.openxmlformats.org/officeDocument/2006/relationships/image" Target="../media/image4.png"/><Relationship Id="rId1" Type="http://schemas.openxmlformats.org/officeDocument/2006/relationships/slideLayout" Target="../slideLayouts/slideLayout18.xml"/><Relationship Id="rId6" Type="http://schemas.openxmlformats.org/officeDocument/2006/relationships/diagramData" Target="../diagrams/data1.xml"/><Relationship Id="rId5" Type="http://schemas.microsoft.com/office/2007/relationships/hdphoto" Target="../media/hdphoto2.wdp"/><Relationship Id="rId10" Type="http://schemas.microsoft.com/office/2007/relationships/diagramDrawing" Target="../diagrams/drawing1.xml"/><Relationship Id="rId4" Type="http://schemas.openxmlformats.org/officeDocument/2006/relationships/image" Target="../media/image5.png"/><Relationship Id="rId9" Type="http://schemas.openxmlformats.org/officeDocument/2006/relationships/diagramColors" Target="../diagrams/colors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0" y="635061"/>
            <a:ext cx="12192000" cy="129643"/>
          </a:xfrm>
          <a:prstGeom prst="rect">
            <a:avLst/>
          </a:prstGeom>
          <a:solidFill>
            <a:srgbClr val="009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4" name="テキスト ボックス 3"/>
          <p:cNvSpPr txBox="1"/>
          <p:nvPr/>
        </p:nvSpPr>
        <p:spPr>
          <a:xfrm>
            <a:off x="119336" y="116632"/>
            <a:ext cx="108012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p>
        </p:txBody>
      </p:sp>
      <p:sp>
        <p:nvSpPr>
          <p:cNvPr id="5" name="テキスト ボックス 4"/>
          <p:cNvSpPr txBox="1"/>
          <p:nvPr/>
        </p:nvSpPr>
        <p:spPr>
          <a:xfrm>
            <a:off x="695400" y="1988840"/>
            <a:ext cx="1072919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テーマ⑤　労働時間</a:t>
            </a:r>
          </a:p>
        </p:txBody>
      </p:sp>
    </p:spTree>
    <p:extLst>
      <p:ext uri="{BB962C8B-B14F-4D97-AF65-F5344CB8AC3E}">
        <p14:creationId xmlns:p14="http://schemas.microsoft.com/office/powerpoint/2010/main" val="24199676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角丸四角形 136"/>
          <p:cNvSpPr/>
          <p:nvPr/>
        </p:nvSpPr>
        <p:spPr>
          <a:xfrm>
            <a:off x="1919536" y="3681360"/>
            <a:ext cx="2808000" cy="2988000"/>
          </a:xfrm>
          <a:prstGeom prst="roundRect">
            <a:avLst>
              <a:gd name="adj" fmla="val 15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Trebuchet MS"/>
              <a:ea typeface="HGｺﾞｼｯｸM" panose="020B0609000000000000" pitchFamily="49" charset="-128"/>
              <a:cs typeface="+mn-cs"/>
            </a:endParaRPr>
          </a:p>
        </p:txBody>
      </p:sp>
      <p:sp>
        <p:nvSpPr>
          <p:cNvPr id="139" name="角丸四角形 138"/>
          <p:cNvSpPr/>
          <p:nvPr/>
        </p:nvSpPr>
        <p:spPr>
          <a:xfrm>
            <a:off x="2005439" y="5553224"/>
            <a:ext cx="2628000" cy="1008000"/>
          </a:xfrm>
          <a:prstGeom prst="roundRect">
            <a:avLst>
              <a:gd name="adj" fmla="val 1553"/>
            </a:avLst>
          </a:prstGeom>
          <a:solidFill>
            <a:schemeClr val="bg2">
              <a:lumMod val="9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p:txBody>
      </p:sp>
      <p:sp>
        <p:nvSpPr>
          <p:cNvPr id="138" name="角丸四角形 137"/>
          <p:cNvSpPr/>
          <p:nvPr/>
        </p:nvSpPr>
        <p:spPr>
          <a:xfrm>
            <a:off x="7608480" y="3681360"/>
            <a:ext cx="2808000" cy="2988000"/>
          </a:xfrm>
          <a:prstGeom prst="roundRect">
            <a:avLst>
              <a:gd name="adj" fmla="val 15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Trebuchet MS"/>
              <a:ea typeface="HGｺﾞｼｯｸM" panose="020B0609000000000000" pitchFamily="49" charset="-128"/>
              <a:cs typeface="+mn-cs"/>
            </a:endParaRPr>
          </a:p>
        </p:txBody>
      </p:sp>
      <p:sp>
        <p:nvSpPr>
          <p:cNvPr id="22" name="角丸四角形 21"/>
          <p:cNvSpPr/>
          <p:nvPr/>
        </p:nvSpPr>
        <p:spPr>
          <a:xfrm>
            <a:off x="443824" y="942542"/>
            <a:ext cx="10836752" cy="2036115"/>
          </a:xfrm>
          <a:prstGeom prst="roundRect">
            <a:avLst>
              <a:gd name="adj" fmla="val 2560"/>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0" bIns="36000" rtlCol="0" anchor="t" anchorCtr="0">
            <a:noAutofit/>
          </a:bodyPr>
          <a:lstStyle/>
          <a:p>
            <a:pPr marL="216000" marR="0" lvl="0" indent="-216000" algn="l" defTabSz="914400" rtl="0" eaLnBrk="1" fontAlgn="auto" latinLnBrk="0" hangingPunct="1">
              <a:lnSpc>
                <a:spcPct val="12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(1)</a:t>
            </a:r>
            <a:r>
              <a:rPr kumimoji="1" lang="ja-JP" altLang="en-US" sz="2000"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従来から</a:t>
            </a:r>
            <a:r>
              <a:rPr kumimoji="1" lang="en-US" altLang="ja-JP" sz="2000" b="1"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 </a:t>
            </a:r>
            <a:r>
              <a:rPr kumimoji="1" lang="en-US" altLang="ja-JP" sz="2000"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2000"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厚生労働大臣告示</a:t>
            </a:r>
            <a:r>
              <a:rPr kumimoji="1" lang="ja-JP" altLang="en-US" sz="2000"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a:t>
            </a:r>
            <a:r>
              <a:rPr kumimoji="1" lang="en-US" altLang="ja-JP" sz="2000"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¹</a:t>
            </a:r>
            <a:r>
              <a:rPr kumimoji="1" lang="ja-JP" altLang="en-US" sz="2000"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による上限時間</a:t>
            </a:r>
            <a:r>
              <a:rPr kumimoji="1" lang="en-US" altLang="ja-JP" sz="2000"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2000"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は定められていた。しかし、いわゆる</a:t>
            </a:r>
            <a:r>
              <a:rPr kumimoji="1" lang="en-US" altLang="ja-JP" sz="2000"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2000"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特別条項付き</a:t>
            </a:r>
            <a:r>
              <a:rPr kumimoji="1" lang="en-US" altLang="ja-JP" sz="2000"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36</a:t>
            </a:r>
            <a:r>
              <a:rPr kumimoji="1" lang="ja-JP" altLang="en-US" sz="2000"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協定</a:t>
            </a:r>
            <a:r>
              <a:rPr kumimoji="1" lang="en-US" altLang="ja-JP" sz="2000"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2000"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を届け出れば、上限時間を超えて無制限で残業させることができた</a:t>
            </a:r>
            <a:r>
              <a:rPr kumimoji="1" lang="en-US" altLang="ja-JP" sz="2000"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2000"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罰則の適用がなかった</a:t>
            </a:r>
            <a:r>
              <a:rPr kumimoji="1" lang="en-US" altLang="ja-JP" sz="2000"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2000" b="0" i="0" u="none" strike="noStrike" kern="1200" cap="none" spc="0" normalizeH="0" baseline="0" noProof="0" dirty="0" err="1">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2000"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en-US" sz="1400" b="0" i="0" u="none" strike="noStrike" kern="1200" cap="none" spc="0" normalizeH="0" baseline="0" noProof="0" dirty="0">
                <a:ln>
                  <a:noFill/>
                </a:ln>
                <a:solidFill>
                  <a:srgbClr val="F14124"/>
                </a:solidFill>
                <a:effectLst/>
                <a:uLnTx/>
                <a:uFillTx/>
                <a:latin typeface="HG丸ｺﾞｼｯｸM-PRO" panose="020F0600000000000000" pitchFamily="50" charset="-128"/>
                <a:ea typeface="HG丸ｺﾞｼｯｸM-PRO" panose="020F0600000000000000" pitchFamily="50" charset="-128"/>
                <a:cs typeface="+mn-cs"/>
              </a:rPr>
              <a:t>*</a:t>
            </a:r>
            <a:r>
              <a:rPr kumimoji="1" lang="en-US" altLang="ja-JP" sz="1400" b="0" i="0" u="none" strike="noStrike" kern="1200" cap="none" spc="0" normalizeH="0" baseline="0" noProof="0" dirty="0">
                <a:ln>
                  <a:noFill/>
                </a:ln>
                <a:solidFill>
                  <a:srgbClr val="F14124"/>
                </a:solidFill>
                <a:effectLst/>
                <a:uLnTx/>
                <a:uFillTx/>
                <a:latin typeface="HG丸ｺﾞｼｯｸM-PRO" panose="020F0600000000000000" pitchFamily="50" charset="-128"/>
                <a:ea typeface="HG丸ｺﾞｼｯｸM-PRO" panose="020F0600000000000000" pitchFamily="50" charset="-128"/>
                <a:cs typeface="+mn-cs"/>
              </a:rPr>
              <a:t>¹</a:t>
            </a: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超えると行政指導の対象。</a:t>
            </a:r>
            <a:endParaRPr kumimoji="1" lang="en-US" altLang="ja-JP" sz="1400"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endParaRPr>
          </a:p>
          <a:p>
            <a:pPr marL="216000" marR="0" lvl="0" indent="-216000" algn="l" defTabSz="914400" rtl="0" eaLnBrk="1" fontAlgn="auto" latinLnBrk="0" hangingPunct="1">
              <a:lnSpc>
                <a:spcPct val="12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(2) </a:t>
            </a:r>
            <a:r>
              <a:rPr kumimoji="1" lang="en-US" altLang="ja-JP" sz="2000" b="0" i="0" strike="noStrike" kern="1200" cap="none" spc="0" normalizeH="0" baseline="0" noProof="0" dirty="0">
                <a:ln>
                  <a:noFill/>
                </a:ln>
                <a:solidFill>
                  <a:prstClr val="black">
                    <a:lumMod val="95000"/>
                    <a:lumOff val="5000"/>
                  </a:prstClr>
                </a:solidFill>
                <a:effectLst/>
                <a:uLnTx/>
                <a:uFill>
                  <a:solidFill>
                    <a:srgbClr val="FF0000"/>
                  </a:solidFill>
                </a:uFill>
                <a:latin typeface="HG丸ｺﾞｼｯｸM-PRO" panose="020F0600000000000000" pitchFamily="50" charset="-128"/>
                <a:ea typeface="HG丸ｺﾞｼｯｸM-PRO" panose="020F0600000000000000" pitchFamily="50" charset="-128"/>
                <a:cs typeface="+mn-cs"/>
              </a:rPr>
              <a:t>2019</a:t>
            </a:r>
            <a:r>
              <a:rPr kumimoji="1" lang="ja-JP" altLang="en-US" sz="2000" b="0" i="0" strike="noStrike" kern="1200" cap="none" spc="0" normalizeH="0" baseline="0" noProof="0" dirty="0">
                <a:ln>
                  <a:noFill/>
                </a:ln>
                <a:solidFill>
                  <a:prstClr val="black">
                    <a:lumMod val="95000"/>
                    <a:lumOff val="5000"/>
                  </a:prstClr>
                </a:solidFill>
                <a:effectLst/>
                <a:uLnTx/>
                <a:uFill>
                  <a:solidFill>
                    <a:srgbClr val="FF0000"/>
                  </a:solidFill>
                </a:uFill>
                <a:latin typeface="HG丸ｺﾞｼｯｸM-PRO" panose="020F0600000000000000" pitchFamily="50" charset="-128"/>
                <a:ea typeface="HG丸ｺﾞｼｯｸM-PRO" panose="020F0600000000000000" pitchFamily="50" charset="-128"/>
                <a:cs typeface="+mn-cs"/>
              </a:rPr>
              <a:t>年</a:t>
            </a:r>
            <a:r>
              <a:rPr kumimoji="1" lang="en-US" altLang="ja-JP" sz="2000" b="0" i="0" strike="noStrike" kern="1200" cap="none" spc="0" normalizeH="0" baseline="0" noProof="0" dirty="0">
                <a:ln>
                  <a:noFill/>
                </a:ln>
                <a:solidFill>
                  <a:prstClr val="black">
                    <a:lumMod val="95000"/>
                    <a:lumOff val="5000"/>
                  </a:prstClr>
                </a:solidFill>
                <a:effectLst/>
                <a:uLnTx/>
                <a:uFill>
                  <a:solidFill>
                    <a:srgbClr val="FF0000"/>
                  </a:solidFill>
                </a:uFill>
                <a:latin typeface="HG丸ｺﾞｼｯｸM-PRO" panose="020F0600000000000000" pitchFamily="50" charset="-128"/>
                <a:ea typeface="HG丸ｺﾞｼｯｸM-PRO" panose="020F0600000000000000" pitchFamily="50" charset="-128"/>
                <a:cs typeface="+mn-cs"/>
              </a:rPr>
              <a:t>4</a:t>
            </a:r>
            <a:r>
              <a:rPr kumimoji="1" lang="ja-JP" altLang="en-US" sz="2000" b="0" i="0" strike="noStrike" kern="1200" cap="none" spc="0" normalizeH="0" baseline="0" noProof="0" dirty="0">
                <a:ln>
                  <a:noFill/>
                </a:ln>
                <a:solidFill>
                  <a:prstClr val="black">
                    <a:lumMod val="95000"/>
                    <a:lumOff val="5000"/>
                  </a:prstClr>
                </a:solidFill>
                <a:effectLst/>
                <a:uLnTx/>
                <a:uFill>
                  <a:solidFill>
                    <a:srgbClr val="FF0000"/>
                  </a:solidFill>
                </a:uFill>
                <a:latin typeface="HG丸ｺﾞｼｯｸM-PRO" panose="020F0600000000000000" pitchFamily="50" charset="-128"/>
                <a:ea typeface="HG丸ｺﾞｼｯｸM-PRO" panose="020F0600000000000000" pitchFamily="50" charset="-128"/>
                <a:cs typeface="+mn-cs"/>
              </a:rPr>
              <a:t>月</a:t>
            </a:r>
            <a:r>
              <a:rPr kumimoji="1" lang="en-US" altLang="ja-JP" sz="2000" b="0" i="0" strike="noStrike" kern="1200" cap="none" spc="0" normalizeH="0" baseline="0" noProof="0" dirty="0">
                <a:ln>
                  <a:noFill/>
                </a:ln>
                <a:solidFill>
                  <a:prstClr val="black">
                    <a:lumMod val="95000"/>
                    <a:lumOff val="5000"/>
                  </a:prstClr>
                </a:solidFill>
                <a:effectLst/>
                <a:uLnTx/>
                <a:uFill>
                  <a:solidFill>
                    <a:srgbClr val="FF0000"/>
                  </a:solidFill>
                </a:uFill>
                <a:latin typeface="HG丸ｺﾞｼｯｸM-PRO" panose="020F0600000000000000" pitchFamily="50" charset="-128"/>
                <a:ea typeface="HG丸ｺﾞｼｯｸM-PRO" panose="020F0600000000000000" pitchFamily="50" charset="-128"/>
                <a:cs typeface="+mn-cs"/>
              </a:rPr>
              <a:t>(</a:t>
            </a:r>
            <a:r>
              <a:rPr kumimoji="1" lang="ja-JP" altLang="en-US" sz="2000" b="0" i="0" strike="noStrike" kern="1200" cap="none" spc="0" normalizeH="0" baseline="0" noProof="0" dirty="0">
                <a:ln>
                  <a:noFill/>
                </a:ln>
                <a:solidFill>
                  <a:prstClr val="black">
                    <a:lumMod val="95000"/>
                    <a:lumOff val="5000"/>
                  </a:prstClr>
                </a:solidFill>
                <a:effectLst/>
                <a:uLnTx/>
                <a:uFill>
                  <a:solidFill>
                    <a:srgbClr val="FF0000"/>
                  </a:solidFill>
                </a:uFill>
                <a:latin typeface="HG丸ｺﾞｼｯｸM-PRO" panose="020F0600000000000000" pitchFamily="50" charset="-128"/>
                <a:ea typeface="HG丸ｺﾞｼｯｸM-PRO" panose="020F0600000000000000" pitchFamily="50" charset="-128"/>
                <a:cs typeface="+mn-cs"/>
              </a:rPr>
              <a:t>中小企業は</a:t>
            </a:r>
            <a:r>
              <a:rPr kumimoji="1" lang="en-US" altLang="ja-JP" sz="2000" b="0" i="0" strike="noStrike" kern="1200" cap="none" spc="0" normalizeH="0" baseline="0" noProof="0" dirty="0">
                <a:ln>
                  <a:noFill/>
                </a:ln>
                <a:solidFill>
                  <a:prstClr val="black">
                    <a:lumMod val="95000"/>
                    <a:lumOff val="5000"/>
                  </a:prstClr>
                </a:solidFill>
                <a:effectLst/>
                <a:uLnTx/>
                <a:uFill>
                  <a:solidFill>
                    <a:srgbClr val="FF0000"/>
                  </a:solidFill>
                </a:uFill>
                <a:latin typeface="HG丸ｺﾞｼｯｸM-PRO" panose="020F0600000000000000" pitchFamily="50" charset="-128"/>
                <a:ea typeface="HG丸ｺﾞｼｯｸM-PRO" panose="020F0600000000000000" pitchFamily="50" charset="-128"/>
                <a:cs typeface="+mn-cs"/>
              </a:rPr>
              <a:t>2020</a:t>
            </a:r>
            <a:r>
              <a:rPr kumimoji="1" lang="ja-JP" altLang="en-US" sz="2000" b="0" i="0" strike="noStrike" kern="1200" cap="none" spc="0" normalizeH="0" baseline="0" noProof="0" dirty="0">
                <a:ln>
                  <a:noFill/>
                </a:ln>
                <a:solidFill>
                  <a:prstClr val="black">
                    <a:lumMod val="95000"/>
                    <a:lumOff val="5000"/>
                  </a:prstClr>
                </a:solidFill>
                <a:effectLst/>
                <a:uLnTx/>
                <a:uFill>
                  <a:solidFill>
                    <a:srgbClr val="FF0000"/>
                  </a:solidFill>
                </a:uFill>
                <a:latin typeface="HG丸ｺﾞｼｯｸM-PRO" panose="020F0600000000000000" pitchFamily="50" charset="-128"/>
                <a:ea typeface="HG丸ｺﾞｼｯｸM-PRO" panose="020F0600000000000000" pitchFamily="50" charset="-128"/>
                <a:cs typeface="+mn-cs"/>
              </a:rPr>
              <a:t>年</a:t>
            </a:r>
            <a:r>
              <a:rPr kumimoji="1" lang="en-US" altLang="ja-JP" sz="2000" b="0" i="0" strike="noStrike" kern="1200" cap="none" spc="0" normalizeH="0" baseline="0" noProof="0" dirty="0">
                <a:ln>
                  <a:noFill/>
                </a:ln>
                <a:solidFill>
                  <a:prstClr val="black">
                    <a:lumMod val="95000"/>
                    <a:lumOff val="5000"/>
                  </a:prstClr>
                </a:solidFill>
                <a:effectLst/>
                <a:uLnTx/>
                <a:uFill>
                  <a:solidFill>
                    <a:srgbClr val="FF0000"/>
                  </a:solidFill>
                </a:uFill>
                <a:latin typeface="HG丸ｺﾞｼｯｸM-PRO" panose="020F0600000000000000" pitchFamily="50" charset="-128"/>
                <a:ea typeface="HG丸ｺﾞｼｯｸM-PRO" panose="020F0600000000000000" pitchFamily="50" charset="-128"/>
                <a:cs typeface="+mn-cs"/>
              </a:rPr>
              <a:t>4</a:t>
            </a:r>
            <a:r>
              <a:rPr kumimoji="1" lang="ja-JP" altLang="en-US" sz="2000" b="0" i="0" strike="noStrike" kern="1200" cap="none" spc="0" normalizeH="0" baseline="0" noProof="0" dirty="0">
                <a:ln>
                  <a:noFill/>
                </a:ln>
                <a:solidFill>
                  <a:prstClr val="black">
                    <a:lumMod val="95000"/>
                    <a:lumOff val="5000"/>
                  </a:prstClr>
                </a:solidFill>
                <a:effectLst/>
                <a:uLnTx/>
                <a:uFill>
                  <a:solidFill>
                    <a:srgbClr val="FF0000"/>
                  </a:solidFill>
                </a:uFill>
                <a:latin typeface="HG丸ｺﾞｼｯｸM-PRO" panose="020F0600000000000000" pitchFamily="50" charset="-128"/>
                <a:ea typeface="HG丸ｺﾞｼｯｸM-PRO" panose="020F0600000000000000" pitchFamily="50" charset="-128"/>
                <a:cs typeface="+mn-cs"/>
              </a:rPr>
              <a:t>月</a:t>
            </a:r>
            <a:r>
              <a:rPr kumimoji="1" lang="en-US" altLang="ja-JP" sz="2000" b="0" i="0" strike="noStrike" kern="1200" cap="none" spc="0" normalizeH="0" baseline="0" noProof="0" dirty="0">
                <a:ln>
                  <a:noFill/>
                </a:ln>
                <a:solidFill>
                  <a:prstClr val="black">
                    <a:lumMod val="95000"/>
                    <a:lumOff val="5000"/>
                  </a:prstClr>
                </a:solidFill>
                <a:effectLst/>
                <a:uLnTx/>
                <a:uFill>
                  <a:solidFill>
                    <a:srgbClr val="FF0000"/>
                  </a:solidFill>
                </a:uFill>
                <a:latin typeface="HG丸ｺﾞｼｯｸM-PRO" panose="020F0600000000000000" pitchFamily="50" charset="-128"/>
                <a:ea typeface="HG丸ｺﾞｼｯｸM-PRO" panose="020F0600000000000000" pitchFamily="50" charset="-128"/>
                <a:cs typeface="+mn-cs"/>
              </a:rPr>
              <a:t>)</a:t>
            </a:r>
            <a:r>
              <a:rPr kumimoji="1" lang="ja-JP" altLang="en-US" sz="2000" b="0" i="0" strike="noStrike" kern="1200" cap="none" spc="0" normalizeH="0" baseline="0" noProof="0" dirty="0">
                <a:ln>
                  <a:noFill/>
                </a:ln>
                <a:solidFill>
                  <a:prstClr val="black">
                    <a:lumMod val="95000"/>
                    <a:lumOff val="5000"/>
                  </a:prstClr>
                </a:solidFill>
                <a:effectLst/>
                <a:uLnTx/>
                <a:uFill>
                  <a:solidFill>
                    <a:srgbClr val="FF0000"/>
                  </a:solidFill>
                </a:uFill>
                <a:latin typeface="HG丸ｺﾞｼｯｸM-PRO" panose="020F0600000000000000" pitchFamily="50" charset="-128"/>
                <a:ea typeface="HG丸ｺﾞｼｯｸM-PRO" panose="020F0600000000000000" pitchFamily="50" charset="-128"/>
                <a:cs typeface="+mn-cs"/>
              </a:rPr>
              <a:t>からは、</a:t>
            </a:r>
            <a:r>
              <a:rPr kumimoji="1" lang="en-US" altLang="ja-JP" sz="2000" b="0" i="0" strike="noStrike" kern="1200" cap="none" spc="0" normalizeH="0" baseline="0" noProof="0" dirty="0">
                <a:ln>
                  <a:noFill/>
                </a:ln>
                <a:solidFill>
                  <a:prstClr val="black">
                    <a:lumMod val="95000"/>
                    <a:lumOff val="5000"/>
                  </a:prstClr>
                </a:solidFill>
                <a:effectLst/>
                <a:uLnTx/>
                <a:uFill>
                  <a:solidFill>
                    <a:srgbClr val="FF0000"/>
                  </a:solidFill>
                </a:uFill>
                <a:latin typeface="HG丸ｺﾞｼｯｸM-PRO" panose="020F0600000000000000" pitchFamily="50" charset="-128"/>
                <a:ea typeface="HG丸ｺﾞｼｯｸM-PRO" panose="020F0600000000000000" pitchFamily="50" charset="-128"/>
                <a:cs typeface="+mn-cs"/>
              </a:rPr>
              <a:t>｢</a:t>
            </a:r>
            <a:r>
              <a:rPr kumimoji="1" lang="ja-JP" altLang="en-US" sz="2000" b="0" i="0" strike="noStrike" kern="1200" cap="none" spc="0" normalizeH="0" baseline="0" noProof="0" dirty="0">
                <a:ln>
                  <a:noFill/>
                </a:ln>
                <a:solidFill>
                  <a:prstClr val="black">
                    <a:lumMod val="95000"/>
                    <a:lumOff val="5000"/>
                  </a:prstClr>
                </a:solidFill>
                <a:effectLst/>
                <a:uLnTx/>
                <a:uFill>
                  <a:solidFill>
                    <a:srgbClr val="FF0000"/>
                  </a:solidFill>
                </a:uFill>
                <a:latin typeface="HG丸ｺﾞｼｯｸM-PRO" panose="020F0600000000000000" pitchFamily="50" charset="-128"/>
                <a:ea typeface="HG丸ｺﾞｼｯｸM-PRO" panose="020F0600000000000000" pitchFamily="50" charset="-128"/>
                <a:cs typeface="+mn-cs"/>
              </a:rPr>
              <a:t>特別条項付き</a:t>
            </a:r>
            <a:r>
              <a:rPr kumimoji="1" lang="en-US" altLang="ja-JP" sz="2000" b="0" i="0" strike="noStrike" kern="1200" cap="none" spc="0" normalizeH="0" baseline="0" noProof="0" dirty="0">
                <a:ln>
                  <a:noFill/>
                </a:ln>
                <a:solidFill>
                  <a:prstClr val="black">
                    <a:lumMod val="95000"/>
                    <a:lumOff val="5000"/>
                  </a:prstClr>
                </a:solidFill>
                <a:effectLst/>
                <a:uLnTx/>
                <a:uFill>
                  <a:solidFill>
                    <a:srgbClr val="FF0000"/>
                  </a:solidFill>
                </a:uFill>
                <a:latin typeface="HG丸ｺﾞｼｯｸM-PRO" panose="020F0600000000000000" pitchFamily="50" charset="-128"/>
                <a:ea typeface="HG丸ｺﾞｼｯｸM-PRO" panose="020F0600000000000000" pitchFamily="50" charset="-128"/>
                <a:cs typeface="+mn-cs"/>
              </a:rPr>
              <a:t>36</a:t>
            </a:r>
            <a:r>
              <a:rPr kumimoji="1" lang="ja-JP" altLang="en-US" sz="2000" b="0" i="0" strike="noStrike" kern="1200" cap="none" spc="0" normalizeH="0" baseline="0" noProof="0" dirty="0">
                <a:ln>
                  <a:noFill/>
                </a:ln>
                <a:solidFill>
                  <a:prstClr val="black">
                    <a:lumMod val="95000"/>
                    <a:lumOff val="5000"/>
                  </a:prstClr>
                </a:solidFill>
                <a:effectLst/>
                <a:uLnTx/>
                <a:uFill>
                  <a:solidFill>
                    <a:srgbClr val="FF0000"/>
                  </a:solidFill>
                </a:uFill>
                <a:latin typeface="HG丸ｺﾞｼｯｸM-PRO" panose="020F0600000000000000" pitchFamily="50" charset="-128"/>
                <a:ea typeface="HG丸ｺﾞｼｯｸM-PRO" panose="020F0600000000000000" pitchFamily="50" charset="-128"/>
                <a:cs typeface="+mn-cs"/>
              </a:rPr>
              <a:t>協定</a:t>
            </a:r>
            <a:r>
              <a:rPr kumimoji="1" lang="en-US" altLang="ja-JP" sz="2000" b="0" i="0" strike="noStrike" kern="1200" cap="none" spc="0" normalizeH="0" baseline="0" noProof="0" dirty="0">
                <a:ln>
                  <a:noFill/>
                </a:ln>
                <a:solidFill>
                  <a:prstClr val="black">
                    <a:lumMod val="95000"/>
                    <a:lumOff val="5000"/>
                  </a:prstClr>
                </a:solidFill>
                <a:effectLst/>
                <a:uLnTx/>
                <a:uFill>
                  <a:solidFill>
                    <a:srgbClr val="FF0000"/>
                  </a:solidFill>
                </a:uFill>
                <a:latin typeface="HG丸ｺﾞｼｯｸM-PRO" panose="020F0600000000000000" pitchFamily="50" charset="-128"/>
                <a:ea typeface="HG丸ｺﾞｼｯｸM-PRO" panose="020F0600000000000000" pitchFamily="50" charset="-128"/>
                <a:cs typeface="+mn-cs"/>
              </a:rPr>
              <a:t>｣</a:t>
            </a:r>
            <a:r>
              <a:rPr kumimoji="1" lang="ja-JP" altLang="en-US" sz="2000" b="0" i="0" strike="noStrike" kern="1200" cap="none" spc="0" normalizeH="0" baseline="0" noProof="0" dirty="0">
                <a:ln>
                  <a:noFill/>
                </a:ln>
                <a:solidFill>
                  <a:prstClr val="black">
                    <a:lumMod val="95000"/>
                    <a:lumOff val="5000"/>
                  </a:prstClr>
                </a:solidFill>
                <a:effectLst/>
                <a:uLnTx/>
                <a:uFill>
                  <a:solidFill>
                    <a:srgbClr val="FF0000"/>
                  </a:solidFill>
                </a:uFill>
                <a:latin typeface="HG丸ｺﾞｼｯｸM-PRO" panose="020F0600000000000000" pitchFamily="50" charset="-128"/>
                <a:ea typeface="HG丸ｺﾞｼｯｸM-PRO" panose="020F0600000000000000" pitchFamily="50" charset="-128"/>
                <a:cs typeface="+mn-cs"/>
              </a:rPr>
              <a:t>による場合であっても超えられない罰則付きの上限が定められた。</a:t>
            </a:r>
            <a:r>
              <a:rPr kumimoji="1" lang="ja-JP" altLang="en-US" sz="2000" b="0" i="0" u="none" strike="noStrike" kern="1200" cap="none" spc="0" normalizeH="0" baseline="0" noProof="0" dirty="0">
                <a:ln>
                  <a:noFill/>
                </a:ln>
                <a:solidFill>
                  <a:srgbClr val="F14124"/>
                </a:solidFill>
                <a:effectLst/>
                <a:uLnTx/>
                <a:uFillTx/>
                <a:latin typeface="HG丸ｺﾞｼｯｸM-PRO" panose="020F0600000000000000" pitchFamily="50" charset="-128"/>
                <a:ea typeface="HG丸ｺﾞｼｯｸM-PRO" panose="020F0600000000000000" pitchFamily="50" charset="-128"/>
                <a:cs typeface="+mn-cs"/>
              </a:rPr>
              <a:t>*</a:t>
            </a:r>
            <a:r>
              <a:rPr kumimoji="1" lang="en-US" altLang="ja-JP" sz="2000" b="0" i="0" u="none" strike="noStrike" kern="1200" cap="none" spc="0" normalizeH="0" baseline="0" noProof="0" dirty="0">
                <a:ln>
                  <a:noFill/>
                </a:ln>
                <a:solidFill>
                  <a:srgbClr val="F14124"/>
                </a:solidFill>
                <a:effectLst/>
                <a:uLnTx/>
                <a:uFillTx/>
                <a:latin typeface="HG丸ｺﾞｼｯｸM-PRO" panose="020F0600000000000000" pitchFamily="50" charset="-128"/>
                <a:ea typeface="HG丸ｺﾞｼｯｸM-PRO" panose="020F0600000000000000" pitchFamily="50" charset="-128"/>
                <a:cs typeface="+mn-cs"/>
              </a:rPr>
              <a:t>²</a:t>
            </a:r>
            <a:endParaRPr kumimoji="1" lang="en-US" altLang="ja-JP" sz="2000"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endParaRPr>
          </a:p>
          <a:p>
            <a:pPr marL="216000" marR="0" lvl="0" indent="-216000" algn="r" defTabSz="914400" rtl="0" eaLnBrk="1" fontAlgn="auto" latinLnBrk="0" hangingPunct="1">
              <a:lnSpc>
                <a:spcPct val="12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F14124"/>
                </a:solidFill>
                <a:effectLst/>
                <a:uLnTx/>
                <a:uFillTx/>
                <a:latin typeface="HG丸ｺﾞｼｯｸM-PRO" panose="020F0600000000000000" pitchFamily="50" charset="-128"/>
                <a:ea typeface="HG丸ｺﾞｼｯｸM-PRO" panose="020F0600000000000000" pitchFamily="50" charset="-128"/>
                <a:cs typeface="+mn-cs"/>
              </a:rPr>
              <a:t>*</a:t>
            </a:r>
            <a:r>
              <a:rPr kumimoji="1" lang="en-US" altLang="ja-JP" sz="1400" b="0" i="0" u="none" strike="noStrike" kern="1200" cap="none" spc="0" normalizeH="0" baseline="0" noProof="0" dirty="0">
                <a:ln>
                  <a:noFill/>
                </a:ln>
                <a:solidFill>
                  <a:srgbClr val="F14124"/>
                </a:solidFill>
                <a:effectLst/>
                <a:uLnTx/>
                <a:uFillTx/>
                <a:latin typeface="HG丸ｺﾞｼｯｸM-PRO" panose="020F0600000000000000" pitchFamily="50" charset="-128"/>
                <a:ea typeface="HG丸ｺﾞｼｯｸM-PRO" panose="020F0600000000000000" pitchFamily="50" charset="-128"/>
                <a:cs typeface="+mn-cs"/>
              </a:rPr>
              <a:t>²</a:t>
            </a: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上限を超えて時間外・休日労働を行わせると、</a:t>
            </a:r>
            <a:r>
              <a:rPr lang="ja-JP" altLang="en-US" sz="1400" dirty="0">
                <a:solidFill>
                  <a:prstClr val="black"/>
                </a:solidFill>
                <a:latin typeface="HG丸ｺﾞｼｯｸM-PRO" panose="020F0600000000000000" pitchFamily="50" charset="-128"/>
                <a:ea typeface="HG丸ｺﾞｼｯｸM-PRO" panose="020F0600000000000000" pitchFamily="50" charset="-128"/>
              </a:rPr>
              <a:t>労働基準法</a:t>
            </a: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違反として送検される場合がある。</a:t>
            </a:r>
          </a:p>
          <a:p>
            <a:pPr marL="216000" marR="0" lvl="0" indent="-216000" algn="l" defTabSz="914400" rtl="0" eaLnBrk="1" fontAlgn="auto" latinLnBrk="0" hangingPunct="1">
              <a:lnSpc>
                <a:spcPct val="120000"/>
              </a:lnSpc>
              <a:spcBef>
                <a:spcPts val="0"/>
              </a:spcBef>
              <a:spcAft>
                <a:spcPts val="0"/>
              </a:spcAft>
              <a:buClrTx/>
              <a:buSzTx/>
              <a:buFontTx/>
              <a:buNone/>
              <a:tabLst/>
              <a:defRPr/>
            </a:pPr>
            <a:endParaRPr kumimoji="1" lang="ja-JP" altLang="en-US" sz="2000"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44" name="角丸四角形 143"/>
          <p:cNvSpPr/>
          <p:nvPr/>
        </p:nvSpPr>
        <p:spPr>
          <a:xfrm>
            <a:off x="7703009" y="4995251"/>
            <a:ext cx="2628000" cy="544921"/>
          </a:xfrm>
          <a:prstGeom prst="roundRect">
            <a:avLst>
              <a:gd name="adj" fmla="val 1553"/>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p:txBody>
      </p:sp>
      <p:sp>
        <p:nvSpPr>
          <p:cNvPr id="147" name="角丸四角形 146"/>
          <p:cNvSpPr/>
          <p:nvPr/>
        </p:nvSpPr>
        <p:spPr>
          <a:xfrm>
            <a:off x="9682936" y="4387993"/>
            <a:ext cx="648000" cy="612000"/>
          </a:xfrm>
          <a:prstGeom prst="roundRect">
            <a:avLst>
              <a:gd name="adj" fmla="val 1553"/>
            </a:avLst>
          </a:prstGeom>
          <a:solidFill>
            <a:srgbClr val="FF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p:txBody>
      </p:sp>
      <p:sp>
        <p:nvSpPr>
          <p:cNvPr id="149" name="角丸四角形 148"/>
          <p:cNvSpPr/>
          <p:nvPr/>
        </p:nvSpPr>
        <p:spPr>
          <a:xfrm>
            <a:off x="3346321" y="3789096"/>
            <a:ext cx="216000" cy="1224000"/>
          </a:xfrm>
          <a:prstGeom prst="roundRect">
            <a:avLst>
              <a:gd name="adj" fmla="val 1553"/>
            </a:avLst>
          </a:prstGeom>
          <a:solidFill>
            <a:srgbClr val="FF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p:txBody>
      </p:sp>
      <p:sp>
        <p:nvSpPr>
          <p:cNvPr id="150" name="角丸四角形 149"/>
          <p:cNvSpPr/>
          <p:nvPr/>
        </p:nvSpPr>
        <p:spPr>
          <a:xfrm>
            <a:off x="2266473" y="4185336"/>
            <a:ext cx="216000" cy="828000"/>
          </a:xfrm>
          <a:prstGeom prst="roundRect">
            <a:avLst>
              <a:gd name="adj" fmla="val 1553"/>
            </a:avLst>
          </a:prstGeom>
          <a:solidFill>
            <a:srgbClr val="FF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p:txBody>
      </p:sp>
      <p:sp>
        <p:nvSpPr>
          <p:cNvPr id="151" name="角丸四角形 150"/>
          <p:cNvSpPr/>
          <p:nvPr/>
        </p:nvSpPr>
        <p:spPr>
          <a:xfrm>
            <a:off x="7954745" y="4387993"/>
            <a:ext cx="216000" cy="612000"/>
          </a:xfrm>
          <a:prstGeom prst="roundRect">
            <a:avLst>
              <a:gd name="adj" fmla="val 1553"/>
            </a:avLst>
          </a:prstGeom>
          <a:solidFill>
            <a:srgbClr val="FF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p:txBody>
      </p:sp>
      <p:sp>
        <p:nvSpPr>
          <p:cNvPr id="152" name="角丸四角形 151"/>
          <p:cNvSpPr/>
          <p:nvPr/>
        </p:nvSpPr>
        <p:spPr>
          <a:xfrm>
            <a:off x="8818841" y="4391902"/>
            <a:ext cx="432000" cy="612000"/>
          </a:xfrm>
          <a:prstGeom prst="roundRect">
            <a:avLst>
              <a:gd name="adj" fmla="val 1553"/>
            </a:avLst>
          </a:prstGeom>
          <a:solidFill>
            <a:srgbClr val="FF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p:txBody>
      </p:sp>
      <p:sp>
        <p:nvSpPr>
          <p:cNvPr id="153" name="角丸四角形 152"/>
          <p:cNvSpPr/>
          <p:nvPr/>
        </p:nvSpPr>
        <p:spPr>
          <a:xfrm>
            <a:off x="4210417" y="4185072"/>
            <a:ext cx="432000" cy="828000"/>
          </a:xfrm>
          <a:prstGeom prst="roundRect">
            <a:avLst>
              <a:gd name="adj" fmla="val 1553"/>
            </a:avLst>
          </a:prstGeom>
          <a:solidFill>
            <a:srgbClr val="FF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p:txBody>
      </p:sp>
      <p:sp>
        <p:nvSpPr>
          <p:cNvPr id="154" name="角丸四角形 153"/>
          <p:cNvSpPr/>
          <p:nvPr/>
        </p:nvSpPr>
        <p:spPr>
          <a:xfrm>
            <a:off x="3130225" y="4185072"/>
            <a:ext cx="216000" cy="828000"/>
          </a:xfrm>
          <a:prstGeom prst="roundRect">
            <a:avLst>
              <a:gd name="adj" fmla="val 1553"/>
            </a:avLst>
          </a:prstGeom>
          <a:solidFill>
            <a:srgbClr val="FF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p:txBody>
      </p:sp>
      <p:sp>
        <p:nvSpPr>
          <p:cNvPr id="155" name="角丸四角形 154"/>
          <p:cNvSpPr/>
          <p:nvPr/>
        </p:nvSpPr>
        <p:spPr>
          <a:xfrm>
            <a:off x="3996260" y="3811585"/>
            <a:ext cx="216000" cy="1224000"/>
          </a:xfrm>
          <a:prstGeom prst="roundRect">
            <a:avLst>
              <a:gd name="adj" fmla="val 1553"/>
            </a:avLst>
          </a:prstGeom>
          <a:solidFill>
            <a:srgbClr val="FF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p:txBody>
      </p:sp>
      <p:sp>
        <p:nvSpPr>
          <p:cNvPr id="140" name="角丸四角形 139"/>
          <p:cNvSpPr/>
          <p:nvPr/>
        </p:nvSpPr>
        <p:spPr>
          <a:xfrm>
            <a:off x="7703009" y="5553568"/>
            <a:ext cx="2628000" cy="1008000"/>
          </a:xfrm>
          <a:prstGeom prst="roundRect">
            <a:avLst>
              <a:gd name="adj" fmla="val 1553"/>
            </a:avLst>
          </a:prstGeom>
          <a:solidFill>
            <a:schemeClr val="bg2">
              <a:lumMod val="9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p:txBody>
      </p:sp>
      <p:cxnSp>
        <p:nvCxnSpPr>
          <p:cNvPr id="10" name="直線コネクタ 9"/>
          <p:cNvCxnSpPr/>
          <p:nvPr/>
        </p:nvCxnSpPr>
        <p:spPr>
          <a:xfrm>
            <a:off x="7945663" y="4356590"/>
            <a:ext cx="0" cy="2196000"/>
          </a:xfrm>
          <a:prstGeom prst="line">
            <a:avLst/>
          </a:prstGeom>
          <a:ln w="19050">
            <a:solidFill>
              <a:schemeClr val="tx1">
                <a:lumMod val="95000"/>
                <a:lumOff val="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a:off x="8161687" y="4356590"/>
            <a:ext cx="0" cy="2196000"/>
          </a:xfrm>
          <a:prstGeom prst="line">
            <a:avLst/>
          </a:prstGeom>
          <a:ln w="19050">
            <a:solidFill>
              <a:schemeClr val="tx1">
                <a:lumMod val="95000"/>
                <a:lumOff val="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a:off x="8377711" y="4964057"/>
            <a:ext cx="0" cy="1584000"/>
          </a:xfrm>
          <a:prstGeom prst="line">
            <a:avLst/>
          </a:prstGeom>
          <a:ln w="19050">
            <a:solidFill>
              <a:schemeClr val="tx1">
                <a:lumMod val="95000"/>
                <a:lumOff val="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a:off x="8593735" y="4964057"/>
            <a:ext cx="0" cy="1584000"/>
          </a:xfrm>
          <a:prstGeom prst="line">
            <a:avLst/>
          </a:prstGeom>
          <a:ln w="19050">
            <a:solidFill>
              <a:schemeClr val="tx1">
                <a:lumMod val="95000"/>
                <a:lumOff val="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a:off x="9025783" y="4356630"/>
            <a:ext cx="0" cy="2196000"/>
          </a:xfrm>
          <a:prstGeom prst="line">
            <a:avLst/>
          </a:prstGeom>
          <a:ln w="19050">
            <a:solidFill>
              <a:schemeClr val="tx1">
                <a:lumMod val="95000"/>
                <a:lumOff val="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a:off x="8809759" y="4356326"/>
            <a:ext cx="0" cy="2196000"/>
          </a:xfrm>
          <a:prstGeom prst="line">
            <a:avLst/>
          </a:prstGeom>
          <a:ln w="19050">
            <a:solidFill>
              <a:schemeClr val="tx1">
                <a:lumMod val="95000"/>
                <a:lumOff val="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9241807" y="4356630"/>
            <a:ext cx="0" cy="2196000"/>
          </a:xfrm>
          <a:prstGeom prst="line">
            <a:avLst/>
          </a:prstGeom>
          <a:ln w="19050">
            <a:solidFill>
              <a:schemeClr val="tx1">
                <a:lumMod val="95000"/>
                <a:lumOff val="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9457831" y="4964057"/>
            <a:ext cx="0" cy="1584000"/>
          </a:xfrm>
          <a:prstGeom prst="line">
            <a:avLst/>
          </a:prstGeom>
          <a:ln w="19050">
            <a:solidFill>
              <a:schemeClr val="tx1">
                <a:lumMod val="95000"/>
                <a:lumOff val="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a:off x="9673855" y="4356630"/>
            <a:ext cx="0" cy="2196000"/>
          </a:xfrm>
          <a:prstGeom prst="line">
            <a:avLst/>
          </a:prstGeom>
          <a:ln w="19050">
            <a:solidFill>
              <a:schemeClr val="tx1">
                <a:lumMod val="95000"/>
                <a:lumOff val="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9889879" y="4356630"/>
            <a:ext cx="0" cy="2196000"/>
          </a:xfrm>
          <a:prstGeom prst="line">
            <a:avLst/>
          </a:prstGeom>
          <a:ln w="19050">
            <a:solidFill>
              <a:schemeClr val="tx1">
                <a:lumMod val="95000"/>
                <a:lumOff val="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a:off x="10105903" y="4356326"/>
            <a:ext cx="0" cy="2196000"/>
          </a:xfrm>
          <a:prstGeom prst="line">
            <a:avLst/>
          </a:prstGeom>
          <a:ln w="19050">
            <a:solidFill>
              <a:schemeClr val="tx1">
                <a:lumMod val="95000"/>
                <a:lumOff val="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a:off x="10321927" y="4356326"/>
            <a:ext cx="0" cy="2196000"/>
          </a:xfrm>
          <a:prstGeom prst="line">
            <a:avLst/>
          </a:prstGeom>
          <a:ln w="19050">
            <a:solidFill>
              <a:schemeClr val="tx1">
                <a:lumMod val="95000"/>
                <a:lumOff val="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p:nvCxnSpPr>
        <p:spPr>
          <a:xfrm flipH="1">
            <a:off x="7693736" y="6548233"/>
            <a:ext cx="2628000" cy="0"/>
          </a:xfrm>
          <a:prstGeom prst="line">
            <a:avLst/>
          </a:prstGeom>
          <a:ln w="19050">
            <a:solidFill>
              <a:schemeClr val="tx1">
                <a:lumMod val="95000"/>
                <a:lumOff val="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p:nvCxnSpPr>
        <p:spPr>
          <a:xfrm flipH="1">
            <a:off x="7693927" y="5540121"/>
            <a:ext cx="2628000" cy="0"/>
          </a:xfrm>
          <a:prstGeom prst="line">
            <a:avLst/>
          </a:prstGeom>
          <a:ln w="19050">
            <a:solidFill>
              <a:schemeClr val="tx1">
                <a:lumMod val="95000"/>
                <a:lumOff val="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a:xfrm flipH="1">
            <a:off x="7702745" y="4977504"/>
            <a:ext cx="252000" cy="0"/>
          </a:xfrm>
          <a:prstGeom prst="line">
            <a:avLst/>
          </a:prstGeom>
          <a:ln w="635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p:nvCxnSpPr>
        <p:spPr>
          <a:xfrm flipH="1">
            <a:off x="8164427" y="4977504"/>
            <a:ext cx="648000" cy="0"/>
          </a:xfrm>
          <a:prstGeom prst="line">
            <a:avLst/>
          </a:prstGeom>
          <a:ln w="635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41" name="直線コネクタ 40"/>
          <p:cNvCxnSpPr/>
          <p:nvPr/>
        </p:nvCxnSpPr>
        <p:spPr>
          <a:xfrm flipH="1">
            <a:off x="9255255" y="4977504"/>
            <a:ext cx="432000" cy="0"/>
          </a:xfrm>
          <a:prstGeom prst="line">
            <a:avLst/>
          </a:prstGeom>
          <a:ln w="63500">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42" name="正方形/長方形 41"/>
          <p:cNvSpPr/>
          <p:nvPr/>
        </p:nvSpPr>
        <p:spPr>
          <a:xfrm>
            <a:off x="7931365" y="4477821"/>
            <a:ext cx="252000" cy="3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①</a:t>
            </a:r>
          </a:p>
        </p:txBody>
      </p:sp>
      <p:sp>
        <p:nvSpPr>
          <p:cNvPr id="43" name="正方形/長方形 42"/>
          <p:cNvSpPr/>
          <p:nvPr/>
        </p:nvSpPr>
        <p:spPr>
          <a:xfrm>
            <a:off x="8796312" y="4496041"/>
            <a:ext cx="252000" cy="3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②</a:t>
            </a:r>
            <a:endParaRPr kumimoji="1" lang="en-US" altLang="ja-JP" sz="1400"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44" name="正方形/長方形 43"/>
          <p:cNvSpPr/>
          <p:nvPr/>
        </p:nvSpPr>
        <p:spPr>
          <a:xfrm>
            <a:off x="9030148" y="4491268"/>
            <a:ext cx="252000" cy="3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③</a:t>
            </a:r>
          </a:p>
        </p:txBody>
      </p:sp>
      <p:sp>
        <p:nvSpPr>
          <p:cNvPr id="45" name="正方形/長方形 44"/>
          <p:cNvSpPr/>
          <p:nvPr/>
        </p:nvSpPr>
        <p:spPr>
          <a:xfrm>
            <a:off x="9660408" y="4473048"/>
            <a:ext cx="252000" cy="3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④</a:t>
            </a:r>
          </a:p>
        </p:txBody>
      </p:sp>
      <p:sp>
        <p:nvSpPr>
          <p:cNvPr id="46" name="正方形/長方形 45"/>
          <p:cNvSpPr/>
          <p:nvPr/>
        </p:nvSpPr>
        <p:spPr>
          <a:xfrm>
            <a:off x="9876432" y="4477821"/>
            <a:ext cx="252000" cy="3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⑤</a:t>
            </a:r>
          </a:p>
        </p:txBody>
      </p:sp>
      <p:sp>
        <p:nvSpPr>
          <p:cNvPr id="47" name="正方形/長方形 46"/>
          <p:cNvSpPr/>
          <p:nvPr/>
        </p:nvSpPr>
        <p:spPr>
          <a:xfrm>
            <a:off x="10083375" y="4477821"/>
            <a:ext cx="252000" cy="3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⑥</a:t>
            </a:r>
          </a:p>
        </p:txBody>
      </p:sp>
      <p:cxnSp>
        <p:nvCxnSpPr>
          <p:cNvPr id="48" name="直線コネクタ 47"/>
          <p:cNvCxnSpPr/>
          <p:nvPr/>
        </p:nvCxnSpPr>
        <p:spPr>
          <a:xfrm flipH="1">
            <a:off x="7932216" y="4356326"/>
            <a:ext cx="252000" cy="0"/>
          </a:xfrm>
          <a:prstGeom prst="line">
            <a:avLst/>
          </a:prstGeom>
          <a:ln w="635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flipH="1">
            <a:off x="9673927" y="4356326"/>
            <a:ext cx="648000" cy="0"/>
          </a:xfrm>
          <a:prstGeom prst="line">
            <a:avLst/>
          </a:prstGeom>
          <a:ln w="635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50" name="直線コネクタ 49"/>
          <p:cNvCxnSpPr/>
          <p:nvPr/>
        </p:nvCxnSpPr>
        <p:spPr>
          <a:xfrm flipH="1">
            <a:off x="8809759" y="4356326"/>
            <a:ext cx="432000" cy="0"/>
          </a:xfrm>
          <a:prstGeom prst="line">
            <a:avLst/>
          </a:prstGeom>
          <a:ln w="63500">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129" name="円/楕円 128"/>
          <p:cNvSpPr/>
          <p:nvPr/>
        </p:nvSpPr>
        <p:spPr>
          <a:xfrm>
            <a:off x="7783843" y="4806594"/>
            <a:ext cx="108000" cy="144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Trebuchet MS"/>
              <a:ea typeface="HGｺﾞｼｯｸM" panose="020B0609000000000000" pitchFamily="49" charset="-128"/>
              <a:cs typeface="+mn-cs"/>
            </a:endParaRPr>
          </a:p>
        </p:txBody>
      </p:sp>
      <p:sp>
        <p:nvSpPr>
          <p:cNvPr id="130" name="円/楕円 129"/>
          <p:cNvSpPr/>
          <p:nvPr/>
        </p:nvSpPr>
        <p:spPr>
          <a:xfrm>
            <a:off x="8458809" y="4802269"/>
            <a:ext cx="108000" cy="144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Trebuchet MS"/>
              <a:ea typeface="HGｺﾞｼｯｸM" panose="020B0609000000000000" pitchFamily="49" charset="-128"/>
              <a:cs typeface="+mn-cs"/>
            </a:endParaRPr>
          </a:p>
        </p:txBody>
      </p:sp>
      <p:sp>
        <p:nvSpPr>
          <p:cNvPr id="131" name="円/楕円 130"/>
          <p:cNvSpPr/>
          <p:nvPr/>
        </p:nvSpPr>
        <p:spPr>
          <a:xfrm>
            <a:off x="9408352" y="4806594"/>
            <a:ext cx="108000" cy="144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Trebuchet MS"/>
              <a:ea typeface="HGｺﾞｼｯｸM" panose="020B0609000000000000" pitchFamily="49" charset="-128"/>
              <a:cs typeface="+mn-cs"/>
            </a:endParaRPr>
          </a:p>
        </p:txBody>
      </p:sp>
      <p:sp>
        <p:nvSpPr>
          <p:cNvPr id="132" name="円/楕円 131"/>
          <p:cNvSpPr/>
          <p:nvPr/>
        </p:nvSpPr>
        <p:spPr>
          <a:xfrm>
            <a:off x="8017655" y="4185432"/>
            <a:ext cx="108000" cy="144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Trebuchet MS"/>
              <a:ea typeface="HGｺﾞｼｯｸM" panose="020B0609000000000000" pitchFamily="49" charset="-128"/>
              <a:cs typeface="+mn-cs"/>
            </a:endParaRPr>
          </a:p>
        </p:txBody>
      </p:sp>
      <p:sp>
        <p:nvSpPr>
          <p:cNvPr id="133" name="円/楕円 132"/>
          <p:cNvSpPr/>
          <p:nvPr/>
        </p:nvSpPr>
        <p:spPr>
          <a:xfrm>
            <a:off x="8976304" y="4185432"/>
            <a:ext cx="108000" cy="144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Trebuchet MS"/>
              <a:ea typeface="HGｺﾞｼｯｸM" panose="020B0609000000000000" pitchFamily="49" charset="-128"/>
              <a:cs typeface="+mn-cs"/>
            </a:endParaRPr>
          </a:p>
        </p:txBody>
      </p:sp>
      <p:sp>
        <p:nvSpPr>
          <p:cNvPr id="134" name="円/楕円 133"/>
          <p:cNvSpPr/>
          <p:nvPr/>
        </p:nvSpPr>
        <p:spPr>
          <a:xfrm>
            <a:off x="9948424" y="4185432"/>
            <a:ext cx="108000" cy="144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Trebuchet MS"/>
              <a:ea typeface="HGｺﾞｼｯｸM" panose="020B0609000000000000" pitchFamily="49" charset="-128"/>
              <a:cs typeface="+mn-cs"/>
            </a:endParaRPr>
          </a:p>
        </p:txBody>
      </p:sp>
      <p:cxnSp>
        <p:nvCxnSpPr>
          <p:cNvPr id="3" name="直線コネクタ 2"/>
          <p:cNvCxnSpPr/>
          <p:nvPr/>
        </p:nvCxnSpPr>
        <p:spPr>
          <a:xfrm>
            <a:off x="7694103" y="4964057"/>
            <a:ext cx="0" cy="1584000"/>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158" name="正方形/長方形 157"/>
          <p:cNvSpPr/>
          <p:nvPr/>
        </p:nvSpPr>
        <p:spPr>
          <a:xfrm>
            <a:off x="1487488" y="3103240"/>
            <a:ext cx="4587477" cy="6137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ts val="14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①～⑥は</a:t>
            </a:r>
            <a:r>
              <a:rPr kumimoji="1" lang="en-US" altLang="ja-JP"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36</a:t>
            </a:r>
            <a:r>
              <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協定の特別条項による時間外労働部分。</a:t>
            </a:r>
            <a:endParaRPr kumimoji="1" lang="en-US" altLang="ja-JP"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ts val="14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しかし、①～⑥に上限がなく、事実上、無制限だった。</a:t>
            </a:r>
          </a:p>
        </p:txBody>
      </p:sp>
      <p:grpSp>
        <p:nvGrpSpPr>
          <p:cNvPr id="136" name="グループ化 135"/>
          <p:cNvGrpSpPr/>
          <p:nvPr/>
        </p:nvGrpSpPr>
        <p:grpSpPr>
          <a:xfrm>
            <a:off x="1994210" y="3825032"/>
            <a:ext cx="2655755" cy="2822332"/>
            <a:chOff x="325850" y="3501008"/>
            <a:chExt cx="2655755" cy="2822332"/>
          </a:xfrm>
        </p:grpSpPr>
        <p:cxnSp>
          <p:nvCxnSpPr>
            <p:cNvPr id="52" name="直線コネクタ 51"/>
            <p:cNvCxnSpPr/>
            <p:nvPr/>
          </p:nvCxnSpPr>
          <p:spPr>
            <a:xfrm>
              <a:off x="337471" y="4653136"/>
              <a:ext cx="0" cy="1584000"/>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53" name="直線コネクタ 52"/>
            <p:cNvCxnSpPr/>
            <p:nvPr/>
          </p:nvCxnSpPr>
          <p:spPr>
            <a:xfrm>
              <a:off x="589031" y="3861312"/>
              <a:ext cx="0" cy="2376000"/>
            </a:xfrm>
            <a:prstGeom prst="line">
              <a:avLst/>
            </a:prstGeom>
            <a:ln w="19050">
              <a:solidFill>
                <a:schemeClr val="tx1">
                  <a:lumMod val="95000"/>
                  <a:lumOff val="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4" name="直線コネクタ 53"/>
            <p:cNvCxnSpPr/>
            <p:nvPr/>
          </p:nvCxnSpPr>
          <p:spPr>
            <a:xfrm>
              <a:off x="805055" y="3861312"/>
              <a:ext cx="0" cy="2376000"/>
            </a:xfrm>
            <a:prstGeom prst="line">
              <a:avLst/>
            </a:prstGeom>
            <a:ln w="19050">
              <a:solidFill>
                <a:schemeClr val="tx1">
                  <a:lumMod val="95000"/>
                  <a:lumOff val="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5" name="直線コネクタ 54"/>
            <p:cNvCxnSpPr/>
            <p:nvPr/>
          </p:nvCxnSpPr>
          <p:spPr>
            <a:xfrm>
              <a:off x="1021079" y="4653136"/>
              <a:ext cx="0" cy="1584000"/>
            </a:xfrm>
            <a:prstGeom prst="line">
              <a:avLst/>
            </a:prstGeom>
            <a:ln w="19050">
              <a:solidFill>
                <a:schemeClr val="tx1">
                  <a:lumMod val="95000"/>
                  <a:lumOff val="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6" name="直線コネクタ 55"/>
            <p:cNvCxnSpPr/>
            <p:nvPr/>
          </p:nvCxnSpPr>
          <p:spPr>
            <a:xfrm>
              <a:off x="1237103" y="4653136"/>
              <a:ext cx="0" cy="1584000"/>
            </a:xfrm>
            <a:prstGeom prst="line">
              <a:avLst/>
            </a:prstGeom>
            <a:ln w="19050">
              <a:solidFill>
                <a:schemeClr val="tx1">
                  <a:lumMod val="95000"/>
                  <a:lumOff val="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7" name="直線コネクタ 56"/>
            <p:cNvCxnSpPr/>
            <p:nvPr/>
          </p:nvCxnSpPr>
          <p:spPr>
            <a:xfrm>
              <a:off x="1669151" y="3501008"/>
              <a:ext cx="0" cy="2736000"/>
            </a:xfrm>
            <a:prstGeom prst="line">
              <a:avLst/>
            </a:prstGeom>
            <a:ln w="19050">
              <a:solidFill>
                <a:schemeClr val="tx1">
                  <a:lumMod val="95000"/>
                  <a:lumOff val="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8" name="直線コネクタ 57"/>
            <p:cNvCxnSpPr/>
            <p:nvPr/>
          </p:nvCxnSpPr>
          <p:spPr>
            <a:xfrm>
              <a:off x="1453127" y="3861048"/>
              <a:ext cx="0" cy="2376000"/>
            </a:xfrm>
            <a:prstGeom prst="line">
              <a:avLst/>
            </a:prstGeom>
            <a:ln w="19050">
              <a:solidFill>
                <a:schemeClr val="tx1">
                  <a:lumMod val="95000"/>
                  <a:lumOff val="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9" name="直線コネクタ 58"/>
            <p:cNvCxnSpPr/>
            <p:nvPr/>
          </p:nvCxnSpPr>
          <p:spPr>
            <a:xfrm>
              <a:off x="1885175" y="3501008"/>
              <a:ext cx="0" cy="2736000"/>
            </a:xfrm>
            <a:prstGeom prst="line">
              <a:avLst/>
            </a:prstGeom>
            <a:ln w="19050">
              <a:solidFill>
                <a:schemeClr val="tx1">
                  <a:lumMod val="95000"/>
                  <a:lumOff val="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0" name="直線コネクタ 59"/>
            <p:cNvCxnSpPr/>
            <p:nvPr/>
          </p:nvCxnSpPr>
          <p:spPr>
            <a:xfrm>
              <a:off x="2101199" y="4653136"/>
              <a:ext cx="0" cy="1584000"/>
            </a:xfrm>
            <a:prstGeom prst="line">
              <a:avLst/>
            </a:prstGeom>
            <a:ln w="19050">
              <a:solidFill>
                <a:schemeClr val="tx1">
                  <a:lumMod val="95000"/>
                  <a:lumOff val="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1" name="直線コネクタ 60"/>
            <p:cNvCxnSpPr/>
            <p:nvPr/>
          </p:nvCxnSpPr>
          <p:spPr>
            <a:xfrm>
              <a:off x="2317223" y="3501008"/>
              <a:ext cx="0" cy="2736000"/>
            </a:xfrm>
            <a:prstGeom prst="line">
              <a:avLst/>
            </a:prstGeom>
            <a:ln w="19050">
              <a:solidFill>
                <a:schemeClr val="tx1">
                  <a:lumMod val="95000"/>
                  <a:lumOff val="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2" name="直線コネクタ 61"/>
            <p:cNvCxnSpPr/>
            <p:nvPr/>
          </p:nvCxnSpPr>
          <p:spPr>
            <a:xfrm>
              <a:off x="2533247" y="3501008"/>
              <a:ext cx="0" cy="2736000"/>
            </a:xfrm>
            <a:prstGeom prst="line">
              <a:avLst/>
            </a:prstGeom>
            <a:ln w="19050">
              <a:solidFill>
                <a:schemeClr val="tx1">
                  <a:lumMod val="95000"/>
                  <a:lumOff val="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3" name="直線コネクタ 62"/>
            <p:cNvCxnSpPr/>
            <p:nvPr/>
          </p:nvCxnSpPr>
          <p:spPr>
            <a:xfrm>
              <a:off x="2749271" y="3861048"/>
              <a:ext cx="0" cy="2376000"/>
            </a:xfrm>
            <a:prstGeom prst="line">
              <a:avLst/>
            </a:prstGeom>
            <a:ln w="19050">
              <a:solidFill>
                <a:schemeClr val="tx1">
                  <a:lumMod val="95000"/>
                  <a:lumOff val="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4" name="直線コネクタ 63"/>
            <p:cNvCxnSpPr/>
            <p:nvPr/>
          </p:nvCxnSpPr>
          <p:spPr>
            <a:xfrm>
              <a:off x="2965295" y="3861048"/>
              <a:ext cx="0" cy="2376000"/>
            </a:xfrm>
            <a:prstGeom prst="line">
              <a:avLst/>
            </a:prstGeom>
            <a:ln w="19050">
              <a:solidFill>
                <a:schemeClr val="tx1">
                  <a:lumMod val="95000"/>
                  <a:lumOff val="5000"/>
                </a:schemeClr>
              </a:solidFill>
              <a:prstDash val="solid"/>
            </a:ln>
          </p:spPr>
          <p:style>
            <a:lnRef idx="1">
              <a:schemeClr val="accent1"/>
            </a:lnRef>
            <a:fillRef idx="0">
              <a:schemeClr val="accent1"/>
            </a:fillRef>
            <a:effectRef idx="0">
              <a:schemeClr val="accent1"/>
            </a:effectRef>
            <a:fontRef idx="minor">
              <a:schemeClr val="tx1"/>
            </a:fontRef>
          </p:style>
        </p:cxnSp>
        <p:sp>
          <p:nvSpPr>
            <p:cNvPr id="65" name="正方形/長方形 64"/>
            <p:cNvSpPr/>
            <p:nvPr/>
          </p:nvSpPr>
          <p:spPr>
            <a:xfrm>
              <a:off x="325850" y="5739460"/>
              <a:ext cx="252000" cy="57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4</a:t>
              </a:r>
              <a:r>
                <a:rPr kumimoji="1" lang="ja-JP" altLang="en-US" sz="1400"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月</a:t>
              </a:r>
            </a:p>
          </p:txBody>
        </p:sp>
        <p:sp>
          <p:nvSpPr>
            <p:cNvPr id="66" name="正方形/長方形 65"/>
            <p:cNvSpPr/>
            <p:nvPr/>
          </p:nvSpPr>
          <p:spPr>
            <a:xfrm>
              <a:off x="560094" y="5739524"/>
              <a:ext cx="252000" cy="57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5</a:t>
              </a:r>
              <a:r>
                <a:rPr kumimoji="1" lang="ja-JP" altLang="en-US" sz="1400"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月</a:t>
              </a:r>
            </a:p>
          </p:txBody>
        </p:sp>
        <p:sp>
          <p:nvSpPr>
            <p:cNvPr id="67" name="正方形/長方形 66"/>
            <p:cNvSpPr/>
            <p:nvPr/>
          </p:nvSpPr>
          <p:spPr>
            <a:xfrm>
              <a:off x="776118" y="5739460"/>
              <a:ext cx="252000" cy="57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6</a:t>
              </a:r>
              <a:r>
                <a:rPr kumimoji="1" lang="ja-JP" altLang="en-US" sz="1400"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月</a:t>
              </a:r>
            </a:p>
          </p:txBody>
        </p:sp>
        <p:sp>
          <p:nvSpPr>
            <p:cNvPr id="68" name="正方形/長方形 67"/>
            <p:cNvSpPr/>
            <p:nvPr/>
          </p:nvSpPr>
          <p:spPr>
            <a:xfrm>
              <a:off x="1005589" y="5739460"/>
              <a:ext cx="252000" cy="57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7</a:t>
              </a:r>
              <a:r>
                <a:rPr kumimoji="1" lang="ja-JP" altLang="en-US" sz="1400"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月</a:t>
              </a:r>
            </a:p>
          </p:txBody>
        </p:sp>
        <p:sp>
          <p:nvSpPr>
            <p:cNvPr id="69" name="正方形/長方形 68"/>
            <p:cNvSpPr/>
            <p:nvPr/>
          </p:nvSpPr>
          <p:spPr>
            <a:xfrm>
              <a:off x="1219963" y="5742534"/>
              <a:ext cx="252000" cy="57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8</a:t>
              </a:r>
              <a:r>
                <a:rPr kumimoji="1" lang="ja-JP" altLang="en-US" sz="1400"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月</a:t>
              </a:r>
            </a:p>
          </p:txBody>
        </p:sp>
        <p:sp>
          <p:nvSpPr>
            <p:cNvPr id="70" name="正方形/長方形 69"/>
            <p:cNvSpPr/>
            <p:nvPr/>
          </p:nvSpPr>
          <p:spPr>
            <a:xfrm>
              <a:off x="1442794" y="5742534"/>
              <a:ext cx="252000" cy="57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9</a:t>
              </a:r>
              <a:r>
                <a:rPr kumimoji="1" lang="ja-JP" altLang="en-US" sz="1400"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月</a:t>
              </a:r>
            </a:p>
          </p:txBody>
        </p:sp>
        <p:sp>
          <p:nvSpPr>
            <p:cNvPr id="71" name="正方形/長方形 70"/>
            <p:cNvSpPr/>
            <p:nvPr/>
          </p:nvSpPr>
          <p:spPr>
            <a:xfrm>
              <a:off x="1650931" y="5737685"/>
              <a:ext cx="252000" cy="57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10</a:t>
              </a:r>
              <a:r>
                <a:rPr kumimoji="1" lang="ja-JP" altLang="en-US" sz="1400"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月</a:t>
              </a:r>
            </a:p>
          </p:txBody>
        </p:sp>
        <p:sp>
          <p:nvSpPr>
            <p:cNvPr id="74" name="正方形/長方形 73"/>
            <p:cNvSpPr/>
            <p:nvPr/>
          </p:nvSpPr>
          <p:spPr>
            <a:xfrm>
              <a:off x="2301418" y="5742534"/>
              <a:ext cx="252000" cy="57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1</a:t>
              </a:r>
              <a:r>
                <a:rPr kumimoji="1" lang="ja-JP" altLang="en-US" sz="1400"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月</a:t>
              </a:r>
            </a:p>
          </p:txBody>
        </p:sp>
        <p:sp>
          <p:nvSpPr>
            <p:cNvPr id="75" name="正方形/長方形 74"/>
            <p:cNvSpPr/>
            <p:nvPr/>
          </p:nvSpPr>
          <p:spPr>
            <a:xfrm>
              <a:off x="2518130" y="5747340"/>
              <a:ext cx="252000" cy="57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２</a:t>
              </a:r>
              <a:r>
                <a:rPr kumimoji="1" lang="ja-JP" altLang="en-US" sz="1400"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月</a:t>
              </a:r>
            </a:p>
          </p:txBody>
        </p:sp>
        <p:sp>
          <p:nvSpPr>
            <p:cNvPr id="76" name="正方形/長方形 75"/>
            <p:cNvSpPr/>
            <p:nvPr/>
          </p:nvSpPr>
          <p:spPr>
            <a:xfrm>
              <a:off x="2729605" y="5745553"/>
              <a:ext cx="252000" cy="57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３</a:t>
              </a:r>
              <a:r>
                <a:rPr kumimoji="1" lang="ja-JP" altLang="en-US" sz="1400"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月</a:t>
              </a:r>
            </a:p>
          </p:txBody>
        </p:sp>
        <p:cxnSp>
          <p:nvCxnSpPr>
            <p:cNvPr id="77" name="直線コネクタ 76"/>
            <p:cNvCxnSpPr/>
            <p:nvPr/>
          </p:nvCxnSpPr>
          <p:spPr>
            <a:xfrm flipH="1">
              <a:off x="337104" y="6237312"/>
              <a:ext cx="2628000" cy="0"/>
            </a:xfrm>
            <a:prstGeom prst="line">
              <a:avLst/>
            </a:prstGeom>
            <a:ln w="19050">
              <a:solidFill>
                <a:schemeClr val="tx1">
                  <a:lumMod val="95000"/>
                  <a:lumOff val="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8" name="直線コネクタ 77"/>
            <p:cNvCxnSpPr/>
            <p:nvPr/>
          </p:nvCxnSpPr>
          <p:spPr>
            <a:xfrm flipH="1">
              <a:off x="337295" y="5229200"/>
              <a:ext cx="2628000" cy="0"/>
            </a:xfrm>
            <a:prstGeom prst="line">
              <a:avLst/>
            </a:prstGeom>
            <a:ln w="19050">
              <a:solidFill>
                <a:schemeClr val="tx1">
                  <a:lumMod val="95000"/>
                  <a:lumOff val="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 name="直線コネクタ 78"/>
            <p:cNvCxnSpPr/>
            <p:nvPr/>
          </p:nvCxnSpPr>
          <p:spPr>
            <a:xfrm flipH="1">
              <a:off x="346113" y="4666583"/>
              <a:ext cx="252000" cy="0"/>
            </a:xfrm>
            <a:prstGeom prst="line">
              <a:avLst/>
            </a:prstGeom>
            <a:ln w="50800">
              <a:solidFill>
                <a:schemeClr val="tx1">
                  <a:lumMod val="95000"/>
                  <a:lumOff val="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0" name="直線コネクタ 79"/>
            <p:cNvCxnSpPr/>
            <p:nvPr/>
          </p:nvCxnSpPr>
          <p:spPr>
            <a:xfrm flipH="1">
              <a:off x="807794" y="4666583"/>
              <a:ext cx="648000" cy="0"/>
            </a:xfrm>
            <a:prstGeom prst="line">
              <a:avLst/>
            </a:prstGeom>
            <a:ln w="50800">
              <a:solidFill>
                <a:schemeClr val="tx1">
                  <a:lumMod val="95000"/>
                  <a:lumOff val="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1" name="直線コネクタ 80"/>
            <p:cNvCxnSpPr/>
            <p:nvPr/>
          </p:nvCxnSpPr>
          <p:spPr>
            <a:xfrm flipH="1">
              <a:off x="1898622" y="4666583"/>
              <a:ext cx="432000" cy="0"/>
            </a:xfrm>
            <a:prstGeom prst="line">
              <a:avLst/>
            </a:prstGeom>
            <a:ln w="50800">
              <a:solidFill>
                <a:schemeClr val="tx1">
                  <a:lumMod val="95000"/>
                  <a:lumOff val="5000"/>
                </a:schemeClr>
              </a:solidFill>
              <a:prstDash val="solid"/>
            </a:ln>
          </p:spPr>
          <p:style>
            <a:lnRef idx="1">
              <a:schemeClr val="accent1"/>
            </a:lnRef>
            <a:fillRef idx="0">
              <a:schemeClr val="accent1"/>
            </a:fillRef>
            <a:effectRef idx="0">
              <a:schemeClr val="accent1"/>
            </a:effectRef>
            <a:fontRef idx="minor">
              <a:schemeClr val="tx1"/>
            </a:fontRef>
          </p:style>
        </p:cxnSp>
        <p:sp>
          <p:nvSpPr>
            <p:cNvPr id="82" name="正方形/長方形 81"/>
            <p:cNvSpPr/>
            <p:nvPr/>
          </p:nvSpPr>
          <p:spPr>
            <a:xfrm>
              <a:off x="584722" y="4180347"/>
              <a:ext cx="252000" cy="3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①</a:t>
              </a:r>
            </a:p>
          </p:txBody>
        </p:sp>
        <p:sp>
          <p:nvSpPr>
            <p:cNvPr id="83" name="正方形/長方形 82"/>
            <p:cNvSpPr/>
            <p:nvPr/>
          </p:nvSpPr>
          <p:spPr>
            <a:xfrm>
              <a:off x="1439680" y="4185120"/>
              <a:ext cx="252000" cy="3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②</a:t>
              </a:r>
              <a:endParaRPr kumimoji="1" lang="en-US" altLang="ja-JP" sz="1400"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84" name="正方形/長方形 83"/>
            <p:cNvSpPr/>
            <p:nvPr/>
          </p:nvSpPr>
          <p:spPr>
            <a:xfrm>
              <a:off x="1673516" y="4180347"/>
              <a:ext cx="252000" cy="3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③</a:t>
              </a:r>
            </a:p>
          </p:txBody>
        </p:sp>
        <p:sp>
          <p:nvSpPr>
            <p:cNvPr id="85" name="正方形/長方形 84"/>
            <p:cNvSpPr/>
            <p:nvPr/>
          </p:nvSpPr>
          <p:spPr>
            <a:xfrm>
              <a:off x="2303776" y="4162127"/>
              <a:ext cx="252000" cy="3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④</a:t>
              </a:r>
            </a:p>
          </p:txBody>
        </p:sp>
        <p:sp>
          <p:nvSpPr>
            <p:cNvPr id="86" name="正方形/長方形 85"/>
            <p:cNvSpPr/>
            <p:nvPr/>
          </p:nvSpPr>
          <p:spPr>
            <a:xfrm>
              <a:off x="2519800" y="4166900"/>
              <a:ext cx="252000" cy="3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⑤</a:t>
              </a:r>
            </a:p>
          </p:txBody>
        </p:sp>
        <p:sp>
          <p:nvSpPr>
            <p:cNvPr id="87" name="正方形/長方形 86"/>
            <p:cNvSpPr/>
            <p:nvPr/>
          </p:nvSpPr>
          <p:spPr>
            <a:xfrm>
              <a:off x="2726742" y="4166900"/>
              <a:ext cx="252000" cy="3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⑥</a:t>
              </a:r>
            </a:p>
          </p:txBody>
        </p:sp>
        <p:sp>
          <p:nvSpPr>
            <p:cNvPr id="126" name="円/楕円 125"/>
            <p:cNvSpPr/>
            <p:nvPr/>
          </p:nvSpPr>
          <p:spPr>
            <a:xfrm>
              <a:off x="427203" y="4522567"/>
              <a:ext cx="72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Trebuchet MS"/>
                <a:ea typeface="HGｺﾞｼｯｸM" panose="020B0609000000000000" pitchFamily="49" charset="-128"/>
                <a:cs typeface="+mn-cs"/>
              </a:endParaRPr>
            </a:p>
          </p:txBody>
        </p:sp>
        <p:sp>
          <p:nvSpPr>
            <p:cNvPr id="127" name="円/楕円 126"/>
            <p:cNvSpPr/>
            <p:nvPr/>
          </p:nvSpPr>
          <p:spPr>
            <a:xfrm>
              <a:off x="1075275" y="4518242"/>
              <a:ext cx="72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Trebuchet MS"/>
                <a:ea typeface="HGｺﾞｼｯｸM" panose="020B0609000000000000" pitchFamily="49" charset="-128"/>
                <a:cs typeface="+mn-cs"/>
              </a:endParaRPr>
            </a:p>
          </p:txBody>
        </p:sp>
        <p:sp>
          <p:nvSpPr>
            <p:cNvPr id="128" name="円/楕円 127"/>
            <p:cNvSpPr/>
            <p:nvPr/>
          </p:nvSpPr>
          <p:spPr>
            <a:xfrm>
              <a:off x="2051720" y="4522567"/>
              <a:ext cx="72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Trebuchet MS"/>
                <a:ea typeface="HGｺﾞｼｯｸM" panose="020B0609000000000000" pitchFamily="49" charset="-128"/>
                <a:cs typeface="+mn-cs"/>
              </a:endParaRPr>
            </a:p>
          </p:txBody>
        </p:sp>
      </p:grpSp>
      <p:sp>
        <p:nvSpPr>
          <p:cNvPr id="142" name="角丸四角形 141"/>
          <p:cNvSpPr/>
          <p:nvPr/>
        </p:nvSpPr>
        <p:spPr>
          <a:xfrm>
            <a:off x="2031885" y="5008354"/>
            <a:ext cx="2592000" cy="544921"/>
          </a:xfrm>
          <a:prstGeom prst="roundRect">
            <a:avLst>
              <a:gd name="adj" fmla="val 1553"/>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p:txBody>
      </p:sp>
      <p:sp>
        <p:nvSpPr>
          <p:cNvPr id="157" name="正方形/長方形 156"/>
          <p:cNvSpPr/>
          <p:nvPr/>
        </p:nvSpPr>
        <p:spPr>
          <a:xfrm>
            <a:off x="2351587" y="5098327"/>
            <a:ext cx="2196076" cy="36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ts val="14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36</a:t>
            </a:r>
            <a:r>
              <a:rPr kumimoji="1" lang="ja-JP" altLang="en-US" sz="12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協定による時間外労働</a:t>
            </a:r>
            <a:endParaRPr kumimoji="1" lang="en-US" altLang="ja-JP" sz="12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ts val="14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月</a:t>
            </a:r>
            <a:r>
              <a:rPr kumimoji="1" lang="en-US" altLang="ja-JP" sz="12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45</a:t>
            </a:r>
            <a:r>
              <a:rPr kumimoji="1" lang="ja-JP" altLang="en-US" sz="12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時間・年</a:t>
            </a:r>
            <a:r>
              <a:rPr kumimoji="1" lang="en-US" altLang="ja-JP" sz="12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360</a:t>
            </a:r>
            <a:r>
              <a:rPr kumimoji="1" lang="ja-JP" altLang="en-US" sz="12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時間</a:t>
            </a:r>
          </a:p>
        </p:txBody>
      </p:sp>
      <p:sp>
        <p:nvSpPr>
          <p:cNvPr id="166" name="正方形/長方形 165"/>
          <p:cNvSpPr/>
          <p:nvPr/>
        </p:nvSpPr>
        <p:spPr>
          <a:xfrm>
            <a:off x="8112227" y="5085184"/>
            <a:ext cx="2016205" cy="36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ts val="14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36</a:t>
            </a:r>
            <a:r>
              <a:rPr kumimoji="1" lang="ja-JP" altLang="en-US" sz="12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協定による時間外労働</a:t>
            </a:r>
            <a:endParaRPr kumimoji="1" lang="en-US" altLang="ja-JP" sz="12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ts val="14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月</a:t>
            </a:r>
            <a:r>
              <a:rPr kumimoji="1" lang="en-US" altLang="ja-JP" sz="12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45</a:t>
            </a:r>
            <a:r>
              <a:rPr kumimoji="1" lang="ja-JP" altLang="en-US" sz="12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時間・年</a:t>
            </a:r>
            <a:r>
              <a:rPr kumimoji="1" lang="en-US" altLang="ja-JP" sz="12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360</a:t>
            </a:r>
            <a:r>
              <a:rPr kumimoji="1" lang="ja-JP" altLang="en-US" sz="12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時間</a:t>
            </a:r>
          </a:p>
        </p:txBody>
      </p:sp>
      <p:sp>
        <p:nvSpPr>
          <p:cNvPr id="171" name="右中かっこ 170"/>
          <p:cNvSpPr/>
          <p:nvPr/>
        </p:nvSpPr>
        <p:spPr>
          <a:xfrm rot="16200000">
            <a:off x="3226963" y="2400750"/>
            <a:ext cx="216000" cy="2641755"/>
          </a:xfrm>
          <a:prstGeom prst="rightBrace">
            <a:avLst>
              <a:gd name="adj1" fmla="val 16633"/>
              <a:gd name="adj2" fmla="val 51018"/>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Trebuchet MS"/>
              <a:ea typeface="HGｺﾞｼｯｸM" panose="020B0609000000000000" pitchFamily="49" charset="-128"/>
              <a:cs typeface="+mn-cs"/>
            </a:endParaRPr>
          </a:p>
        </p:txBody>
      </p:sp>
      <p:sp>
        <p:nvSpPr>
          <p:cNvPr id="178" name="正方形/長方形 177"/>
          <p:cNvSpPr/>
          <p:nvPr/>
        </p:nvSpPr>
        <p:spPr>
          <a:xfrm>
            <a:off x="6859065" y="3140968"/>
            <a:ext cx="3629427" cy="9361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ts val="14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①～⑥は</a:t>
            </a:r>
            <a:r>
              <a:rPr kumimoji="1" lang="en-US" altLang="ja-JP"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36</a:t>
            </a:r>
            <a:r>
              <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協定の特別条項による時間外労働部分。</a:t>
            </a:r>
            <a:r>
              <a:rPr lang="ja-JP" altLang="en-US" sz="1200" dirty="0">
                <a:solidFill>
                  <a:prstClr val="black"/>
                </a:solidFill>
                <a:latin typeface="HG丸ｺﾞｼｯｸM-PRO" panose="020F0600000000000000" pitchFamily="50" charset="-128"/>
                <a:ea typeface="HG丸ｺﾞｼｯｸM-PRO" panose="020F0600000000000000" pitchFamily="50" charset="-128"/>
              </a:rPr>
              <a:t>労働基準</a:t>
            </a:r>
            <a:r>
              <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法による上限として、年</a:t>
            </a:r>
            <a:r>
              <a:rPr kumimoji="1" lang="en-US" altLang="ja-JP"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720</a:t>
            </a:r>
            <a:r>
              <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時間複数月平均</a:t>
            </a:r>
            <a:r>
              <a:rPr kumimoji="1" lang="en-US" altLang="ja-JP"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80</a:t>
            </a:r>
            <a:r>
              <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時間</a:t>
            </a:r>
            <a:r>
              <a:rPr kumimoji="1" lang="en-US" altLang="ja-JP"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含む休日労働</a:t>
            </a:r>
            <a:r>
              <a:rPr kumimoji="1" lang="en-US" altLang="ja-JP"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月</a:t>
            </a:r>
            <a:r>
              <a:rPr kumimoji="1" lang="en-US" altLang="ja-JP"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100</a:t>
            </a:r>
            <a:r>
              <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時間未満</a:t>
            </a:r>
            <a:r>
              <a:rPr kumimoji="1" lang="en-US" altLang="ja-JP"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前同</a:t>
            </a:r>
            <a:r>
              <a:rPr kumimoji="1" lang="en-US" altLang="ja-JP"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が絶対的な上限となる。</a:t>
            </a:r>
            <a:endParaRPr kumimoji="1" lang="ja-JP" altLang="en-US" sz="1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79" name="右中かっこ 178"/>
          <p:cNvSpPr/>
          <p:nvPr/>
        </p:nvSpPr>
        <p:spPr>
          <a:xfrm rot="16200000">
            <a:off x="8917735" y="2817087"/>
            <a:ext cx="180000" cy="2628000"/>
          </a:xfrm>
          <a:prstGeom prst="rightBrace">
            <a:avLst>
              <a:gd name="adj1" fmla="val 16633"/>
              <a:gd name="adj2" fmla="val 51018"/>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Trebuchet MS"/>
              <a:ea typeface="HGｺﾞｼｯｸM" panose="020B0609000000000000" pitchFamily="49" charset="-128"/>
              <a:cs typeface="+mn-cs"/>
            </a:endParaRPr>
          </a:p>
        </p:txBody>
      </p:sp>
      <p:sp>
        <p:nvSpPr>
          <p:cNvPr id="180" name="右矢印 179"/>
          <p:cNvSpPr/>
          <p:nvPr/>
        </p:nvSpPr>
        <p:spPr>
          <a:xfrm>
            <a:off x="4889242" y="4401096"/>
            <a:ext cx="2380463" cy="1836000"/>
          </a:xfrm>
          <a:prstGeom prst="rightArrow">
            <a:avLst>
              <a:gd name="adj1" fmla="val 62582"/>
              <a:gd name="adj2" fmla="val 50000"/>
            </a:avLst>
          </a:prstGeom>
          <a:gradFill flip="none" rotWithShape="1">
            <a:gsLst>
              <a:gs pos="0">
                <a:schemeClr val="accent1">
                  <a:lumMod val="75000"/>
                </a:schemeClr>
              </a:gs>
              <a:gs pos="100000">
                <a:schemeClr val="accent1">
                  <a:lumMod val="20000"/>
                  <a:lumOff val="80000"/>
                </a:schemeClr>
              </a:gs>
            </a:gsLst>
            <a:lin ang="10800000" scaled="1"/>
            <a:tileRect/>
          </a:gra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16" name="右矢印 115"/>
          <p:cNvSpPr/>
          <p:nvPr/>
        </p:nvSpPr>
        <p:spPr>
          <a:xfrm>
            <a:off x="1847528" y="6493709"/>
            <a:ext cx="1368000" cy="288000"/>
          </a:xfrm>
          <a:prstGeom prst="rightArrow">
            <a:avLst>
              <a:gd name="adj1" fmla="val 100000"/>
              <a:gd name="adj2"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4</a:t>
            </a:r>
            <a:r>
              <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en-US" altLang="ja-JP"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3</a:t>
            </a:r>
            <a:r>
              <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月で例示</a:t>
            </a:r>
          </a:p>
        </p:txBody>
      </p:sp>
      <p:sp>
        <p:nvSpPr>
          <p:cNvPr id="117" name="右矢印 116"/>
          <p:cNvSpPr/>
          <p:nvPr/>
        </p:nvSpPr>
        <p:spPr>
          <a:xfrm>
            <a:off x="7521121" y="6498482"/>
            <a:ext cx="1368000" cy="288000"/>
          </a:xfrm>
          <a:prstGeom prst="rightArrow">
            <a:avLst>
              <a:gd name="adj1" fmla="val 100000"/>
              <a:gd name="adj2"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4</a:t>
            </a:r>
            <a:r>
              <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en-US" altLang="ja-JP"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3</a:t>
            </a:r>
            <a:r>
              <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月で例示</a:t>
            </a:r>
          </a:p>
        </p:txBody>
      </p:sp>
      <p:sp>
        <p:nvSpPr>
          <p:cNvPr id="120" name="正方形/長方形 119"/>
          <p:cNvSpPr/>
          <p:nvPr/>
        </p:nvSpPr>
        <p:spPr>
          <a:xfrm>
            <a:off x="0" y="635061"/>
            <a:ext cx="12192000" cy="129643"/>
          </a:xfrm>
          <a:prstGeom prst="rect">
            <a:avLst/>
          </a:prstGeom>
          <a:solidFill>
            <a:srgbClr val="009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21" name="テキスト ボックス 120"/>
          <p:cNvSpPr txBox="1"/>
          <p:nvPr/>
        </p:nvSpPr>
        <p:spPr>
          <a:xfrm>
            <a:off x="119336" y="116632"/>
            <a:ext cx="108012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特別条項付き</a:t>
            </a:r>
            <a:r>
              <a:rPr kumimoji="1" lang="en-US" altLang="ja-JP" sz="2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36</a:t>
            </a:r>
            <a:r>
              <a:rPr kumimoji="1" lang="ja-JP" altLang="en-US" sz="2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協定であっても、罰則付きの上限規制が適用される</a:t>
            </a:r>
          </a:p>
        </p:txBody>
      </p:sp>
      <p:sp>
        <p:nvSpPr>
          <p:cNvPr id="156" name="右矢印 155"/>
          <p:cNvSpPr/>
          <p:nvPr/>
        </p:nvSpPr>
        <p:spPr>
          <a:xfrm>
            <a:off x="2063554" y="5643247"/>
            <a:ext cx="2511988" cy="247025"/>
          </a:xfrm>
          <a:prstGeom prst="rightArrow">
            <a:avLst>
              <a:gd name="adj1" fmla="val 10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法定労働時間週</a:t>
            </a:r>
            <a:r>
              <a:rPr kumimoji="1" lang="en-US" altLang="ja-JP" sz="12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40</a:t>
            </a:r>
            <a:r>
              <a:rPr kumimoji="1" lang="ja-JP" altLang="en-US" sz="12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時間・</a:t>
            </a:r>
            <a:r>
              <a:rPr kumimoji="1" lang="en-US" altLang="ja-JP" sz="12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1</a:t>
            </a:r>
            <a:r>
              <a:rPr kumimoji="1" lang="ja-JP" altLang="en-US" sz="12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日</a:t>
            </a:r>
            <a:r>
              <a:rPr kumimoji="1" lang="en-US" altLang="ja-JP" sz="12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8</a:t>
            </a:r>
            <a:r>
              <a:rPr kumimoji="1" lang="ja-JP" altLang="en-US" sz="12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時間</a:t>
            </a:r>
          </a:p>
        </p:txBody>
      </p:sp>
      <p:sp>
        <p:nvSpPr>
          <p:cNvPr id="118" name="正方形/長方形 117"/>
          <p:cNvSpPr/>
          <p:nvPr/>
        </p:nvSpPr>
        <p:spPr>
          <a:xfrm>
            <a:off x="7697972" y="5671488"/>
            <a:ext cx="2623763" cy="2742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ts val="14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法定労働時間週</a:t>
            </a:r>
            <a:r>
              <a:rPr kumimoji="1" lang="en-US" altLang="ja-JP" sz="12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40</a:t>
            </a:r>
            <a:r>
              <a:rPr kumimoji="1" lang="ja-JP" altLang="en-US" sz="12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時間・</a:t>
            </a:r>
            <a:r>
              <a:rPr kumimoji="1" lang="en-US" altLang="ja-JP" sz="12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1</a:t>
            </a:r>
            <a:r>
              <a:rPr kumimoji="1" lang="ja-JP" altLang="en-US" sz="12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日</a:t>
            </a:r>
            <a:r>
              <a:rPr kumimoji="1" lang="en-US" altLang="ja-JP" sz="12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8</a:t>
            </a:r>
            <a:r>
              <a:rPr kumimoji="1" lang="ja-JP" altLang="en-US" sz="12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時間</a:t>
            </a:r>
          </a:p>
        </p:txBody>
      </p:sp>
      <p:sp>
        <p:nvSpPr>
          <p:cNvPr id="119" name="テキスト ボックス 118"/>
          <p:cNvSpPr txBox="1"/>
          <p:nvPr/>
        </p:nvSpPr>
        <p:spPr>
          <a:xfrm>
            <a:off x="1284830" y="4865470"/>
            <a:ext cx="1102403"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月４５</a:t>
            </a:r>
          </a:p>
        </p:txBody>
      </p:sp>
      <p:cxnSp>
        <p:nvCxnSpPr>
          <p:cNvPr id="4" name="直線矢印コネクタ 3"/>
          <p:cNvCxnSpPr/>
          <p:nvPr/>
        </p:nvCxnSpPr>
        <p:spPr>
          <a:xfrm>
            <a:off x="1703512" y="4977160"/>
            <a:ext cx="30192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2" name="テキスト ボックス 121"/>
          <p:cNvSpPr txBox="1"/>
          <p:nvPr/>
        </p:nvSpPr>
        <p:spPr>
          <a:xfrm>
            <a:off x="6973740" y="4876944"/>
            <a:ext cx="1102403"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月４５</a:t>
            </a:r>
          </a:p>
        </p:txBody>
      </p:sp>
      <p:cxnSp>
        <p:nvCxnSpPr>
          <p:cNvPr id="123" name="直線矢印コネクタ 122"/>
          <p:cNvCxnSpPr/>
          <p:nvPr/>
        </p:nvCxnSpPr>
        <p:spPr>
          <a:xfrm>
            <a:off x="7400818" y="4990607"/>
            <a:ext cx="30192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5" name="正方形/長方形 124">
            <a:extLst>
              <a:ext uri="{FF2B5EF4-FFF2-40B4-BE49-F238E27FC236}">
                <a16:creationId xmlns:a16="http://schemas.microsoft.com/office/drawing/2014/main" id="{27FD50BC-43F7-40F2-93C7-717BF9186FE5}"/>
              </a:ext>
            </a:extLst>
          </p:cNvPr>
          <p:cNvSpPr/>
          <p:nvPr/>
        </p:nvSpPr>
        <p:spPr>
          <a:xfrm>
            <a:off x="3535248" y="6061518"/>
            <a:ext cx="252000" cy="57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11</a:t>
            </a:r>
            <a:r>
              <a:rPr kumimoji="1" lang="ja-JP" altLang="en-US" sz="1400"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月</a:t>
            </a:r>
          </a:p>
        </p:txBody>
      </p:sp>
      <p:sp>
        <p:nvSpPr>
          <p:cNvPr id="135" name="正方形/長方形 134">
            <a:extLst>
              <a:ext uri="{FF2B5EF4-FFF2-40B4-BE49-F238E27FC236}">
                <a16:creationId xmlns:a16="http://schemas.microsoft.com/office/drawing/2014/main" id="{AFE9A667-C273-4699-ACFB-943EF0DFB479}"/>
              </a:ext>
            </a:extLst>
          </p:cNvPr>
          <p:cNvSpPr/>
          <p:nvPr/>
        </p:nvSpPr>
        <p:spPr>
          <a:xfrm>
            <a:off x="3746907" y="6061518"/>
            <a:ext cx="252000" cy="57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12</a:t>
            </a:r>
            <a:r>
              <a:rPr kumimoji="1" lang="ja-JP" altLang="en-US" sz="1400"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月</a:t>
            </a:r>
          </a:p>
        </p:txBody>
      </p:sp>
      <p:sp>
        <p:nvSpPr>
          <p:cNvPr id="141" name="正方形/長方形 140">
            <a:extLst>
              <a:ext uri="{FF2B5EF4-FFF2-40B4-BE49-F238E27FC236}">
                <a16:creationId xmlns:a16="http://schemas.microsoft.com/office/drawing/2014/main" id="{4E1CDE3C-29FE-468F-9361-C557D97EC127}"/>
              </a:ext>
            </a:extLst>
          </p:cNvPr>
          <p:cNvSpPr/>
          <p:nvPr/>
        </p:nvSpPr>
        <p:spPr>
          <a:xfrm>
            <a:off x="9220680" y="6058678"/>
            <a:ext cx="252000" cy="57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11</a:t>
            </a:r>
            <a:r>
              <a:rPr kumimoji="1" lang="ja-JP" altLang="en-US" sz="1400"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月</a:t>
            </a:r>
          </a:p>
        </p:txBody>
      </p:sp>
      <p:sp>
        <p:nvSpPr>
          <p:cNvPr id="143" name="正方形/長方形 142">
            <a:extLst>
              <a:ext uri="{FF2B5EF4-FFF2-40B4-BE49-F238E27FC236}">
                <a16:creationId xmlns:a16="http://schemas.microsoft.com/office/drawing/2014/main" id="{D5AF9A5B-66FF-4A78-B36B-A01C6C9B5552}"/>
              </a:ext>
            </a:extLst>
          </p:cNvPr>
          <p:cNvSpPr/>
          <p:nvPr/>
        </p:nvSpPr>
        <p:spPr>
          <a:xfrm>
            <a:off x="9432339" y="6058678"/>
            <a:ext cx="252000" cy="57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12</a:t>
            </a:r>
            <a:r>
              <a:rPr kumimoji="1" lang="ja-JP" altLang="en-US" sz="1400"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月</a:t>
            </a:r>
          </a:p>
        </p:txBody>
      </p:sp>
      <p:sp>
        <p:nvSpPr>
          <p:cNvPr id="145" name="正方形/長方形 144">
            <a:extLst>
              <a:ext uri="{FF2B5EF4-FFF2-40B4-BE49-F238E27FC236}">
                <a16:creationId xmlns:a16="http://schemas.microsoft.com/office/drawing/2014/main" id="{2335A9C7-54CA-454C-BD2A-346A17BB9D16}"/>
              </a:ext>
            </a:extLst>
          </p:cNvPr>
          <p:cNvSpPr/>
          <p:nvPr/>
        </p:nvSpPr>
        <p:spPr>
          <a:xfrm>
            <a:off x="9001127" y="6063484"/>
            <a:ext cx="252000" cy="57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10</a:t>
            </a:r>
            <a:r>
              <a:rPr kumimoji="1" lang="ja-JP" altLang="en-US" sz="1400"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月</a:t>
            </a:r>
          </a:p>
        </p:txBody>
      </p:sp>
      <p:sp>
        <p:nvSpPr>
          <p:cNvPr id="146" name="正方形/長方形 145">
            <a:extLst>
              <a:ext uri="{FF2B5EF4-FFF2-40B4-BE49-F238E27FC236}">
                <a16:creationId xmlns:a16="http://schemas.microsoft.com/office/drawing/2014/main" id="{F9A2DF29-6D75-4022-87E3-D2A7EEF33653}"/>
              </a:ext>
            </a:extLst>
          </p:cNvPr>
          <p:cNvSpPr/>
          <p:nvPr/>
        </p:nvSpPr>
        <p:spPr>
          <a:xfrm>
            <a:off x="7689377" y="6064764"/>
            <a:ext cx="252000" cy="57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4</a:t>
            </a:r>
            <a:r>
              <a:rPr kumimoji="1" lang="ja-JP" altLang="en-US" sz="1400"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月</a:t>
            </a:r>
          </a:p>
        </p:txBody>
      </p:sp>
      <p:sp>
        <p:nvSpPr>
          <p:cNvPr id="148" name="正方形/長方形 147">
            <a:extLst>
              <a:ext uri="{FF2B5EF4-FFF2-40B4-BE49-F238E27FC236}">
                <a16:creationId xmlns:a16="http://schemas.microsoft.com/office/drawing/2014/main" id="{0D75DA09-BB75-4869-BD61-3A5E0C9AE696}"/>
              </a:ext>
            </a:extLst>
          </p:cNvPr>
          <p:cNvSpPr/>
          <p:nvPr/>
        </p:nvSpPr>
        <p:spPr>
          <a:xfrm>
            <a:off x="7923621" y="6064828"/>
            <a:ext cx="252000" cy="57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5</a:t>
            </a:r>
            <a:r>
              <a:rPr kumimoji="1" lang="ja-JP" altLang="en-US" sz="1400"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月</a:t>
            </a:r>
          </a:p>
        </p:txBody>
      </p:sp>
      <p:sp>
        <p:nvSpPr>
          <p:cNvPr id="159" name="正方形/長方形 158">
            <a:extLst>
              <a:ext uri="{FF2B5EF4-FFF2-40B4-BE49-F238E27FC236}">
                <a16:creationId xmlns:a16="http://schemas.microsoft.com/office/drawing/2014/main" id="{122AB4E1-C414-44A9-B216-EF48A23AC2DE}"/>
              </a:ext>
            </a:extLst>
          </p:cNvPr>
          <p:cNvSpPr/>
          <p:nvPr/>
        </p:nvSpPr>
        <p:spPr>
          <a:xfrm>
            <a:off x="8139645" y="6064764"/>
            <a:ext cx="252000" cy="57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6</a:t>
            </a:r>
            <a:r>
              <a:rPr kumimoji="1" lang="ja-JP" altLang="en-US" sz="1400"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月</a:t>
            </a:r>
          </a:p>
        </p:txBody>
      </p:sp>
      <p:sp>
        <p:nvSpPr>
          <p:cNvPr id="160" name="正方形/長方形 159">
            <a:extLst>
              <a:ext uri="{FF2B5EF4-FFF2-40B4-BE49-F238E27FC236}">
                <a16:creationId xmlns:a16="http://schemas.microsoft.com/office/drawing/2014/main" id="{86812517-4627-4B13-BBB2-405FCEA2B4AF}"/>
              </a:ext>
            </a:extLst>
          </p:cNvPr>
          <p:cNvSpPr/>
          <p:nvPr/>
        </p:nvSpPr>
        <p:spPr>
          <a:xfrm>
            <a:off x="8369116" y="6064764"/>
            <a:ext cx="252000" cy="57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7</a:t>
            </a:r>
            <a:r>
              <a:rPr kumimoji="1" lang="ja-JP" altLang="en-US" sz="1400"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月</a:t>
            </a:r>
          </a:p>
        </p:txBody>
      </p:sp>
      <p:sp>
        <p:nvSpPr>
          <p:cNvPr id="161" name="正方形/長方形 160">
            <a:extLst>
              <a:ext uri="{FF2B5EF4-FFF2-40B4-BE49-F238E27FC236}">
                <a16:creationId xmlns:a16="http://schemas.microsoft.com/office/drawing/2014/main" id="{85565102-0463-4B30-B3B5-515176F3EF10}"/>
              </a:ext>
            </a:extLst>
          </p:cNvPr>
          <p:cNvSpPr/>
          <p:nvPr/>
        </p:nvSpPr>
        <p:spPr>
          <a:xfrm>
            <a:off x="8583490" y="6067838"/>
            <a:ext cx="252000" cy="57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8</a:t>
            </a:r>
            <a:r>
              <a:rPr kumimoji="1" lang="ja-JP" altLang="en-US" sz="1400"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月</a:t>
            </a:r>
          </a:p>
        </p:txBody>
      </p:sp>
      <p:sp>
        <p:nvSpPr>
          <p:cNvPr id="162" name="正方形/長方形 161">
            <a:extLst>
              <a:ext uri="{FF2B5EF4-FFF2-40B4-BE49-F238E27FC236}">
                <a16:creationId xmlns:a16="http://schemas.microsoft.com/office/drawing/2014/main" id="{32512156-C324-49D6-9CFB-762A03AAB75C}"/>
              </a:ext>
            </a:extLst>
          </p:cNvPr>
          <p:cNvSpPr/>
          <p:nvPr/>
        </p:nvSpPr>
        <p:spPr>
          <a:xfrm>
            <a:off x="8806321" y="6067838"/>
            <a:ext cx="252000" cy="57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9</a:t>
            </a:r>
            <a:r>
              <a:rPr kumimoji="1" lang="ja-JP" altLang="en-US" sz="1400"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月</a:t>
            </a:r>
          </a:p>
        </p:txBody>
      </p:sp>
      <p:sp>
        <p:nvSpPr>
          <p:cNvPr id="163" name="正方形/長方形 162">
            <a:extLst>
              <a:ext uri="{FF2B5EF4-FFF2-40B4-BE49-F238E27FC236}">
                <a16:creationId xmlns:a16="http://schemas.microsoft.com/office/drawing/2014/main" id="{2858CE50-5E5A-444F-968C-A067908819E6}"/>
              </a:ext>
            </a:extLst>
          </p:cNvPr>
          <p:cNvSpPr/>
          <p:nvPr/>
        </p:nvSpPr>
        <p:spPr>
          <a:xfrm>
            <a:off x="9664945" y="6067838"/>
            <a:ext cx="252000" cy="57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1</a:t>
            </a:r>
            <a:r>
              <a:rPr kumimoji="1" lang="ja-JP" altLang="en-US" sz="1400"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月</a:t>
            </a:r>
          </a:p>
        </p:txBody>
      </p:sp>
      <p:sp>
        <p:nvSpPr>
          <p:cNvPr id="164" name="正方形/長方形 163">
            <a:extLst>
              <a:ext uri="{FF2B5EF4-FFF2-40B4-BE49-F238E27FC236}">
                <a16:creationId xmlns:a16="http://schemas.microsoft.com/office/drawing/2014/main" id="{7BEA8138-F386-4D67-B81A-B0D36AE391E7}"/>
              </a:ext>
            </a:extLst>
          </p:cNvPr>
          <p:cNvSpPr/>
          <p:nvPr/>
        </p:nvSpPr>
        <p:spPr>
          <a:xfrm>
            <a:off x="9881657" y="6072644"/>
            <a:ext cx="252000" cy="57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２</a:t>
            </a:r>
            <a:r>
              <a:rPr kumimoji="1" lang="ja-JP" altLang="en-US" sz="1400"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月</a:t>
            </a:r>
          </a:p>
        </p:txBody>
      </p:sp>
      <p:sp>
        <p:nvSpPr>
          <p:cNvPr id="165" name="正方形/長方形 164">
            <a:extLst>
              <a:ext uri="{FF2B5EF4-FFF2-40B4-BE49-F238E27FC236}">
                <a16:creationId xmlns:a16="http://schemas.microsoft.com/office/drawing/2014/main" id="{15116090-1730-4A5E-B931-9BE200557A49}"/>
              </a:ext>
            </a:extLst>
          </p:cNvPr>
          <p:cNvSpPr/>
          <p:nvPr/>
        </p:nvSpPr>
        <p:spPr>
          <a:xfrm>
            <a:off x="10093132" y="6070857"/>
            <a:ext cx="252000" cy="57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３</a:t>
            </a:r>
            <a:r>
              <a:rPr kumimoji="1" lang="ja-JP" altLang="en-US" sz="1400"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rPr>
              <a:t>月</a:t>
            </a:r>
          </a:p>
        </p:txBody>
      </p:sp>
      <p:sp>
        <p:nvSpPr>
          <p:cNvPr id="2" name="スライド番号プレースホルダー 1">
            <a:extLst>
              <a:ext uri="{FF2B5EF4-FFF2-40B4-BE49-F238E27FC236}">
                <a16:creationId xmlns:a16="http://schemas.microsoft.com/office/drawing/2014/main" id="{C3B57D77-59BB-BEFD-F6EA-B61FDDAB553A}"/>
              </a:ext>
            </a:extLst>
          </p:cNvPr>
          <p:cNvSpPr>
            <a:spLocks noGrp="1"/>
          </p:cNvSpPr>
          <p:nvPr>
            <p:ph type="sldNum" sz="quarter" idx="12"/>
          </p:nvPr>
        </p:nvSpPr>
        <p:spPr/>
        <p:txBody>
          <a:bodyPr/>
          <a:lstStyle/>
          <a:p>
            <a:fld id="{E3C52A74-6BB8-425A-81FA-95938EE2CA9E}" type="slidenum">
              <a:rPr kumimoji="1" lang="ja-JP" altLang="en-US" smtClean="0"/>
              <a:t>9</a:t>
            </a:fld>
            <a:endParaRPr kumimoji="1" lang="ja-JP" altLang="en-US"/>
          </a:p>
        </p:txBody>
      </p:sp>
    </p:spTree>
    <p:extLst>
      <p:ext uri="{BB962C8B-B14F-4D97-AF65-F5344CB8AC3E}">
        <p14:creationId xmlns:p14="http://schemas.microsoft.com/office/powerpoint/2010/main" val="13909312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nvGraphicFramePr>
        <p:xfrm>
          <a:off x="1631504" y="1988840"/>
          <a:ext cx="9001000" cy="3261965"/>
        </p:xfrm>
        <a:graphic>
          <a:graphicData uri="http://schemas.openxmlformats.org/drawingml/2006/table">
            <a:tbl>
              <a:tblPr firstRow="1" bandRow="1">
                <a:tableStyleId>{5940675A-B579-460E-94D1-54222C63F5DA}</a:tableStyleId>
              </a:tblPr>
              <a:tblGrid>
                <a:gridCol w="2587130">
                  <a:extLst>
                    <a:ext uri="{9D8B030D-6E8A-4147-A177-3AD203B41FA5}">
                      <a16:colId xmlns:a16="http://schemas.microsoft.com/office/drawing/2014/main" val="20000"/>
                    </a:ext>
                  </a:extLst>
                </a:gridCol>
                <a:gridCol w="2761035">
                  <a:extLst>
                    <a:ext uri="{9D8B030D-6E8A-4147-A177-3AD203B41FA5}">
                      <a16:colId xmlns:a16="http://schemas.microsoft.com/office/drawing/2014/main" val="20001"/>
                    </a:ext>
                  </a:extLst>
                </a:gridCol>
                <a:gridCol w="731588">
                  <a:extLst>
                    <a:ext uri="{9D8B030D-6E8A-4147-A177-3AD203B41FA5}">
                      <a16:colId xmlns:a16="http://schemas.microsoft.com/office/drawing/2014/main" val="20002"/>
                    </a:ext>
                  </a:extLst>
                </a:gridCol>
                <a:gridCol w="2921247">
                  <a:extLst>
                    <a:ext uri="{9D8B030D-6E8A-4147-A177-3AD203B41FA5}">
                      <a16:colId xmlns:a16="http://schemas.microsoft.com/office/drawing/2014/main" val="20003"/>
                    </a:ext>
                  </a:extLst>
                </a:gridCol>
              </a:tblGrid>
              <a:tr h="1008915">
                <a:tc>
                  <a:txBody>
                    <a:bodyPr/>
                    <a:lstStyle/>
                    <a:p>
                      <a:pPr algn="ctr"/>
                      <a:r>
                        <a:rPr kumimoji="1" lang="ja-JP" altLang="en-US" sz="2000" dirty="0">
                          <a:latin typeface="HG丸ｺﾞｼｯｸM-PRO" panose="020F0600000000000000" pitchFamily="50" charset="-128"/>
                          <a:ea typeface="HG丸ｺﾞｼｯｸM-PRO" panose="020F0600000000000000" pitchFamily="50" charset="-128"/>
                        </a:rPr>
                        <a:t>業種</a:t>
                      </a:r>
                      <a:endParaRPr kumimoji="1" lang="ja-JP" altLang="en-US" sz="2000" dirty="0">
                        <a:solidFill>
                          <a:srgbClr val="FF0000"/>
                        </a:solidFill>
                        <a:latin typeface="HG丸ｺﾞｼｯｸM-PRO" panose="020F0600000000000000" pitchFamily="50" charset="-128"/>
                        <a:ea typeface="HG丸ｺﾞｼｯｸM-PRO" panose="020F0600000000000000" pitchFamily="50" charset="-128"/>
                      </a:endParaRPr>
                    </a:p>
                  </a:txBody>
                  <a:tcPr marL="72000" marR="36000" marT="36000" marB="36000" anchor="ctr">
                    <a:solidFill>
                      <a:schemeClr val="bg1"/>
                    </a:solidFill>
                  </a:tcPr>
                </a:tc>
                <a:tc>
                  <a:txBody>
                    <a:bodyPr/>
                    <a:lstStyle/>
                    <a:p>
                      <a:pPr algn="ctr"/>
                      <a:r>
                        <a:rPr kumimoji="1" lang="ja-JP" altLang="en-US" sz="2000" dirty="0">
                          <a:latin typeface="HG丸ｺﾞｼｯｸM-PRO" panose="020F0600000000000000" pitchFamily="50" charset="-128"/>
                          <a:ea typeface="HG丸ｺﾞｼｯｸM-PRO" panose="020F0600000000000000" pitchFamily="50" charset="-128"/>
                        </a:rPr>
                        <a:t>資本金額</a:t>
                      </a:r>
                      <a:endParaRPr kumimoji="1" lang="en-US" altLang="ja-JP" sz="2000" dirty="0">
                        <a:latin typeface="HG丸ｺﾞｼｯｸM-PRO" panose="020F0600000000000000" pitchFamily="50" charset="-128"/>
                        <a:ea typeface="HG丸ｺﾞｼｯｸM-PRO" panose="020F0600000000000000" pitchFamily="50" charset="-128"/>
                      </a:endParaRPr>
                    </a:p>
                    <a:p>
                      <a:pPr algn="ctr"/>
                      <a:r>
                        <a:rPr kumimoji="1" lang="ja-JP" altLang="en-US" sz="2000" dirty="0">
                          <a:latin typeface="HG丸ｺﾞｼｯｸM-PRO" panose="020F0600000000000000" pitchFamily="50" charset="-128"/>
                          <a:ea typeface="HG丸ｺﾞｼｯｸM-PRO" panose="020F0600000000000000" pitchFamily="50" charset="-128"/>
                        </a:rPr>
                        <a:t>または出資総額</a:t>
                      </a:r>
                    </a:p>
                  </a:txBody>
                  <a:tcPr marL="72000" marR="36000" anchor="ctr">
                    <a:solidFill>
                      <a:schemeClr val="bg1"/>
                    </a:solidFill>
                  </a:tcPr>
                </a:tc>
                <a:tc>
                  <a:txBody>
                    <a:bodyPr/>
                    <a:lstStyle/>
                    <a:p>
                      <a:endParaRPr kumimoji="1" lang="ja-JP" altLang="en-US" sz="2000" dirty="0">
                        <a:latin typeface="HG丸ｺﾞｼｯｸM-PRO" panose="020F0600000000000000" pitchFamily="50" charset="-128"/>
                        <a:ea typeface="HG丸ｺﾞｼｯｸM-PRO" panose="020F0600000000000000" pitchFamily="50" charset="-128"/>
                      </a:endParaRPr>
                    </a:p>
                  </a:txBody>
                  <a:tcPr marL="72000" marR="36000">
                    <a:solidFill>
                      <a:schemeClr val="bg1"/>
                    </a:solidFill>
                  </a:tcPr>
                </a:tc>
                <a:tc>
                  <a:txBody>
                    <a:bodyPr/>
                    <a:lstStyle/>
                    <a:p>
                      <a:pPr algn="ctr"/>
                      <a:r>
                        <a:rPr kumimoji="1" lang="ja-JP" altLang="en-US" sz="2000" dirty="0">
                          <a:latin typeface="HG丸ｺﾞｼｯｸM-PRO" panose="020F0600000000000000" pitchFamily="50" charset="-128"/>
                          <a:ea typeface="HG丸ｺﾞｼｯｸM-PRO" panose="020F0600000000000000" pitchFamily="50" charset="-128"/>
                        </a:rPr>
                        <a:t>常時使用する</a:t>
                      </a:r>
                      <a:endParaRPr kumimoji="1" lang="en-US" altLang="ja-JP" sz="2000" dirty="0">
                        <a:latin typeface="HG丸ｺﾞｼｯｸM-PRO" panose="020F0600000000000000" pitchFamily="50" charset="-128"/>
                        <a:ea typeface="HG丸ｺﾞｼｯｸM-PRO" panose="020F0600000000000000" pitchFamily="50" charset="-128"/>
                      </a:endParaRPr>
                    </a:p>
                    <a:p>
                      <a:pPr algn="ctr"/>
                      <a:r>
                        <a:rPr kumimoji="1" lang="ja-JP" altLang="en-US" sz="2000" dirty="0">
                          <a:latin typeface="HG丸ｺﾞｼｯｸM-PRO" panose="020F0600000000000000" pitchFamily="50" charset="-128"/>
                          <a:ea typeface="HG丸ｺﾞｼｯｸM-PRO" panose="020F0600000000000000" pitchFamily="50" charset="-128"/>
                        </a:rPr>
                        <a:t>労働者数</a:t>
                      </a:r>
                      <a:r>
                        <a:rPr kumimoji="1" lang="en-US" altLang="ja-JP" sz="2000" dirty="0">
                          <a:latin typeface="HG丸ｺﾞｼｯｸM-PRO" panose="020F0600000000000000" pitchFamily="50" charset="-128"/>
                          <a:ea typeface="HG丸ｺﾞｼｯｸM-PRO" panose="020F0600000000000000" pitchFamily="50" charset="-128"/>
                        </a:rPr>
                        <a:t>(</a:t>
                      </a:r>
                      <a:r>
                        <a:rPr kumimoji="1" lang="ja-JP" altLang="en-US" sz="2000" dirty="0">
                          <a:latin typeface="HG丸ｺﾞｼｯｸM-PRO" panose="020F0600000000000000" pitchFamily="50" charset="-128"/>
                          <a:ea typeface="HG丸ｺﾞｼｯｸM-PRO" panose="020F0600000000000000" pitchFamily="50" charset="-128"/>
                        </a:rPr>
                        <a:t>企業単位</a:t>
                      </a:r>
                      <a:r>
                        <a:rPr kumimoji="1" lang="en-US" altLang="ja-JP" sz="2000" dirty="0">
                          <a:latin typeface="HG丸ｺﾞｼｯｸM-PRO" panose="020F0600000000000000" pitchFamily="50" charset="-128"/>
                          <a:ea typeface="HG丸ｺﾞｼｯｸM-PRO" panose="020F0600000000000000" pitchFamily="50" charset="-128"/>
                        </a:rPr>
                        <a:t>)</a:t>
                      </a:r>
                      <a:endParaRPr kumimoji="1" lang="ja-JP" altLang="en-US" sz="2000" dirty="0">
                        <a:latin typeface="HG丸ｺﾞｼｯｸM-PRO" panose="020F0600000000000000" pitchFamily="50" charset="-128"/>
                        <a:ea typeface="HG丸ｺﾞｼｯｸM-PRO" panose="020F0600000000000000" pitchFamily="50" charset="-128"/>
                      </a:endParaRPr>
                    </a:p>
                  </a:txBody>
                  <a:tcPr marL="72000" marR="36000" anchor="ctr">
                    <a:solidFill>
                      <a:schemeClr val="bg1"/>
                    </a:solidFill>
                  </a:tcPr>
                </a:tc>
                <a:extLst>
                  <a:ext uri="{0D108BD9-81ED-4DB2-BD59-A6C34878D82A}">
                    <a16:rowId xmlns:a16="http://schemas.microsoft.com/office/drawing/2014/main" val="10000"/>
                  </a:ext>
                </a:extLst>
              </a:tr>
              <a:tr h="570257">
                <a:tc>
                  <a:txBody>
                    <a:bodyPr/>
                    <a:lstStyle/>
                    <a:p>
                      <a:pPr algn="ctr"/>
                      <a:r>
                        <a:rPr kumimoji="1" lang="ja-JP" altLang="en-US" sz="2000" dirty="0">
                          <a:latin typeface="HG丸ｺﾞｼｯｸM-PRO" panose="020F0600000000000000" pitchFamily="50" charset="-128"/>
                          <a:ea typeface="HG丸ｺﾞｼｯｸM-PRO" panose="020F0600000000000000" pitchFamily="50" charset="-128"/>
                        </a:rPr>
                        <a:t>小売業</a:t>
                      </a:r>
                    </a:p>
                  </a:txBody>
                  <a:tcPr marL="72000" marR="36000" marT="36000" marB="36000" anchor="ctr">
                    <a:solidFill>
                      <a:schemeClr val="bg1"/>
                    </a:solidFill>
                  </a:tcPr>
                </a:tc>
                <a:tc rowSpan="2">
                  <a:txBody>
                    <a:bodyPr/>
                    <a:lstStyle/>
                    <a:p>
                      <a:pPr algn="ctr"/>
                      <a:r>
                        <a:rPr kumimoji="1" lang="en-US" altLang="ja-JP" sz="2000" dirty="0">
                          <a:latin typeface="HG丸ｺﾞｼｯｸM-PRO" panose="020F0600000000000000" pitchFamily="50" charset="-128"/>
                          <a:ea typeface="HG丸ｺﾞｼｯｸM-PRO" panose="020F0600000000000000" pitchFamily="50" charset="-128"/>
                        </a:rPr>
                        <a:t>5,000</a:t>
                      </a:r>
                      <a:r>
                        <a:rPr kumimoji="1" lang="ja-JP" altLang="en-US" sz="2000" dirty="0">
                          <a:latin typeface="HG丸ｺﾞｼｯｸM-PRO" panose="020F0600000000000000" pitchFamily="50" charset="-128"/>
                          <a:ea typeface="HG丸ｺﾞｼｯｸM-PRO" panose="020F0600000000000000" pitchFamily="50" charset="-128"/>
                        </a:rPr>
                        <a:t>万円</a:t>
                      </a:r>
                      <a:endParaRPr kumimoji="1" lang="en-US" altLang="ja-JP" sz="2000" dirty="0">
                        <a:latin typeface="HG丸ｺﾞｼｯｸM-PRO" panose="020F0600000000000000" pitchFamily="50" charset="-128"/>
                        <a:ea typeface="HG丸ｺﾞｼｯｸM-PRO" panose="020F0600000000000000" pitchFamily="50" charset="-128"/>
                      </a:endParaRPr>
                    </a:p>
                    <a:p>
                      <a:pPr algn="ctr"/>
                      <a:r>
                        <a:rPr kumimoji="1" lang="ja-JP" altLang="en-US" sz="2000" dirty="0">
                          <a:latin typeface="HG丸ｺﾞｼｯｸM-PRO" panose="020F0600000000000000" pitchFamily="50" charset="-128"/>
                          <a:ea typeface="HG丸ｺﾞｼｯｸM-PRO" panose="020F0600000000000000" pitchFamily="50" charset="-128"/>
                        </a:rPr>
                        <a:t>以下</a:t>
                      </a:r>
                    </a:p>
                  </a:txBody>
                  <a:tcPr marL="72000" marR="36000" anchor="ctr">
                    <a:solidFill>
                      <a:schemeClr val="bg1"/>
                    </a:solidFill>
                  </a:tcPr>
                </a:tc>
                <a:tc rowSpan="4">
                  <a:txBody>
                    <a:bodyPr/>
                    <a:lstStyle/>
                    <a:p>
                      <a:pPr algn="ctr"/>
                      <a:r>
                        <a:rPr kumimoji="1" lang="ja-JP" altLang="en-US" sz="2000" dirty="0">
                          <a:latin typeface="HG丸ｺﾞｼｯｸM-PRO" panose="020F0600000000000000" pitchFamily="50" charset="-128"/>
                          <a:ea typeface="HG丸ｺﾞｼｯｸM-PRO" panose="020F0600000000000000" pitchFamily="50" charset="-128"/>
                        </a:rPr>
                        <a:t>ま</a:t>
                      </a:r>
                      <a:endParaRPr kumimoji="1" lang="en-US" altLang="ja-JP" sz="2000" dirty="0">
                        <a:latin typeface="HG丸ｺﾞｼｯｸM-PRO" panose="020F0600000000000000" pitchFamily="50" charset="-128"/>
                        <a:ea typeface="HG丸ｺﾞｼｯｸM-PRO" panose="020F0600000000000000" pitchFamily="50" charset="-128"/>
                      </a:endParaRPr>
                    </a:p>
                    <a:p>
                      <a:pPr algn="ctr"/>
                      <a:r>
                        <a:rPr kumimoji="1" lang="ja-JP" altLang="en-US" sz="2000" dirty="0">
                          <a:latin typeface="HG丸ｺﾞｼｯｸM-PRO" panose="020F0600000000000000" pitchFamily="50" charset="-128"/>
                          <a:ea typeface="HG丸ｺﾞｼｯｸM-PRO" panose="020F0600000000000000" pitchFamily="50" charset="-128"/>
                        </a:rPr>
                        <a:t>た</a:t>
                      </a:r>
                      <a:endParaRPr kumimoji="1" lang="en-US" altLang="ja-JP" sz="2000" dirty="0">
                        <a:latin typeface="HG丸ｺﾞｼｯｸM-PRO" panose="020F0600000000000000" pitchFamily="50" charset="-128"/>
                        <a:ea typeface="HG丸ｺﾞｼｯｸM-PRO" panose="020F0600000000000000" pitchFamily="50" charset="-128"/>
                      </a:endParaRPr>
                    </a:p>
                    <a:p>
                      <a:pPr algn="ctr"/>
                      <a:r>
                        <a:rPr kumimoji="1" lang="ja-JP" altLang="en-US" sz="2000" dirty="0">
                          <a:latin typeface="HG丸ｺﾞｼｯｸM-PRO" panose="020F0600000000000000" pitchFamily="50" charset="-128"/>
                          <a:ea typeface="HG丸ｺﾞｼｯｸM-PRO" panose="020F0600000000000000" pitchFamily="50" charset="-128"/>
                        </a:rPr>
                        <a:t>は</a:t>
                      </a:r>
                    </a:p>
                  </a:txBody>
                  <a:tcPr marL="72000" marR="36000" anchor="ctr">
                    <a:solidFill>
                      <a:schemeClr val="bg1"/>
                    </a:solidFill>
                  </a:tcPr>
                </a:tc>
                <a:tc>
                  <a:txBody>
                    <a:bodyPr/>
                    <a:lstStyle/>
                    <a:p>
                      <a:pPr algn="ctr"/>
                      <a:r>
                        <a:rPr kumimoji="1" lang="en-US" altLang="ja-JP" sz="2000" dirty="0">
                          <a:latin typeface="HG丸ｺﾞｼｯｸM-PRO" panose="020F0600000000000000" pitchFamily="50" charset="-128"/>
                          <a:ea typeface="HG丸ｺﾞｼｯｸM-PRO" panose="020F0600000000000000" pitchFamily="50" charset="-128"/>
                        </a:rPr>
                        <a:t>50</a:t>
                      </a:r>
                      <a:r>
                        <a:rPr kumimoji="1" lang="ja-JP" altLang="en-US" sz="2000" dirty="0">
                          <a:latin typeface="HG丸ｺﾞｼｯｸM-PRO" panose="020F0600000000000000" pitchFamily="50" charset="-128"/>
                          <a:ea typeface="HG丸ｺﾞｼｯｸM-PRO" panose="020F0600000000000000" pitchFamily="50" charset="-128"/>
                        </a:rPr>
                        <a:t>人以下</a:t>
                      </a:r>
                    </a:p>
                  </a:txBody>
                  <a:tcPr marL="72000" marR="36000" anchor="ctr">
                    <a:solidFill>
                      <a:schemeClr val="bg1"/>
                    </a:solidFill>
                  </a:tcPr>
                </a:tc>
                <a:extLst>
                  <a:ext uri="{0D108BD9-81ED-4DB2-BD59-A6C34878D82A}">
                    <a16:rowId xmlns:a16="http://schemas.microsoft.com/office/drawing/2014/main" val="10001"/>
                  </a:ext>
                </a:extLst>
              </a:tr>
              <a:tr h="542279">
                <a:tc>
                  <a:txBody>
                    <a:bodyPr/>
                    <a:lstStyle/>
                    <a:p>
                      <a:pPr algn="ctr"/>
                      <a:r>
                        <a:rPr kumimoji="1" lang="ja-JP" altLang="en-US" sz="2000" dirty="0">
                          <a:latin typeface="HG丸ｺﾞｼｯｸM-PRO" panose="020F0600000000000000" pitchFamily="50" charset="-128"/>
                          <a:ea typeface="HG丸ｺﾞｼｯｸM-PRO" panose="020F0600000000000000" pitchFamily="50" charset="-128"/>
                        </a:rPr>
                        <a:t>サービス業</a:t>
                      </a:r>
                    </a:p>
                  </a:txBody>
                  <a:tcPr marL="72000" marR="36000" marT="36000" marB="36000" anchor="ctr">
                    <a:solidFill>
                      <a:schemeClr val="bg1"/>
                    </a:solidFill>
                  </a:tcPr>
                </a:tc>
                <a:tc vMerge="1">
                  <a:txBody>
                    <a:bodyPr/>
                    <a:lstStyle/>
                    <a:p>
                      <a:endParaRPr kumimoji="1" lang="ja-JP" altLang="en-US" dirty="0"/>
                    </a:p>
                  </a:txBody>
                  <a:tcPr>
                    <a:solidFill>
                      <a:schemeClr val="bg1"/>
                    </a:solidFill>
                  </a:tcPr>
                </a:tc>
                <a:tc vMerge="1">
                  <a:txBody>
                    <a:bodyPr/>
                    <a:lstStyle/>
                    <a:p>
                      <a:endParaRPr kumimoji="1" lang="ja-JP" altLang="en-US" dirty="0"/>
                    </a:p>
                  </a:txBody>
                  <a:tcPr>
                    <a:solidFill>
                      <a:schemeClr val="bg1"/>
                    </a:solidFill>
                  </a:tcPr>
                </a:tc>
                <a:tc rowSpan="2">
                  <a:txBody>
                    <a:bodyPr/>
                    <a:lstStyle/>
                    <a:p>
                      <a:pPr algn="ctr"/>
                      <a:r>
                        <a:rPr kumimoji="1" lang="en-US" altLang="ja-JP" sz="2000" dirty="0">
                          <a:latin typeface="HG丸ｺﾞｼｯｸM-PRO" panose="020F0600000000000000" pitchFamily="50" charset="-128"/>
                          <a:ea typeface="HG丸ｺﾞｼｯｸM-PRO" panose="020F0600000000000000" pitchFamily="50" charset="-128"/>
                        </a:rPr>
                        <a:t>100</a:t>
                      </a:r>
                      <a:r>
                        <a:rPr kumimoji="1" lang="ja-JP" altLang="en-US" sz="2000" dirty="0">
                          <a:latin typeface="HG丸ｺﾞｼｯｸM-PRO" panose="020F0600000000000000" pitchFamily="50" charset="-128"/>
                          <a:ea typeface="HG丸ｺﾞｼｯｸM-PRO" panose="020F0600000000000000" pitchFamily="50" charset="-128"/>
                        </a:rPr>
                        <a:t>人以下</a:t>
                      </a:r>
                    </a:p>
                  </a:txBody>
                  <a:tcPr marL="72000" marR="36000" anchor="ctr">
                    <a:solidFill>
                      <a:schemeClr val="bg1"/>
                    </a:solidFill>
                  </a:tcPr>
                </a:tc>
                <a:extLst>
                  <a:ext uri="{0D108BD9-81ED-4DB2-BD59-A6C34878D82A}">
                    <a16:rowId xmlns:a16="http://schemas.microsoft.com/office/drawing/2014/main" val="10002"/>
                  </a:ext>
                </a:extLst>
              </a:tr>
              <a:tr h="570257">
                <a:tc>
                  <a:txBody>
                    <a:bodyPr/>
                    <a:lstStyle/>
                    <a:p>
                      <a:pPr algn="ctr"/>
                      <a:r>
                        <a:rPr kumimoji="1" lang="ja-JP" altLang="en-US" sz="2000" dirty="0">
                          <a:latin typeface="HG丸ｺﾞｼｯｸM-PRO" panose="020F0600000000000000" pitchFamily="50" charset="-128"/>
                          <a:ea typeface="HG丸ｺﾞｼｯｸM-PRO" panose="020F0600000000000000" pitchFamily="50" charset="-128"/>
                        </a:rPr>
                        <a:t>卸売業</a:t>
                      </a:r>
                    </a:p>
                  </a:txBody>
                  <a:tcPr marL="72000" marR="36000" marT="36000" marB="36000" anchor="ctr">
                    <a:solidFill>
                      <a:schemeClr val="bg1"/>
                    </a:solidFill>
                  </a:tcPr>
                </a:tc>
                <a:tc>
                  <a:txBody>
                    <a:bodyPr/>
                    <a:lstStyle/>
                    <a:p>
                      <a:pPr algn="ctr"/>
                      <a:r>
                        <a:rPr kumimoji="1" lang="en-US" altLang="ja-JP" sz="2000" dirty="0">
                          <a:latin typeface="HG丸ｺﾞｼｯｸM-PRO" panose="020F0600000000000000" pitchFamily="50" charset="-128"/>
                          <a:ea typeface="HG丸ｺﾞｼｯｸM-PRO" panose="020F0600000000000000" pitchFamily="50" charset="-128"/>
                        </a:rPr>
                        <a:t>1</a:t>
                      </a:r>
                      <a:r>
                        <a:rPr kumimoji="1" lang="ja-JP" altLang="en-US" sz="2000" dirty="0">
                          <a:latin typeface="HG丸ｺﾞｼｯｸM-PRO" panose="020F0600000000000000" pitchFamily="50" charset="-128"/>
                          <a:ea typeface="HG丸ｺﾞｼｯｸM-PRO" panose="020F0600000000000000" pitchFamily="50" charset="-128"/>
                        </a:rPr>
                        <a:t>億円以下</a:t>
                      </a:r>
                    </a:p>
                  </a:txBody>
                  <a:tcPr marL="72000" marR="36000" anchor="ctr">
                    <a:solidFill>
                      <a:schemeClr val="bg1"/>
                    </a:solidFill>
                  </a:tcPr>
                </a:tc>
                <a:tc vMerge="1">
                  <a:txBody>
                    <a:bodyPr/>
                    <a:lstStyle/>
                    <a:p>
                      <a:endParaRPr kumimoji="1" lang="ja-JP" altLang="en-US" dirty="0"/>
                    </a:p>
                  </a:txBody>
                  <a:tcPr>
                    <a:solidFill>
                      <a:schemeClr val="bg1"/>
                    </a:solidFill>
                  </a:tcPr>
                </a:tc>
                <a:tc vMerge="1">
                  <a:txBody>
                    <a:bodyPr/>
                    <a:lstStyle/>
                    <a:p>
                      <a:endParaRPr kumimoji="1" lang="ja-JP" altLang="en-US" dirty="0"/>
                    </a:p>
                  </a:txBody>
                  <a:tcPr>
                    <a:solidFill>
                      <a:schemeClr val="bg1"/>
                    </a:solidFill>
                  </a:tcPr>
                </a:tc>
                <a:extLst>
                  <a:ext uri="{0D108BD9-81ED-4DB2-BD59-A6C34878D82A}">
                    <a16:rowId xmlns:a16="http://schemas.microsoft.com/office/drawing/2014/main" val="10003"/>
                  </a:ext>
                </a:extLst>
              </a:tr>
              <a:tr h="570257">
                <a:tc>
                  <a:txBody>
                    <a:bodyPr/>
                    <a:lstStyle/>
                    <a:p>
                      <a:pPr algn="ctr"/>
                      <a:r>
                        <a:rPr kumimoji="1" lang="ja-JP" altLang="en-US" sz="2000" dirty="0">
                          <a:latin typeface="HG丸ｺﾞｼｯｸM-PRO" panose="020F0600000000000000" pitchFamily="50" charset="-128"/>
                          <a:ea typeface="HG丸ｺﾞｼｯｸM-PRO" panose="020F0600000000000000" pitchFamily="50" charset="-128"/>
                        </a:rPr>
                        <a:t>その他</a:t>
                      </a:r>
                    </a:p>
                  </a:txBody>
                  <a:tcPr marL="72000" marR="36000" marT="36000" marB="36000" anchor="ctr">
                    <a:solidFill>
                      <a:schemeClr val="bg1"/>
                    </a:solidFill>
                  </a:tcPr>
                </a:tc>
                <a:tc>
                  <a:txBody>
                    <a:bodyPr/>
                    <a:lstStyle/>
                    <a:p>
                      <a:pPr algn="ctr"/>
                      <a:r>
                        <a:rPr kumimoji="1" lang="en-US" altLang="ja-JP" sz="2000" dirty="0">
                          <a:latin typeface="HG丸ｺﾞｼｯｸM-PRO" panose="020F0600000000000000" pitchFamily="50" charset="-128"/>
                          <a:ea typeface="HG丸ｺﾞｼｯｸM-PRO" panose="020F0600000000000000" pitchFamily="50" charset="-128"/>
                        </a:rPr>
                        <a:t>3</a:t>
                      </a:r>
                      <a:r>
                        <a:rPr kumimoji="1" lang="ja-JP" altLang="en-US" sz="2000" dirty="0">
                          <a:latin typeface="HG丸ｺﾞｼｯｸM-PRO" panose="020F0600000000000000" pitchFamily="50" charset="-128"/>
                          <a:ea typeface="HG丸ｺﾞｼｯｸM-PRO" panose="020F0600000000000000" pitchFamily="50" charset="-128"/>
                        </a:rPr>
                        <a:t>億円以下</a:t>
                      </a:r>
                    </a:p>
                  </a:txBody>
                  <a:tcPr marL="72000" marR="36000" anchor="ctr">
                    <a:solidFill>
                      <a:schemeClr val="bg1"/>
                    </a:solidFill>
                  </a:tcPr>
                </a:tc>
                <a:tc vMerge="1">
                  <a:txBody>
                    <a:bodyPr/>
                    <a:lstStyle/>
                    <a:p>
                      <a:endParaRPr kumimoji="1" lang="ja-JP" altLang="en-US" dirty="0"/>
                    </a:p>
                  </a:txBody>
                  <a:tcPr>
                    <a:solidFill>
                      <a:schemeClr val="bg1"/>
                    </a:solidFill>
                  </a:tcPr>
                </a:tc>
                <a:tc>
                  <a:txBody>
                    <a:bodyPr/>
                    <a:lstStyle/>
                    <a:p>
                      <a:pPr algn="ctr"/>
                      <a:r>
                        <a:rPr kumimoji="1" lang="en-US" altLang="ja-JP" sz="2000" dirty="0">
                          <a:latin typeface="HG丸ｺﾞｼｯｸM-PRO" panose="020F0600000000000000" pitchFamily="50" charset="-128"/>
                          <a:ea typeface="HG丸ｺﾞｼｯｸM-PRO" panose="020F0600000000000000" pitchFamily="50" charset="-128"/>
                        </a:rPr>
                        <a:t>300</a:t>
                      </a:r>
                      <a:r>
                        <a:rPr kumimoji="1" lang="ja-JP" altLang="en-US" sz="2000" dirty="0">
                          <a:latin typeface="HG丸ｺﾞｼｯｸM-PRO" panose="020F0600000000000000" pitchFamily="50" charset="-128"/>
                          <a:ea typeface="HG丸ｺﾞｼｯｸM-PRO" panose="020F0600000000000000" pitchFamily="50" charset="-128"/>
                        </a:rPr>
                        <a:t>人以下</a:t>
                      </a:r>
                    </a:p>
                  </a:txBody>
                  <a:tcPr marL="72000" marR="36000" anchor="ctr">
                    <a:solidFill>
                      <a:schemeClr val="bg1"/>
                    </a:solidFill>
                  </a:tcPr>
                </a:tc>
                <a:extLst>
                  <a:ext uri="{0D108BD9-81ED-4DB2-BD59-A6C34878D82A}">
                    <a16:rowId xmlns:a16="http://schemas.microsoft.com/office/drawing/2014/main" val="10004"/>
                  </a:ext>
                </a:extLst>
              </a:tr>
            </a:tbl>
          </a:graphicData>
        </a:graphic>
      </p:graphicFrame>
      <p:sp>
        <p:nvSpPr>
          <p:cNvPr id="10" name="正方形/長方形 9"/>
          <p:cNvSpPr/>
          <p:nvPr/>
        </p:nvSpPr>
        <p:spPr>
          <a:xfrm>
            <a:off x="0" y="635061"/>
            <a:ext cx="12192000" cy="129643"/>
          </a:xfrm>
          <a:prstGeom prst="rect">
            <a:avLst/>
          </a:prstGeom>
          <a:solidFill>
            <a:srgbClr val="009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1" name="テキスト ボックス 10"/>
          <p:cNvSpPr txBox="1"/>
          <p:nvPr/>
        </p:nvSpPr>
        <p:spPr>
          <a:xfrm>
            <a:off x="119336" y="116632"/>
            <a:ext cx="108012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2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参考</a:t>
            </a:r>
            <a:r>
              <a:rPr kumimoji="1" lang="en-US" altLang="ja-JP" sz="2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2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労働時間規制における大企業・中小企業の区分</a:t>
            </a:r>
          </a:p>
        </p:txBody>
      </p:sp>
      <p:sp>
        <p:nvSpPr>
          <p:cNvPr id="2" name="スライド番号プレースホルダー 1">
            <a:extLst>
              <a:ext uri="{FF2B5EF4-FFF2-40B4-BE49-F238E27FC236}">
                <a16:creationId xmlns:a16="http://schemas.microsoft.com/office/drawing/2014/main" id="{490948C2-C8C0-D469-A434-7FFD20450823}"/>
              </a:ext>
            </a:extLst>
          </p:cNvPr>
          <p:cNvSpPr>
            <a:spLocks noGrp="1"/>
          </p:cNvSpPr>
          <p:nvPr>
            <p:ph type="sldNum" sz="quarter" idx="12"/>
          </p:nvPr>
        </p:nvSpPr>
        <p:spPr/>
        <p:txBody>
          <a:bodyPr/>
          <a:lstStyle/>
          <a:p>
            <a:fld id="{E3C52A74-6BB8-425A-81FA-95938EE2CA9E}" type="slidenum">
              <a:rPr kumimoji="1" lang="ja-JP" altLang="en-US" smtClean="0"/>
              <a:t>10</a:t>
            </a:fld>
            <a:endParaRPr kumimoji="1" lang="ja-JP" altLang="en-US"/>
          </a:p>
        </p:txBody>
      </p:sp>
    </p:spTree>
    <p:extLst>
      <p:ext uri="{BB962C8B-B14F-4D97-AF65-F5344CB8AC3E}">
        <p14:creationId xmlns:p14="http://schemas.microsoft.com/office/powerpoint/2010/main" val="20216074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479375" y="998776"/>
            <a:ext cx="10729192" cy="517104"/>
          </a:xfrm>
          <a:prstGeom prst="roundRect">
            <a:avLst>
              <a:gd name="adj" fmla="val 2560"/>
            </a:avLst>
          </a:prstGeom>
          <a:solidFill>
            <a:srgbClr val="009944"/>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0" bIns="36000" rtlCol="0" anchor="ctr">
            <a:noAutofit/>
          </a:bodyPr>
          <a:lstStyle/>
          <a:p>
            <a:pPr marL="216000" marR="0" lvl="0" indent="-216000" algn="l" defTabSz="914400" rtl="0" eaLnBrk="1" fontAlgn="auto" latinLnBrk="0" hangingPunct="1">
              <a:lnSpc>
                <a:spcPct val="12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１　</a:t>
            </a:r>
            <a:r>
              <a:rPr kumimoji="1" lang="en-US" altLang="ja-JP" sz="24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6</a:t>
            </a:r>
            <a:r>
              <a:rPr kumimoji="1" lang="ja-JP" altLang="en-US" sz="24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時間を超えたら</a:t>
            </a:r>
            <a:r>
              <a:rPr kumimoji="1" lang="en-US" altLang="ja-JP" sz="24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45</a:t>
            </a:r>
            <a:r>
              <a:rPr kumimoji="1" lang="ja-JP" altLang="en-US" sz="24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分以上、</a:t>
            </a:r>
            <a:r>
              <a:rPr kumimoji="1" lang="en-US" altLang="ja-JP" sz="24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8</a:t>
            </a:r>
            <a:r>
              <a:rPr kumimoji="1" lang="ja-JP" altLang="en-US" sz="24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時間を超えたら</a:t>
            </a:r>
            <a:r>
              <a:rPr kumimoji="1" lang="en-US" altLang="ja-JP" sz="24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60</a:t>
            </a:r>
            <a:r>
              <a:rPr kumimoji="1" lang="ja-JP" altLang="en-US" sz="24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分以上。</a:t>
            </a:r>
            <a:endParaRPr kumimoji="1" lang="ja-JP" altLang="en-US" sz="2400" b="0" i="0" u="none" strike="noStrike" kern="1200" cap="none" spc="0" normalizeH="0" baseline="0" noProof="0" dirty="0">
              <a:ln>
                <a:noFill/>
              </a:ln>
              <a:solidFill>
                <a:prstClr val="white"/>
              </a:solidFill>
              <a:effectLst/>
              <a:uLnTx/>
              <a:uFillTx/>
              <a:latin typeface="Trebuchet MS"/>
              <a:ea typeface="HGｺﾞｼｯｸM" panose="020B0609000000000000" pitchFamily="49" charset="-128"/>
              <a:cs typeface="+mn-cs"/>
            </a:endParaRPr>
          </a:p>
        </p:txBody>
      </p:sp>
      <p:sp>
        <p:nvSpPr>
          <p:cNvPr id="7" name="角丸四角形 6"/>
          <p:cNvSpPr/>
          <p:nvPr/>
        </p:nvSpPr>
        <p:spPr>
          <a:xfrm>
            <a:off x="476993" y="3284984"/>
            <a:ext cx="10729192" cy="540000"/>
          </a:xfrm>
          <a:prstGeom prst="roundRect">
            <a:avLst>
              <a:gd name="adj" fmla="val 2560"/>
            </a:avLst>
          </a:prstGeom>
          <a:solidFill>
            <a:srgbClr val="009944"/>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0" bIns="36000" rtlCol="0" anchor="ctr">
            <a:noAutofit/>
          </a:bodyPr>
          <a:lstStyle/>
          <a:p>
            <a:pPr marL="216000" marR="0" lvl="0" indent="-216000" algn="l" defTabSz="914400" rtl="0" eaLnBrk="1" fontAlgn="auto" latinLnBrk="0" hangingPunct="1">
              <a:lnSpc>
                <a:spcPct val="12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３　一斉にとれる。</a:t>
            </a:r>
            <a:r>
              <a:rPr kumimoji="1" lang="en-US" altLang="ja-JP" sz="24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24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例外あり</a:t>
            </a:r>
            <a:r>
              <a:rPr kumimoji="1" lang="en-US" altLang="ja-JP" sz="24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a:t>
            </a:r>
            <a:endParaRPr kumimoji="1" lang="ja-JP" altLang="en-US" sz="2400" b="0" i="0" u="none" strike="noStrike" kern="1200" cap="none" spc="0" normalizeH="0" baseline="0" noProof="0" dirty="0">
              <a:ln>
                <a:noFill/>
              </a:ln>
              <a:solidFill>
                <a:prstClr val="white"/>
              </a:solidFill>
              <a:effectLst/>
              <a:uLnTx/>
              <a:uFillTx/>
              <a:latin typeface="Trebuchet MS"/>
              <a:ea typeface="HGｺﾞｼｯｸM" panose="020B0609000000000000" pitchFamily="49" charset="-128"/>
              <a:cs typeface="+mn-cs"/>
            </a:endParaRPr>
          </a:p>
        </p:txBody>
      </p:sp>
      <p:sp>
        <p:nvSpPr>
          <p:cNvPr id="8" name="角丸四角形 7"/>
          <p:cNvSpPr/>
          <p:nvPr/>
        </p:nvSpPr>
        <p:spPr>
          <a:xfrm>
            <a:off x="443705" y="5409226"/>
            <a:ext cx="10762479" cy="540000"/>
          </a:xfrm>
          <a:prstGeom prst="roundRect">
            <a:avLst>
              <a:gd name="adj" fmla="val 2560"/>
            </a:avLst>
          </a:prstGeom>
          <a:solidFill>
            <a:srgbClr val="009944"/>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0" bIns="36000" rtlCol="0" anchor="ctr">
            <a:noAutofit/>
          </a:bodyPr>
          <a:lstStyle/>
          <a:p>
            <a:pPr marL="216000" marR="0" lvl="0" indent="-216000" algn="l" defTabSz="914400" rtl="0" eaLnBrk="1" fontAlgn="auto" latinLnBrk="0" hangingPunct="1">
              <a:lnSpc>
                <a:spcPct val="12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４　自由に利用できる。</a:t>
            </a:r>
            <a:endParaRPr kumimoji="1" lang="ja-JP" altLang="en-US" sz="2400" b="0" i="0" u="none" strike="noStrike" kern="1200" cap="none" spc="0" normalizeH="0" baseline="0" noProof="0" dirty="0">
              <a:ln>
                <a:noFill/>
              </a:ln>
              <a:solidFill>
                <a:prstClr val="white"/>
              </a:solidFill>
              <a:effectLst/>
              <a:uLnTx/>
              <a:uFillTx/>
              <a:latin typeface="Trebuchet MS"/>
              <a:ea typeface="HGｺﾞｼｯｸM" panose="020B0609000000000000" pitchFamily="49" charset="-128"/>
              <a:cs typeface="+mn-cs"/>
            </a:endParaRPr>
          </a:p>
        </p:txBody>
      </p:sp>
      <p:sp>
        <p:nvSpPr>
          <p:cNvPr id="9" name="角丸四角形 8"/>
          <p:cNvSpPr/>
          <p:nvPr/>
        </p:nvSpPr>
        <p:spPr>
          <a:xfrm>
            <a:off x="479376" y="2170714"/>
            <a:ext cx="10729192" cy="556254"/>
          </a:xfrm>
          <a:prstGeom prst="roundRect">
            <a:avLst>
              <a:gd name="adj" fmla="val 2560"/>
            </a:avLst>
          </a:prstGeom>
          <a:solidFill>
            <a:srgbClr val="009944"/>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0" bIns="36000" rtlCol="0" anchor="ctr">
            <a:noAutofit/>
          </a:bodyPr>
          <a:lstStyle/>
          <a:p>
            <a:pPr marL="216000" marR="0" lvl="0" indent="-216000" algn="l" defTabSz="914400" rtl="0" eaLnBrk="1" fontAlgn="auto" latinLnBrk="0" hangingPunct="1">
              <a:lnSpc>
                <a:spcPct val="12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２　労働時間の途中にとれる。</a:t>
            </a:r>
            <a:endParaRPr kumimoji="1" lang="ja-JP" altLang="en-US" sz="2400" b="0" i="0" u="none" strike="noStrike" kern="1200" cap="none" spc="0" normalizeH="0" baseline="0" noProof="0" dirty="0">
              <a:ln>
                <a:noFill/>
              </a:ln>
              <a:solidFill>
                <a:prstClr val="white"/>
              </a:solidFill>
              <a:effectLst/>
              <a:uLnTx/>
              <a:uFillTx/>
              <a:latin typeface="Trebuchet MS"/>
              <a:ea typeface="HGｺﾞｼｯｸM" panose="020B0609000000000000" pitchFamily="49" charset="-128"/>
              <a:cs typeface="+mn-cs"/>
            </a:endParaRPr>
          </a:p>
        </p:txBody>
      </p:sp>
      <p:sp>
        <p:nvSpPr>
          <p:cNvPr id="10" name="角丸四角形 9"/>
          <p:cNvSpPr/>
          <p:nvPr/>
        </p:nvSpPr>
        <p:spPr>
          <a:xfrm>
            <a:off x="767408" y="1567432"/>
            <a:ext cx="11233266" cy="724896"/>
          </a:xfrm>
          <a:prstGeom prst="roundRect">
            <a:avLst>
              <a:gd name="adj" fmla="val 2560"/>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0" bIns="36000" rtlCol="0" anchor="t" anchorCtr="0">
            <a:noAutofit/>
          </a:bodyPr>
          <a:lstStyle/>
          <a:p>
            <a:pPr marL="216000" marR="0" lvl="0" indent="-216000" algn="l" defTabSz="914400" rtl="0" eaLnBrk="1" fontAlgn="auto" latinLnBrk="0" hangingPunct="1">
              <a:lnSpc>
                <a:spcPct val="12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所定労働時間が</a:t>
            </a:r>
            <a:r>
              <a:rPr kumimoji="1" lang="en-US" altLang="ja-JP"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8</a:t>
            </a:r>
            <a:r>
              <a:rPr kumimoji="1" lang="ja-JP" altLang="en-US"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時間以内で、残業で</a:t>
            </a:r>
            <a:r>
              <a:rPr kumimoji="1" lang="en-US" altLang="ja-JP"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8</a:t>
            </a:r>
            <a:r>
              <a:rPr kumimoji="1" lang="ja-JP" altLang="en-US"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時間を超えた場合も、</a:t>
            </a:r>
            <a:r>
              <a:rPr kumimoji="1" lang="en-US" altLang="ja-JP"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60</a:t>
            </a:r>
            <a:r>
              <a:rPr kumimoji="1" lang="ja-JP" altLang="en-US"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分以上の休憩時間が必要となる。</a:t>
            </a:r>
            <a:endParaRPr kumimoji="1" lang="ja-JP" altLang="en-US" sz="2000" b="0" i="0" u="none" strike="noStrike" kern="1200" cap="none" spc="0" normalizeH="0" baseline="0" noProof="0" dirty="0">
              <a:ln>
                <a:noFill/>
              </a:ln>
              <a:solidFill>
                <a:prstClr val="white"/>
              </a:solidFill>
              <a:effectLst/>
              <a:uLnTx/>
              <a:uFillTx/>
              <a:latin typeface="Trebuchet MS"/>
              <a:ea typeface="HGｺﾞｼｯｸM" panose="020B0609000000000000" pitchFamily="49" charset="-128"/>
              <a:cs typeface="+mn-cs"/>
            </a:endParaRPr>
          </a:p>
        </p:txBody>
      </p:sp>
      <p:sp>
        <p:nvSpPr>
          <p:cNvPr id="11" name="角丸四角形 10"/>
          <p:cNvSpPr/>
          <p:nvPr/>
        </p:nvSpPr>
        <p:spPr>
          <a:xfrm>
            <a:off x="767408" y="2726968"/>
            <a:ext cx="9721113" cy="414000"/>
          </a:xfrm>
          <a:prstGeom prst="roundRect">
            <a:avLst>
              <a:gd name="adj" fmla="val 2560"/>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t" anchorCtr="0">
            <a:noAutofit/>
          </a:bodyPr>
          <a:lstStyle/>
          <a:p>
            <a:pPr marL="216000" marR="0" lvl="0" indent="-216000" algn="l" defTabSz="914400" rtl="0" eaLnBrk="1" fontAlgn="auto" latinLnBrk="0" hangingPunct="1">
              <a:lnSpc>
                <a:spcPct val="12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en-US" altLang="ja-JP"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遅刻</a:t>
            </a:r>
            <a:r>
              <a:rPr kumimoji="1" lang="en-US" altLang="ja-JP"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や</a:t>
            </a:r>
            <a:r>
              <a:rPr kumimoji="1" lang="en-US" altLang="ja-JP"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早退</a:t>
            </a:r>
            <a:r>
              <a:rPr kumimoji="1" lang="en-US" altLang="ja-JP"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と振り替えられない。</a:t>
            </a:r>
            <a:endParaRPr kumimoji="1" lang="ja-JP" altLang="en-US" sz="2000" b="0" i="0" u="none" strike="noStrike" kern="1200" cap="none" spc="0" normalizeH="0" baseline="0" noProof="0" dirty="0">
              <a:ln>
                <a:noFill/>
              </a:ln>
              <a:solidFill>
                <a:prstClr val="white"/>
              </a:solidFill>
              <a:effectLst/>
              <a:uLnTx/>
              <a:uFillTx/>
              <a:latin typeface="Trebuchet MS"/>
              <a:ea typeface="HGｺﾞｼｯｸM" panose="020B0609000000000000" pitchFamily="49" charset="-128"/>
              <a:cs typeface="+mn-cs"/>
            </a:endParaRPr>
          </a:p>
        </p:txBody>
      </p:sp>
      <p:sp>
        <p:nvSpPr>
          <p:cNvPr id="12" name="角丸四角形 11"/>
          <p:cNvSpPr/>
          <p:nvPr/>
        </p:nvSpPr>
        <p:spPr>
          <a:xfrm>
            <a:off x="767408" y="3831586"/>
            <a:ext cx="10438776" cy="1415662"/>
          </a:xfrm>
          <a:prstGeom prst="roundRect">
            <a:avLst>
              <a:gd name="adj" fmla="val 2560"/>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0" bIns="36000" rtlCol="0" anchor="t" anchorCtr="0">
            <a:noAutofit/>
          </a:bodyPr>
          <a:lstStyle/>
          <a:p>
            <a:pPr marL="216000" marR="0" lvl="0" indent="-216000" algn="l" defTabSz="914400" rtl="0" eaLnBrk="1" fontAlgn="auto" latinLnBrk="0" hangingPunct="1">
              <a:lnSpc>
                <a:spcPct val="12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◆次の業種には適用されない。</a:t>
            </a:r>
            <a:endParaRPr kumimoji="1" lang="en-US" altLang="ja-JP"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673200" marR="0" lvl="1" indent="-216000" algn="l" defTabSz="914400" rtl="0" eaLnBrk="1" fontAlgn="auto" latinLnBrk="0" hangingPunct="1">
              <a:lnSpc>
                <a:spcPct val="12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① 運輸交通業　② 商業　③ 金融･広告業、④ 映画･演劇業  ⑤ 通信業　⑥ 保健衛生業　 </a:t>
            </a:r>
            <a:endParaRPr kumimoji="1" lang="en-US" altLang="ja-JP"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673200" marR="0" lvl="1" indent="-216000" algn="l" defTabSz="914400" rtl="0" eaLnBrk="1" fontAlgn="auto" latinLnBrk="0" hangingPunct="1">
              <a:lnSpc>
                <a:spcPct val="12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⑦ 接客娯楽業　⑧ 官公署</a:t>
            </a:r>
            <a:endParaRPr kumimoji="1" lang="en-US" altLang="ja-JP"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216000" marR="0" lvl="0" indent="-216000" algn="l" defTabSz="914400" rtl="0" eaLnBrk="1" fontAlgn="auto" latinLnBrk="0" hangingPunct="1">
              <a:lnSpc>
                <a:spcPct val="12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◆前記①～⑧以外の業種では、労使協定の締結により一斉休憩としないこともできる。</a:t>
            </a:r>
          </a:p>
        </p:txBody>
      </p:sp>
      <p:sp>
        <p:nvSpPr>
          <p:cNvPr id="14" name="角丸四角形 13"/>
          <p:cNvSpPr/>
          <p:nvPr/>
        </p:nvSpPr>
        <p:spPr>
          <a:xfrm>
            <a:off x="767408" y="5946925"/>
            <a:ext cx="10438776" cy="645714"/>
          </a:xfrm>
          <a:prstGeom prst="roundRect">
            <a:avLst>
              <a:gd name="adj" fmla="val 2560"/>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0" bIns="36000" rtlCol="0" anchor="t" anchorCtr="0">
            <a:noAutofit/>
          </a:bodyPr>
          <a:lstStyle/>
          <a:p>
            <a:pPr marL="216000" marR="0" lvl="0" indent="-216000" algn="l" defTabSz="914400" rtl="0" eaLnBrk="1" fontAlgn="auto" latinLnBrk="0" hangingPunct="1">
              <a:lnSpc>
                <a:spcPct val="12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◆ただし、施設管理上必要な制限を設けることは可能とされている。</a:t>
            </a:r>
            <a:endParaRPr kumimoji="1" lang="en-US" altLang="ja-JP"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216000" marR="0" lvl="0" indent="-216000" algn="l" defTabSz="914400" rtl="0" eaLnBrk="1" fontAlgn="auto" latinLnBrk="0" hangingPunct="1">
              <a:lnSpc>
                <a:spcPct val="12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（会社敷地内で自由に過ごせるなら外出を許可制にすることも可能とされている）</a:t>
            </a:r>
            <a:endParaRPr kumimoji="1" lang="ja-JP" altLang="en-US" sz="1800" b="0" i="0" u="none" strike="noStrike" kern="1200" cap="none" spc="0" normalizeH="0" baseline="0" noProof="0" dirty="0">
              <a:ln>
                <a:noFill/>
              </a:ln>
              <a:solidFill>
                <a:prstClr val="white"/>
              </a:solidFill>
              <a:effectLst/>
              <a:uLnTx/>
              <a:uFillTx/>
              <a:latin typeface="Trebuchet MS"/>
              <a:ea typeface="HGｺﾞｼｯｸM" panose="020B0609000000000000" pitchFamily="49" charset="-128"/>
              <a:cs typeface="+mn-cs"/>
            </a:endParaRPr>
          </a:p>
        </p:txBody>
      </p:sp>
      <p:sp>
        <p:nvSpPr>
          <p:cNvPr id="16" name="正方形/長方形 15"/>
          <p:cNvSpPr/>
          <p:nvPr/>
        </p:nvSpPr>
        <p:spPr>
          <a:xfrm>
            <a:off x="0" y="635061"/>
            <a:ext cx="12192000" cy="129643"/>
          </a:xfrm>
          <a:prstGeom prst="rect">
            <a:avLst/>
          </a:prstGeom>
          <a:solidFill>
            <a:srgbClr val="009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7" name="テキスト ボックス 16"/>
          <p:cNvSpPr txBox="1"/>
          <p:nvPr/>
        </p:nvSpPr>
        <p:spPr>
          <a:xfrm>
            <a:off x="119336" y="116632"/>
            <a:ext cx="108012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休憩時間のルール　「途中で」「一斉に」「自由に利用」が原則</a:t>
            </a:r>
          </a:p>
        </p:txBody>
      </p:sp>
      <p:sp>
        <p:nvSpPr>
          <p:cNvPr id="2" name="スライド番号プレースホルダー 1">
            <a:extLst>
              <a:ext uri="{FF2B5EF4-FFF2-40B4-BE49-F238E27FC236}">
                <a16:creationId xmlns:a16="http://schemas.microsoft.com/office/drawing/2014/main" id="{8E1ED0E4-1795-29CD-95AD-E9F9762AD364}"/>
              </a:ext>
            </a:extLst>
          </p:cNvPr>
          <p:cNvSpPr>
            <a:spLocks noGrp="1"/>
          </p:cNvSpPr>
          <p:nvPr>
            <p:ph type="sldNum" sz="quarter" idx="12"/>
          </p:nvPr>
        </p:nvSpPr>
        <p:spPr/>
        <p:txBody>
          <a:bodyPr/>
          <a:lstStyle/>
          <a:p>
            <a:fld id="{E3C52A74-6BB8-425A-81FA-95938EE2CA9E}" type="slidenum">
              <a:rPr kumimoji="1" lang="ja-JP" altLang="en-US" smtClean="0"/>
              <a:t>11</a:t>
            </a:fld>
            <a:endParaRPr kumimoji="1" lang="ja-JP" altLang="en-US"/>
          </a:p>
        </p:txBody>
      </p:sp>
    </p:spTree>
    <p:extLst>
      <p:ext uri="{BB962C8B-B14F-4D97-AF65-F5344CB8AC3E}">
        <p14:creationId xmlns:p14="http://schemas.microsoft.com/office/powerpoint/2010/main" val="26427068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角丸四角形 18"/>
          <p:cNvSpPr/>
          <p:nvPr/>
        </p:nvSpPr>
        <p:spPr>
          <a:xfrm>
            <a:off x="2279576" y="1700808"/>
            <a:ext cx="1008000" cy="324036"/>
          </a:xfrm>
          <a:prstGeom prst="roundRect">
            <a:avLst>
              <a:gd name="adj" fmla="val 3569"/>
            </a:avLst>
          </a:prstGeom>
          <a:solidFill>
            <a:schemeClr val="bg1"/>
          </a:solidFill>
          <a:ln w="6350">
            <a:solidFill>
              <a:schemeClr val="tx1">
                <a:lumMod val="75000"/>
                <a:lumOff val="25000"/>
              </a:schemeClr>
            </a:solidFill>
            <a:headEnd type="oval" w="lg" len="med"/>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Trebuchet MS"/>
                <a:ea typeface="HGｺﾞｼｯｸM" panose="020B0609000000000000" pitchFamily="49" charset="-128"/>
                <a:cs typeface="+mn-cs"/>
              </a:rPr>
              <a:t>１週目</a:t>
            </a:r>
            <a:endParaRPr kumimoji="1" lang="ja-JP" altLang="ja-JP" sz="1800" b="0" i="0" u="none" strike="noStrike" kern="12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p:txBody>
      </p:sp>
      <p:sp>
        <p:nvSpPr>
          <p:cNvPr id="20" name="角丸四角形 19"/>
          <p:cNvSpPr/>
          <p:nvPr/>
        </p:nvSpPr>
        <p:spPr>
          <a:xfrm>
            <a:off x="3287688" y="1700808"/>
            <a:ext cx="1008000" cy="324036"/>
          </a:xfrm>
          <a:prstGeom prst="roundRect">
            <a:avLst>
              <a:gd name="adj" fmla="val 3569"/>
            </a:avLst>
          </a:prstGeom>
          <a:solidFill>
            <a:schemeClr val="bg1"/>
          </a:solidFill>
          <a:ln w="6350">
            <a:solidFill>
              <a:schemeClr val="tx1">
                <a:lumMod val="75000"/>
                <a:lumOff val="25000"/>
              </a:schemeClr>
            </a:solidFill>
            <a:headEnd type="oval" w="lg" len="med"/>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Trebuchet MS"/>
                <a:ea typeface="HGｺﾞｼｯｸM" panose="020B0609000000000000" pitchFamily="49" charset="-128"/>
                <a:cs typeface="+mn-cs"/>
              </a:rPr>
              <a:t>２週目</a:t>
            </a:r>
            <a:endParaRPr kumimoji="1" lang="ja-JP" altLang="ja-JP" sz="1800" b="0" i="0" u="none" strike="noStrike" kern="12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p:txBody>
      </p:sp>
      <p:sp>
        <p:nvSpPr>
          <p:cNvPr id="21" name="角丸四角形 20"/>
          <p:cNvSpPr/>
          <p:nvPr/>
        </p:nvSpPr>
        <p:spPr>
          <a:xfrm>
            <a:off x="4295800" y="1700808"/>
            <a:ext cx="1008000" cy="324036"/>
          </a:xfrm>
          <a:prstGeom prst="roundRect">
            <a:avLst>
              <a:gd name="adj" fmla="val 3569"/>
            </a:avLst>
          </a:prstGeom>
          <a:solidFill>
            <a:schemeClr val="bg1"/>
          </a:solidFill>
          <a:ln w="6350">
            <a:solidFill>
              <a:schemeClr val="tx1">
                <a:lumMod val="75000"/>
                <a:lumOff val="25000"/>
              </a:schemeClr>
            </a:solidFill>
            <a:headEnd type="oval" w="lg" len="med"/>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Trebuchet MS"/>
                <a:ea typeface="HGｺﾞｼｯｸM" panose="020B0609000000000000" pitchFamily="49" charset="-128"/>
                <a:cs typeface="+mn-cs"/>
              </a:rPr>
              <a:t>３週目</a:t>
            </a:r>
            <a:endParaRPr kumimoji="1" lang="ja-JP" altLang="ja-JP" sz="1800" b="0" i="0" u="none" strike="noStrike" kern="12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p:txBody>
      </p:sp>
      <p:sp>
        <p:nvSpPr>
          <p:cNvPr id="22" name="角丸四角形 21"/>
          <p:cNvSpPr/>
          <p:nvPr/>
        </p:nvSpPr>
        <p:spPr>
          <a:xfrm>
            <a:off x="5303912" y="1700808"/>
            <a:ext cx="1008000" cy="324036"/>
          </a:xfrm>
          <a:prstGeom prst="roundRect">
            <a:avLst>
              <a:gd name="adj" fmla="val 3569"/>
            </a:avLst>
          </a:prstGeom>
          <a:solidFill>
            <a:schemeClr val="bg1"/>
          </a:solidFill>
          <a:ln w="6350">
            <a:solidFill>
              <a:schemeClr val="tx1">
                <a:lumMod val="75000"/>
                <a:lumOff val="25000"/>
              </a:schemeClr>
            </a:solidFill>
            <a:headEnd type="oval" w="lg" len="med"/>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Trebuchet MS"/>
                <a:ea typeface="HGｺﾞｼｯｸM" panose="020B0609000000000000" pitchFamily="49" charset="-128"/>
                <a:cs typeface="+mn-cs"/>
              </a:rPr>
              <a:t>４週目</a:t>
            </a:r>
            <a:endParaRPr kumimoji="1" lang="ja-JP" altLang="ja-JP" sz="1800" b="0" i="0" u="none" strike="noStrike" kern="12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p:txBody>
      </p:sp>
      <p:sp>
        <p:nvSpPr>
          <p:cNvPr id="23" name="角丸四角形 22"/>
          <p:cNvSpPr/>
          <p:nvPr/>
        </p:nvSpPr>
        <p:spPr>
          <a:xfrm>
            <a:off x="6312024" y="1700808"/>
            <a:ext cx="1008000" cy="324036"/>
          </a:xfrm>
          <a:prstGeom prst="roundRect">
            <a:avLst>
              <a:gd name="adj" fmla="val 3569"/>
            </a:avLst>
          </a:prstGeom>
          <a:solidFill>
            <a:schemeClr val="bg1"/>
          </a:solidFill>
          <a:ln w="6350">
            <a:solidFill>
              <a:schemeClr val="tx1">
                <a:lumMod val="75000"/>
                <a:lumOff val="25000"/>
              </a:schemeClr>
            </a:solidFill>
            <a:headEnd type="oval" w="lg" len="med"/>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Trebuchet MS"/>
                <a:ea typeface="HGｺﾞｼｯｸM" panose="020B0609000000000000" pitchFamily="49" charset="-128"/>
                <a:cs typeface="+mn-cs"/>
              </a:rPr>
              <a:t>５週目</a:t>
            </a:r>
            <a:endParaRPr kumimoji="1" lang="ja-JP" altLang="ja-JP" sz="1800" b="0" i="0" u="none" strike="noStrike" kern="12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p:txBody>
      </p:sp>
      <p:sp>
        <p:nvSpPr>
          <p:cNvPr id="24" name="角丸四角形 23"/>
          <p:cNvSpPr/>
          <p:nvPr/>
        </p:nvSpPr>
        <p:spPr>
          <a:xfrm>
            <a:off x="7320136" y="1700808"/>
            <a:ext cx="1008000" cy="324036"/>
          </a:xfrm>
          <a:prstGeom prst="roundRect">
            <a:avLst>
              <a:gd name="adj" fmla="val 3569"/>
            </a:avLst>
          </a:prstGeom>
          <a:solidFill>
            <a:schemeClr val="bg1"/>
          </a:solidFill>
          <a:ln w="6350">
            <a:solidFill>
              <a:schemeClr val="tx1">
                <a:lumMod val="75000"/>
                <a:lumOff val="25000"/>
              </a:schemeClr>
            </a:solidFill>
            <a:headEnd type="oval" w="lg" len="med"/>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Trebuchet MS"/>
                <a:ea typeface="HGｺﾞｼｯｸM" panose="020B0609000000000000" pitchFamily="49" charset="-128"/>
                <a:cs typeface="+mn-cs"/>
              </a:rPr>
              <a:t>６週目</a:t>
            </a:r>
            <a:endParaRPr kumimoji="1" lang="ja-JP" altLang="ja-JP" sz="1800" b="0" i="0" u="none" strike="noStrike" kern="12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p:txBody>
      </p:sp>
      <p:sp>
        <p:nvSpPr>
          <p:cNvPr id="25" name="角丸四角形 24"/>
          <p:cNvSpPr/>
          <p:nvPr/>
        </p:nvSpPr>
        <p:spPr>
          <a:xfrm>
            <a:off x="8328248" y="1700808"/>
            <a:ext cx="1008000" cy="324036"/>
          </a:xfrm>
          <a:prstGeom prst="roundRect">
            <a:avLst>
              <a:gd name="adj" fmla="val 3569"/>
            </a:avLst>
          </a:prstGeom>
          <a:solidFill>
            <a:schemeClr val="bg1"/>
          </a:solidFill>
          <a:ln w="6350">
            <a:solidFill>
              <a:schemeClr val="tx1">
                <a:lumMod val="75000"/>
                <a:lumOff val="25000"/>
              </a:schemeClr>
            </a:solidFill>
            <a:headEnd type="oval" w="lg" len="med"/>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Trebuchet MS"/>
                <a:ea typeface="HGｺﾞｼｯｸM" panose="020B0609000000000000" pitchFamily="49" charset="-128"/>
                <a:cs typeface="+mn-cs"/>
              </a:rPr>
              <a:t>７週目</a:t>
            </a:r>
            <a:endParaRPr kumimoji="1" lang="ja-JP" altLang="ja-JP" sz="1800" b="0" i="0" u="none" strike="noStrike" kern="12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p:txBody>
      </p:sp>
      <p:sp>
        <p:nvSpPr>
          <p:cNvPr id="26" name="角丸四角形 25"/>
          <p:cNvSpPr/>
          <p:nvPr/>
        </p:nvSpPr>
        <p:spPr>
          <a:xfrm>
            <a:off x="9336360" y="1700808"/>
            <a:ext cx="1008000" cy="324036"/>
          </a:xfrm>
          <a:prstGeom prst="roundRect">
            <a:avLst>
              <a:gd name="adj" fmla="val 3569"/>
            </a:avLst>
          </a:prstGeom>
          <a:solidFill>
            <a:schemeClr val="bg1"/>
          </a:solidFill>
          <a:ln w="6350">
            <a:solidFill>
              <a:schemeClr val="tx1">
                <a:lumMod val="75000"/>
                <a:lumOff val="25000"/>
              </a:schemeClr>
            </a:solidFill>
            <a:headEnd type="oval" w="lg" len="med"/>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Trebuchet MS"/>
                <a:ea typeface="HGｺﾞｼｯｸM" panose="020B0609000000000000" pitchFamily="49" charset="-128"/>
                <a:cs typeface="+mn-cs"/>
              </a:rPr>
              <a:t>８週目</a:t>
            </a:r>
            <a:endParaRPr kumimoji="1" lang="ja-JP" altLang="ja-JP" sz="1800" b="0" i="0" u="none" strike="noStrike" kern="12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p:txBody>
      </p:sp>
      <p:sp>
        <p:nvSpPr>
          <p:cNvPr id="27" name="角丸四角形 26"/>
          <p:cNvSpPr/>
          <p:nvPr/>
        </p:nvSpPr>
        <p:spPr>
          <a:xfrm>
            <a:off x="2279576" y="2024844"/>
            <a:ext cx="1008000" cy="324036"/>
          </a:xfrm>
          <a:prstGeom prst="roundRect">
            <a:avLst>
              <a:gd name="adj" fmla="val 3569"/>
            </a:avLst>
          </a:prstGeom>
          <a:solidFill>
            <a:schemeClr val="bg1"/>
          </a:solidFill>
          <a:ln w="6350">
            <a:solidFill>
              <a:schemeClr val="tx1">
                <a:lumMod val="75000"/>
                <a:lumOff val="25000"/>
              </a:schemeClr>
            </a:solidFill>
            <a:headEnd type="oval" w="lg" len="med"/>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Trebuchet MS"/>
                <a:ea typeface="HGｺﾞｼｯｸM" panose="020B0609000000000000" pitchFamily="49" charset="-128"/>
                <a:cs typeface="+mn-cs"/>
              </a:rPr>
              <a:t>休日２日</a:t>
            </a:r>
            <a:endParaRPr kumimoji="1" lang="ja-JP" altLang="ja-JP" sz="1800" b="0" i="0" u="none" strike="noStrike" kern="12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p:txBody>
      </p:sp>
      <p:sp>
        <p:nvSpPr>
          <p:cNvPr id="28" name="角丸四角形 27"/>
          <p:cNvSpPr/>
          <p:nvPr/>
        </p:nvSpPr>
        <p:spPr>
          <a:xfrm>
            <a:off x="3287688" y="2024844"/>
            <a:ext cx="1008000" cy="324036"/>
          </a:xfrm>
          <a:prstGeom prst="roundRect">
            <a:avLst>
              <a:gd name="adj" fmla="val 3569"/>
            </a:avLst>
          </a:prstGeom>
          <a:solidFill>
            <a:schemeClr val="bg1"/>
          </a:solidFill>
          <a:ln w="6350">
            <a:solidFill>
              <a:schemeClr val="tx1">
                <a:lumMod val="75000"/>
                <a:lumOff val="25000"/>
              </a:schemeClr>
            </a:solidFill>
            <a:headEnd type="oval" w="lg" len="med"/>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Trebuchet MS"/>
                <a:ea typeface="HGｺﾞｼｯｸM" panose="020B0609000000000000" pitchFamily="49" charset="-128"/>
                <a:cs typeface="+mn-cs"/>
              </a:rPr>
              <a:t>休日２日</a:t>
            </a:r>
            <a:endParaRPr kumimoji="1" lang="ja-JP" altLang="ja-JP" sz="1800" b="0" i="0" u="none" strike="noStrike" kern="12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p:txBody>
      </p:sp>
      <p:sp>
        <p:nvSpPr>
          <p:cNvPr id="29" name="角丸四角形 28"/>
          <p:cNvSpPr/>
          <p:nvPr/>
        </p:nvSpPr>
        <p:spPr>
          <a:xfrm>
            <a:off x="4295800" y="2024844"/>
            <a:ext cx="1008000" cy="324036"/>
          </a:xfrm>
          <a:prstGeom prst="roundRect">
            <a:avLst>
              <a:gd name="adj" fmla="val 3569"/>
            </a:avLst>
          </a:prstGeom>
          <a:solidFill>
            <a:schemeClr val="bg1"/>
          </a:solidFill>
          <a:ln w="6350">
            <a:solidFill>
              <a:schemeClr val="tx1">
                <a:lumMod val="75000"/>
                <a:lumOff val="25000"/>
              </a:schemeClr>
            </a:solidFill>
            <a:headEnd type="oval" w="lg" len="med"/>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Trebuchet MS"/>
                <a:ea typeface="HGｺﾞｼｯｸM" panose="020B0609000000000000" pitchFamily="49" charset="-128"/>
                <a:cs typeface="+mn-cs"/>
              </a:rPr>
              <a:t>休日０日</a:t>
            </a:r>
            <a:endParaRPr kumimoji="1" lang="ja-JP" altLang="ja-JP" sz="1800" b="0" i="0" u="none" strike="noStrike" kern="12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p:txBody>
      </p:sp>
      <p:sp>
        <p:nvSpPr>
          <p:cNvPr id="30" name="角丸四角形 29"/>
          <p:cNvSpPr/>
          <p:nvPr/>
        </p:nvSpPr>
        <p:spPr>
          <a:xfrm>
            <a:off x="5303912" y="2024844"/>
            <a:ext cx="1008000" cy="324036"/>
          </a:xfrm>
          <a:prstGeom prst="roundRect">
            <a:avLst>
              <a:gd name="adj" fmla="val 3569"/>
            </a:avLst>
          </a:prstGeom>
          <a:solidFill>
            <a:schemeClr val="bg1"/>
          </a:solidFill>
          <a:ln w="6350">
            <a:solidFill>
              <a:schemeClr val="tx1">
                <a:lumMod val="75000"/>
                <a:lumOff val="25000"/>
              </a:schemeClr>
            </a:solidFill>
            <a:headEnd type="oval" w="lg" len="med"/>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Trebuchet MS"/>
                <a:ea typeface="HGｺﾞｼｯｸM" panose="020B0609000000000000" pitchFamily="49" charset="-128"/>
                <a:cs typeface="+mn-cs"/>
              </a:rPr>
              <a:t>休日０日</a:t>
            </a:r>
            <a:endParaRPr kumimoji="1" lang="ja-JP" altLang="ja-JP" sz="1800" b="0" i="0" u="none" strike="noStrike" kern="12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p:txBody>
      </p:sp>
      <p:sp>
        <p:nvSpPr>
          <p:cNvPr id="31" name="角丸四角形 30"/>
          <p:cNvSpPr/>
          <p:nvPr/>
        </p:nvSpPr>
        <p:spPr>
          <a:xfrm>
            <a:off x="6312024" y="2024844"/>
            <a:ext cx="1008000" cy="324036"/>
          </a:xfrm>
          <a:prstGeom prst="roundRect">
            <a:avLst>
              <a:gd name="adj" fmla="val 3569"/>
            </a:avLst>
          </a:prstGeom>
          <a:solidFill>
            <a:schemeClr val="bg1"/>
          </a:solidFill>
          <a:ln w="6350">
            <a:solidFill>
              <a:schemeClr val="tx1">
                <a:lumMod val="75000"/>
                <a:lumOff val="25000"/>
              </a:schemeClr>
            </a:solidFill>
            <a:headEnd type="oval" w="lg" len="med"/>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Trebuchet MS"/>
                <a:ea typeface="HGｺﾞｼｯｸM" panose="020B0609000000000000" pitchFamily="49" charset="-128"/>
                <a:cs typeface="+mn-cs"/>
              </a:rPr>
              <a:t>休日０日</a:t>
            </a:r>
            <a:endParaRPr kumimoji="1" lang="ja-JP" altLang="ja-JP" sz="1800" b="0" i="0" u="none" strike="noStrike" kern="12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p:txBody>
      </p:sp>
      <p:sp>
        <p:nvSpPr>
          <p:cNvPr id="32" name="角丸四角形 31"/>
          <p:cNvSpPr/>
          <p:nvPr/>
        </p:nvSpPr>
        <p:spPr>
          <a:xfrm>
            <a:off x="7320136" y="2024844"/>
            <a:ext cx="1008000" cy="324036"/>
          </a:xfrm>
          <a:prstGeom prst="roundRect">
            <a:avLst>
              <a:gd name="adj" fmla="val 3569"/>
            </a:avLst>
          </a:prstGeom>
          <a:solidFill>
            <a:schemeClr val="bg1"/>
          </a:solidFill>
          <a:ln w="6350">
            <a:solidFill>
              <a:schemeClr val="tx1">
                <a:lumMod val="75000"/>
                <a:lumOff val="25000"/>
              </a:schemeClr>
            </a:solidFill>
            <a:headEnd type="oval" w="lg" len="med"/>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Trebuchet MS"/>
                <a:ea typeface="HGｺﾞｼｯｸM" panose="020B0609000000000000" pitchFamily="49" charset="-128"/>
                <a:cs typeface="+mn-cs"/>
              </a:rPr>
              <a:t>休日１日</a:t>
            </a:r>
            <a:endParaRPr kumimoji="1" lang="ja-JP" altLang="ja-JP" sz="1800" b="0" i="0" u="none" strike="noStrike" kern="12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p:txBody>
      </p:sp>
      <p:sp>
        <p:nvSpPr>
          <p:cNvPr id="33" name="角丸四角形 32"/>
          <p:cNvSpPr/>
          <p:nvPr/>
        </p:nvSpPr>
        <p:spPr>
          <a:xfrm>
            <a:off x="8328248" y="2024844"/>
            <a:ext cx="1008000" cy="324036"/>
          </a:xfrm>
          <a:prstGeom prst="roundRect">
            <a:avLst>
              <a:gd name="adj" fmla="val 3569"/>
            </a:avLst>
          </a:prstGeom>
          <a:solidFill>
            <a:schemeClr val="bg1"/>
          </a:solidFill>
          <a:ln w="6350">
            <a:solidFill>
              <a:schemeClr val="tx1">
                <a:lumMod val="75000"/>
                <a:lumOff val="25000"/>
              </a:schemeClr>
            </a:solidFill>
            <a:headEnd type="oval" w="lg" len="med"/>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Trebuchet MS"/>
                <a:ea typeface="HGｺﾞｼｯｸM" panose="020B0609000000000000" pitchFamily="49" charset="-128"/>
                <a:cs typeface="+mn-cs"/>
              </a:rPr>
              <a:t>休日２日</a:t>
            </a:r>
            <a:endParaRPr kumimoji="1" lang="ja-JP" altLang="ja-JP" sz="1800" b="0" i="0" u="none" strike="noStrike" kern="12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p:txBody>
      </p:sp>
      <p:sp>
        <p:nvSpPr>
          <p:cNvPr id="34" name="角丸四角形 33"/>
          <p:cNvSpPr/>
          <p:nvPr/>
        </p:nvSpPr>
        <p:spPr>
          <a:xfrm>
            <a:off x="9336360" y="2024844"/>
            <a:ext cx="1008000" cy="324036"/>
          </a:xfrm>
          <a:prstGeom prst="roundRect">
            <a:avLst>
              <a:gd name="adj" fmla="val 3569"/>
            </a:avLst>
          </a:prstGeom>
          <a:solidFill>
            <a:schemeClr val="bg1"/>
          </a:solidFill>
          <a:ln w="6350">
            <a:solidFill>
              <a:schemeClr val="tx1">
                <a:lumMod val="75000"/>
                <a:lumOff val="25000"/>
              </a:schemeClr>
            </a:solidFill>
            <a:headEnd type="oval" w="lg" len="med"/>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Trebuchet MS"/>
                <a:ea typeface="HGｺﾞｼｯｸM" panose="020B0609000000000000" pitchFamily="49" charset="-128"/>
                <a:cs typeface="+mn-cs"/>
              </a:rPr>
              <a:t>休日１日</a:t>
            </a:r>
            <a:endParaRPr kumimoji="1" lang="ja-JP" altLang="ja-JP" sz="1800" b="0" i="0" u="none" strike="noStrike" kern="12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p:txBody>
      </p:sp>
      <p:sp>
        <p:nvSpPr>
          <p:cNvPr id="35" name="角丸四角形 34"/>
          <p:cNvSpPr/>
          <p:nvPr/>
        </p:nvSpPr>
        <p:spPr>
          <a:xfrm>
            <a:off x="2279576" y="2348880"/>
            <a:ext cx="1008000" cy="324036"/>
          </a:xfrm>
          <a:prstGeom prst="roundRect">
            <a:avLst>
              <a:gd name="adj" fmla="val 3569"/>
            </a:avLst>
          </a:prstGeom>
          <a:solidFill>
            <a:schemeClr val="bg1"/>
          </a:solidFill>
          <a:ln w="6350">
            <a:solidFill>
              <a:schemeClr val="tx1">
                <a:lumMod val="75000"/>
                <a:lumOff val="25000"/>
              </a:schemeClr>
            </a:solidFill>
            <a:headEnd type="oval" w="lg" len="med"/>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ja-JP" sz="1800" b="0" i="0" u="none" strike="noStrike" kern="12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p:txBody>
      </p:sp>
      <p:sp>
        <p:nvSpPr>
          <p:cNvPr id="36" name="角丸四角形 35"/>
          <p:cNvSpPr/>
          <p:nvPr/>
        </p:nvSpPr>
        <p:spPr>
          <a:xfrm>
            <a:off x="3287688" y="2348880"/>
            <a:ext cx="1008000" cy="324036"/>
          </a:xfrm>
          <a:prstGeom prst="roundRect">
            <a:avLst>
              <a:gd name="adj" fmla="val 3569"/>
            </a:avLst>
          </a:prstGeom>
          <a:solidFill>
            <a:schemeClr val="bg1"/>
          </a:solidFill>
          <a:ln w="6350">
            <a:solidFill>
              <a:schemeClr val="tx1">
                <a:lumMod val="75000"/>
                <a:lumOff val="25000"/>
              </a:schemeClr>
            </a:solidFill>
            <a:headEnd type="oval" w="lg" len="med"/>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ja-JP" sz="1800" b="0" i="0" u="none" strike="noStrike" kern="12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p:txBody>
      </p:sp>
      <p:sp>
        <p:nvSpPr>
          <p:cNvPr id="37" name="角丸四角形 36"/>
          <p:cNvSpPr/>
          <p:nvPr/>
        </p:nvSpPr>
        <p:spPr>
          <a:xfrm>
            <a:off x="4295800" y="2348880"/>
            <a:ext cx="1008000" cy="324036"/>
          </a:xfrm>
          <a:prstGeom prst="roundRect">
            <a:avLst>
              <a:gd name="adj" fmla="val 3569"/>
            </a:avLst>
          </a:prstGeom>
          <a:solidFill>
            <a:schemeClr val="bg1"/>
          </a:solidFill>
          <a:ln w="6350">
            <a:solidFill>
              <a:schemeClr val="tx1">
                <a:lumMod val="75000"/>
                <a:lumOff val="25000"/>
              </a:schemeClr>
            </a:solidFill>
            <a:headEnd type="oval" w="lg" len="med"/>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ja-JP" sz="1800" b="0" i="0" u="none" strike="noStrike" kern="12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p:txBody>
      </p:sp>
      <p:sp>
        <p:nvSpPr>
          <p:cNvPr id="38" name="角丸四角形 37"/>
          <p:cNvSpPr/>
          <p:nvPr/>
        </p:nvSpPr>
        <p:spPr>
          <a:xfrm>
            <a:off x="5303912" y="2348880"/>
            <a:ext cx="1008000" cy="324036"/>
          </a:xfrm>
          <a:prstGeom prst="roundRect">
            <a:avLst>
              <a:gd name="adj" fmla="val 3569"/>
            </a:avLst>
          </a:prstGeom>
          <a:solidFill>
            <a:schemeClr val="bg1"/>
          </a:solidFill>
          <a:ln w="6350">
            <a:solidFill>
              <a:schemeClr val="tx1">
                <a:lumMod val="75000"/>
                <a:lumOff val="25000"/>
              </a:schemeClr>
            </a:solidFill>
            <a:headEnd type="oval" w="lg" len="med"/>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ja-JP" sz="1800" b="0" i="0" u="none" strike="noStrike" kern="12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p:txBody>
      </p:sp>
      <p:sp>
        <p:nvSpPr>
          <p:cNvPr id="39" name="角丸四角形 38"/>
          <p:cNvSpPr/>
          <p:nvPr/>
        </p:nvSpPr>
        <p:spPr>
          <a:xfrm>
            <a:off x="6312024" y="2348880"/>
            <a:ext cx="1008000" cy="324036"/>
          </a:xfrm>
          <a:prstGeom prst="roundRect">
            <a:avLst>
              <a:gd name="adj" fmla="val 3569"/>
            </a:avLst>
          </a:prstGeom>
          <a:solidFill>
            <a:schemeClr val="bg1"/>
          </a:solidFill>
          <a:ln w="6350">
            <a:solidFill>
              <a:schemeClr val="tx1">
                <a:lumMod val="75000"/>
                <a:lumOff val="25000"/>
              </a:schemeClr>
            </a:solidFill>
            <a:headEnd type="oval" w="lg" len="med"/>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ja-JP" sz="1800" b="0" i="0" u="none" strike="noStrike" kern="12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p:txBody>
      </p:sp>
      <p:sp>
        <p:nvSpPr>
          <p:cNvPr id="40" name="角丸四角形 39"/>
          <p:cNvSpPr/>
          <p:nvPr/>
        </p:nvSpPr>
        <p:spPr>
          <a:xfrm>
            <a:off x="7320136" y="2348880"/>
            <a:ext cx="1008000" cy="324036"/>
          </a:xfrm>
          <a:prstGeom prst="roundRect">
            <a:avLst>
              <a:gd name="adj" fmla="val 3569"/>
            </a:avLst>
          </a:prstGeom>
          <a:solidFill>
            <a:schemeClr val="bg1"/>
          </a:solidFill>
          <a:ln w="6350">
            <a:solidFill>
              <a:schemeClr val="tx1">
                <a:lumMod val="75000"/>
                <a:lumOff val="25000"/>
              </a:schemeClr>
            </a:solidFill>
            <a:headEnd type="oval" w="lg" len="med"/>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ja-JP" sz="1800" b="0" i="0" u="none" strike="noStrike" kern="12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p:txBody>
      </p:sp>
      <p:sp>
        <p:nvSpPr>
          <p:cNvPr id="41" name="角丸四角形 40"/>
          <p:cNvSpPr/>
          <p:nvPr/>
        </p:nvSpPr>
        <p:spPr>
          <a:xfrm>
            <a:off x="8328248" y="2348880"/>
            <a:ext cx="1008000" cy="324036"/>
          </a:xfrm>
          <a:prstGeom prst="roundRect">
            <a:avLst>
              <a:gd name="adj" fmla="val 3569"/>
            </a:avLst>
          </a:prstGeom>
          <a:solidFill>
            <a:schemeClr val="bg1"/>
          </a:solidFill>
          <a:ln w="6350">
            <a:solidFill>
              <a:schemeClr val="tx1">
                <a:lumMod val="75000"/>
                <a:lumOff val="25000"/>
              </a:schemeClr>
            </a:solidFill>
            <a:headEnd type="oval" w="lg" len="med"/>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ja-JP" sz="1800" b="0" i="0" u="none" strike="noStrike" kern="12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p:txBody>
      </p:sp>
      <p:sp>
        <p:nvSpPr>
          <p:cNvPr id="42" name="角丸四角形 41"/>
          <p:cNvSpPr/>
          <p:nvPr/>
        </p:nvSpPr>
        <p:spPr>
          <a:xfrm>
            <a:off x="9336360" y="2348880"/>
            <a:ext cx="1008000" cy="324036"/>
          </a:xfrm>
          <a:prstGeom prst="roundRect">
            <a:avLst>
              <a:gd name="adj" fmla="val 3569"/>
            </a:avLst>
          </a:prstGeom>
          <a:solidFill>
            <a:schemeClr val="bg1"/>
          </a:solidFill>
          <a:ln w="6350">
            <a:solidFill>
              <a:schemeClr val="tx1">
                <a:lumMod val="75000"/>
                <a:lumOff val="25000"/>
              </a:schemeClr>
            </a:solidFill>
            <a:headEnd type="oval" w="lg" len="med"/>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ja-JP" sz="1800" b="0" i="0" u="none" strike="noStrike" kern="12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p:txBody>
      </p:sp>
      <p:sp>
        <p:nvSpPr>
          <p:cNvPr id="43" name="角丸四角形 42"/>
          <p:cNvSpPr/>
          <p:nvPr/>
        </p:nvSpPr>
        <p:spPr>
          <a:xfrm>
            <a:off x="2279576" y="2672916"/>
            <a:ext cx="1008000" cy="324036"/>
          </a:xfrm>
          <a:prstGeom prst="roundRect">
            <a:avLst>
              <a:gd name="adj" fmla="val 3569"/>
            </a:avLst>
          </a:prstGeom>
          <a:solidFill>
            <a:schemeClr val="bg1"/>
          </a:solidFill>
          <a:ln w="6350">
            <a:solidFill>
              <a:schemeClr val="tx1">
                <a:lumMod val="75000"/>
                <a:lumOff val="25000"/>
              </a:schemeClr>
            </a:solidFill>
            <a:headEnd type="oval" w="lg" len="med"/>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ja-JP" sz="1800" b="0" i="0" u="none" strike="noStrike" kern="12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p:txBody>
      </p:sp>
      <p:sp>
        <p:nvSpPr>
          <p:cNvPr id="44" name="角丸四角形 43"/>
          <p:cNvSpPr/>
          <p:nvPr/>
        </p:nvSpPr>
        <p:spPr>
          <a:xfrm>
            <a:off x="3287688" y="2672916"/>
            <a:ext cx="1008000" cy="324036"/>
          </a:xfrm>
          <a:prstGeom prst="roundRect">
            <a:avLst>
              <a:gd name="adj" fmla="val 3569"/>
            </a:avLst>
          </a:prstGeom>
          <a:solidFill>
            <a:schemeClr val="bg1"/>
          </a:solidFill>
          <a:ln w="6350">
            <a:solidFill>
              <a:schemeClr val="tx1">
                <a:lumMod val="75000"/>
                <a:lumOff val="25000"/>
              </a:schemeClr>
            </a:solidFill>
            <a:headEnd type="oval" w="lg" len="med"/>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ja-JP" sz="1800" b="0" i="0" u="none" strike="noStrike" kern="12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p:txBody>
      </p:sp>
      <p:sp>
        <p:nvSpPr>
          <p:cNvPr id="45" name="角丸四角形 44"/>
          <p:cNvSpPr/>
          <p:nvPr/>
        </p:nvSpPr>
        <p:spPr>
          <a:xfrm>
            <a:off x="4295800" y="2672916"/>
            <a:ext cx="1008000" cy="324036"/>
          </a:xfrm>
          <a:prstGeom prst="roundRect">
            <a:avLst>
              <a:gd name="adj" fmla="val 3569"/>
            </a:avLst>
          </a:prstGeom>
          <a:solidFill>
            <a:schemeClr val="bg1"/>
          </a:solidFill>
          <a:ln w="6350">
            <a:solidFill>
              <a:schemeClr val="tx1">
                <a:lumMod val="75000"/>
                <a:lumOff val="25000"/>
              </a:schemeClr>
            </a:solidFill>
            <a:headEnd type="oval" w="lg" len="med"/>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ja-JP" sz="1800" b="0" i="0" u="none" strike="noStrike" kern="12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p:txBody>
      </p:sp>
      <p:sp>
        <p:nvSpPr>
          <p:cNvPr id="46" name="角丸四角形 45"/>
          <p:cNvSpPr/>
          <p:nvPr/>
        </p:nvSpPr>
        <p:spPr>
          <a:xfrm>
            <a:off x="5303912" y="2672916"/>
            <a:ext cx="1008000" cy="324036"/>
          </a:xfrm>
          <a:prstGeom prst="roundRect">
            <a:avLst>
              <a:gd name="adj" fmla="val 3569"/>
            </a:avLst>
          </a:prstGeom>
          <a:solidFill>
            <a:schemeClr val="bg1"/>
          </a:solidFill>
          <a:ln w="6350">
            <a:solidFill>
              <a:schemeClr val="tx1">
                <a:lumMod val="75000"/>
                <a:lumOff val="25000"/>
              </a:schemeClr>
            </a:solidFill>
            <a:headEnd type="oval" w="lg" len="med"/>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ja-JP" sz="1800" b="0" i="0" u="none" strike="noStrike" kern="12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p:txBody>
      </p:sp>
      <p:sp>
        <p:nvSpPr>
          <p:cNvPr id="47" name="角丸四角形 46"/>
          <p:cNvSpPr/>
          <p:nvPr/>
        </p:nvSpPr>
        <p:spPr>
          <a:xfrm>
            <a:off x="6312024" y="2672916"/>
            <a:ext cx="1008000" cy="324036"/>
          </a:xfrm>
          <a:prstGeom prst="roundRect">
            <a:avLst>
              <a:gd name="adj" fmla="val 3569"/>
            </a:avLst>
          </a:prstGeom>
          <a:solidFill>
            <a:schemeClr val="bg1"/>
          </a:solidFill>
          <a:ln w="6350">
            <a:solidFill>
              <a:schemeClr val="tx1">
                <a:lumMod val="75000"/>
                <a:lumOff val="25000"/>
              </a:schemeClr>
            </a:solidFill>
            <a:headEnd type="oval" w="lg" len="med"/>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ja-JP" sz="1800" b="0" i="0" u="none" strike="noStrike" kern="12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p:txBody>
      </p:sp>
      <p:sp>
        <p:nvSpPr>
          <p:cNvPr id="48" name="角丸四角形 47"/>
          <p:cNvSpPr/>
          <p:nvPr/>
        </p:nvSpPr>
        <p:spPr>
          <a:xfrm>
            <a:off x="7320136" y="2672916"/>
            <a:ext cx="1008000" cy="324036"/>
          </a:xfrm>
          <a:prstGeom prst="roundRect">
            <a:avLst>
              <a:gd name="adj" fmla="val 3569"/>
            </a:avLst>
          </a:prstGeom>
          <a:solidFill>
            <a:schemeClr val="bg1"/>
          </a:solidFill>
          <a:ln w="6350">
            <a:solidFill>
              <a:schemeClr val="tx1">
                <a:lumMod val="75000"/>
                <a:lumOff val="25000"/>
              </a:schemeClr>
            </a:solidFill>
            <a:headEnd type="oval" w="lg" len="med"/>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ja-JP" sz="1800" b="0" i="0" u="none" strike="noStrike" kern="12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p:txBody>
      </p:sp>
      <p:sp>
        <p:nvSpPr>
          <p:cNvPr id="49" name="角丸四角形 48"/>
          <p:cNvSpPr/>
          <p:nvPr/>
        </p:nvSpPr>
        <p:spPr>
          <a:xfrm>
            <a:off x="8328248" y="2672916"/>
            <a:ext cx="1008000" cy="324036"/>
          </a:xfrm>
          <a:prstGeom prst="roundRect">
            <a:avLst>
              <a:gd name="adj" fmla="val 3569"/>
            </a:avLst>
          </a:prstGeom>
          <a:solidFill>
            <a:schemeClr val="bg1"/>
          </a:solidFill>
          <a:ln w="6350">
            <a:solidFill>
              <a:schemeClr val="tx1">
                <a:lumMod val="75000"/>
                <a:lumOff val="25000"/>
              </a:schemeClr>
            </a:solidFill>
            <a:headEnd type="oval" w="lg" len="med"/>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ja-JP" sz="1800" b="0" i="0" u="none" strike="noStrike" kern="12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p:txBody>
      </p:sp>
      <p:sp>
        <p:nvSpPr>
          <p:cNvPr id="50" name="角丸四角形 49"/>
          <p:cNvSpPr/>
          <p:nvPr/>
        </p:nvSpPr>
        <p:spPr>
          <a:xfrm>
            <a:off x="9336360" y="2672916"/>
            <a:ext cx="1008000" cy="324036"/>
          </a:xfrm>
          <a:prstGeom prst="roundRect">
            <a:avLst>
              <a:gd name="adj" fmla="val 3569"/>
            </a:avLst>
          </a:prstGeom>
          <a:solidFill>
            <a:schemeClr val="bg1"/>
          </a:solidFill>
          <a:ln w="6350">
            <a:solidFill>
              <a:schemeClr val="tx1">
                <a:lumMod val="75000"/>
                <a:lumOff val="25000"/>
              </a:schemeClr>
            </a:solidFill>
            <a:headEnd type="oval" w="lg" len="med"/>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ja-JP" sz="1800" b="0" i="0" u="none" strike="noStrike" kern="12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p:txBody>
      </p:sp>
      <p:sp>
        <p:nvSpPr>
          <p:cNvPr id="70" name="角丸四角形 69"/>
          <p:cNvSpPr/>
          <p:nvPr/>
        </p:nvSpPr>
        <p:spPr>
          <a:xfrm>
            <a:off x="2279576" y="3619266"/>
            <a:ext cx="1008000" cy="324036"/>
          </a:xfrm>
          <a:prstGeom prst="roundRect">
            <a:avLst>
              <a:gd name="adj" fmla="val 3569"/>
            </a:avLst>
          </a:prstGeom>
          <a:solidFill>
            <a:schemeClr val="bg1"/>
          </a:solidFill>
          <a:ln w="6350">
            <a:solidFill>
              <a:schemeClr val="tx1">
                <a:lumMod val="75000"/>
                <a:lumOff val="25000"/>
              </a:schemeClr>
            </a:solidFill>
            <a:headEnd type="oval" w="lg" len="med"/>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ja-JP" sz="1800" b="0" i="0" u="none" strike="noStrike" kern="12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p:txBody>
      </p:sp>
      <p:sp>
        <p:nvSpPr>
          <p:cNvPr id="71" name="角丸四角形 70"/>
          <p:cNvSpPr/>
          <p:nvPr/>
        </p:nvSpPr>
        <p:spPr>
          <a:xfrm>
            <a:off x="3287688" y="3619266"/>
            <a:ext cx="1008000" cy="324036"/>
          </a:xfrm>
          <a:prstGeom prst="roundRect">
            <a:avLst>
              <a:gd name="adj" fmla="val 3569"/>
            </a:avLst>
          </a:prstGeom>
          <a:solidFill>
            <a:schemeClr val="bg1"/>
          </a:solidFill>
          <a:ln w="6350">
            <a:solidFill>
              <a:schemeClr val="tx1">
                <a:lumMod val="75000"/>
                <a:lumOff val="25000"/>
              </a:schemeClr>
            </a:solidFill>
            <a:headEnd type="oval" w="lg" len="med"/>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ja-JP" sz="1800" b="0" i="0" u="none" strike="noStrike" kern="12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p:txBody>
      </p:sp>
      <p:sp>
        <p:nvSpPr>
          <p:cNvPr id="72" name="角丸四角形 71"/>
          <p:cNvSpPr/>
          <p:nvPr/>
        </p:nvSpPr>
        <p:spPr>
          <a:xfrm>
            <a:off x="4295800" y="3619266"/>
            <a:ext cx="1008000" cy="324036"/>
          </a:xfrm>
          <a:prstGeom prst="roundRect">
            <a:avLst>
              <a:gd name="adj" fmla="val 3569"/>
            </a:avLst>
          </a:prstGeom>
          <a:solidFill>
            <a:schemeClr val="bg1"/>
          </a:solidFill>
          <a:ln w="6350">
            <a:solidFill>
              <a:schemeClr val="tx1">
                <a:lumMod val="75000"/>
                <a:lumOff val="25000"/>
              </a:schemeClr>
            </a:solidFill>
            <a:headEnd type="oval" w="lg" len="med"/>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ja-JP" sz="1800" b="0" i="0" u="none" strike="noStrike" kern="12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p:txBody>
      </p:sp>
      <p:sp>
        <p:nvSpPr>
          <p:cNvPr id="73" name="角丸四角形 72"/>
          <p:cNvSpPr/>
          <p:nvPr/>
        </p:nvSpPr>
        <p:spPr>
          <a:xfrm>
            <a:off x="5303912" y="3619266"/>
            <a:ext cx="1008000" cy="324036"/>
          </a:xfrm>
          <a:prstGeom prst="roundRect">
            <a:avLst>
              <a:gd name="adj" fmla="val 3569"/>
            </a:avLst>
          </a:prstGeom>
          <a:solidFill>
            <a:schemeClr val="bg1"/>
          </a:solidFill>
          <a:ln w="6350">
            <a:solidFill>
              <a:schemeClr val="tx1">
                <a:lumMod val="75000"/>
                <a:lumOff val="25000"/>
              </a:schemeClr>
            </a:solidFill>
            <a:headEnd type="oval" w="lg" len="med"/>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ja-JP" sz="1800" b="0" i="0" u="none" strike="noStrike" kern="12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p:txBody>
      </p:sp>
      <p:sp>
        <p:nvSpPr>
          <p:cNvPr id="74" name="角丸四角形 73"/>
          <p:cNvSpPr/>
          <p:nvPr/>
        </p:nvSpPr>
        <p:spPr>
          <a:xfrm>
            <a:off x="6312024" y="3619266"/>
            <a:ext cx="1008000" cy="324036"/>
          </a:xfrm>
          <a:prstGeom prst="roundRect">
            <a:avLst>
              <a:gd name="adj" fmla="val 3569"/>
            </a:avLst>
          </a:prstGeom>
          <a:solidFill>
            <a:schemeClr val="bg1"/>
          </a:solidFill>
          <a:ln w="6350">
            <a:solidFill>
              <a:schemeClr val="tx1">
                <a:lumMod val="75000"/>
                <a:lumOff val="25000"/>
              </a:schemeClr>
            </a:solidFill>
            <a:headEnd type="oval" w="lg" len="med"/>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ja-JP" sz="1800" b="0" i="0" u="none" strike="noStrike" kern="12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p:txBody>
      </p:sp>
      <p:sp>
        <p:nvSpPr>
          <p:cNvPr id="75" name="角丸四角形 74"/>
          <p:cNvSpPr/>
          <p:nvPr/>
        </p:nvSpPr>
        <p:spPr>
          <a:xfrm>
            <a:off x="7320136" y="3619266"/>
            <a:ext cx="1008000" cy="324036"/>
          </a:xfrm>
          <a:prstGeom prst="roundRect">
            <a:avLst>
              <a:gd name="adj" fmla="val 3569"/>
            </a:avLst>
          </a:prstGeom>
          <a:solidFill>
            <a:schemeClr val="bg1"/>
          </a:solidFill>
          <a:ln w="6350">
            <a:solidFill>
              <a:schemeClr val="tx1">
                <a:lumMod val="75000"/>
                <a:lumOff val="25000"/>
              </a:schemeClr>
            </a:solidFill>
            <a:headEnd type="oval" w="lg" len="med"/>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ja-JP" sz="1800" b="0" i="0" u="none" strike="noStrike" kern="12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p:txBody>
      </p:sp>
      <p:sp>
        <p:nvSpPr>
          <p:cNvPr id="76" name="角丸四角形 75"/>
          <p:cNvSpPr/>
          <p:nvPr/>
        </p:nvSpPr>
        <p:spPr>
          <a:xfrm>
            <a:off x="8328248" y="3619266"/>
            <a:ext cx="1008000" cy="324036"/>
          </a:xfrm>
          <a:prstGeom prst="roundRect">
            <a:avLst>
              <a:gd name="adj" fmla="val 3569"/>
            </a:avLst>
          </a:prstGeom>
          <a:solidFill>
            <a:schemeClr val="bg1"/>
          </a:solidFill>
          <a:ln w="6350">
            <a:solidFill>
              <a:schemeClr val="tx1">
                <a:lumMod val="75000"/>
                <a:lumOff val="25000"/>
              </a:schemeClr>
            </a:solidFill>
            <a:headEnd type="oval" w="lg" len="med"/>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ja-JP" sz="1800" b="0" i="0" u="none" strike="noStrike" kern="12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p:txBody>
      </p:sp>
      <p:sp>
        <p:nvSpPr>
          <p:cNvPr id="77" name="角丸四角形 76"/>
          <p:cNvSpPr/>
          <p:nvPr/>
        </p:nvSpPr>
        <p:spPr>
          <a:xfrm>
            <a:off x="9336360" y="3619266"/>
            <a:ext cx="1008000" cy="324036"/>
          </a:xfrm>
          <a:prstGeom prst="roundRect">
            <a:avLst>
              <a:gd name="adj" fmla="val 3569"/>
            </a:avLst>
          </a:prstGeom>
          <a:solidFill>
            <a:schemeClr val="bg1"/>
          </a:solidFill>
          <a:ln w="6350">
            <a:solidFill>
              <a:schemeClr val="tx1">
                <a:lumMod val="75000"/>
                <a:lumOff val="25000"/>
              </a:schemeClr>
            </a:solidFill>
            <a:headEnd type="oval" w="lg" len="med"/>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ja-JP" sz="1800" b="0" i="0" u="none" strike="noStrike" kern="12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p:txBody>
      </p:sp>
      <p:grpSp>
        <p:nvGrpSpPr>
          <p:cNvPr id="17" name="グループ化 16"/>
          <p:cNvGrpSpPr/>
          <p:nvPr/>
        </p:nvGrpSpPr>
        <p:grpSpPr>
          <a:xfrm>
            <a:off x="2316472" y="3717083"/>
            <a:ext cx="8028000" cy="178305"/>
            <a:chOff x="539552" y="6059007"/>
            <a:chExt cx="8152130" cy="178305"/>
          </a:xfrm>
        </p:grpSpPr>
        <p:sp>
          <p:nvSpPr>
            <p:cNvPr id="16" name="左右矢印 15"/>
            <p:cNvSpPr/>
            <p:nvPr/>
          </p:nvSpPr>
          <p:spPr>
            <a:xfrm>
              <a:off x="539552" y="6059007"/>
              <a:ext cx="4068000" cy="178305"/>
            </a:xfrm>
            <a:prstGeom prst="leftRightArrow">
              <a:avLst>
                <a:gd name="adj1" fmla="val 50000"/>
                <a:gd name="adj2" fmla="val 112000"/>
              </a:avLst>
            </a:prstGeom>
            <a:gradFill>
              <a:gsLst>
                <a:gs pos="0">
                  <a:schemeClr val="tx2">
                    <a:lumMod val="60000"/>
                    <a:lumOff val="40000"/>
                  </a:schemeClr>
                </a:gs>
                <a:gs pos="70000">
                  <a:schemeClr val="bg1"/>
                </a:gs>
                <a:gs pos="30000">
                  <a:schemeClr val="bg1"/>
                </a:gs>
                <a:gs pos="100000">
                  <a:schemeClr val="tx2">
                    <a:lumMod val="60000"/>
                    <a:lumOff val="4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Trebuchet MS"/>
                  <a:ea typeface="HGｺﾞｼｯｸM" panose="020B0609000000000000" pitchFamily="49" charset="-128"/>
                  <a:cs typeface="+mn-cs"/>
                </a:rPr>
                <a:t>４週に休日４日ある</a:t>
              </a:r>
            </a:p>
          </p:txBody>
        </p:sp>
        <p:sp>
          <p:nvSpPr>
            <p:cNvPr id="15" name="左右矢印 14"/>
            <p:cNvSpPr/>
            <p:nvPr/>
          </p:nvSpPr>
          <p:spPr>
            <a:xfrm>
              <a:off x="4623682" y="6059007"/>
              <a:ext cx="4068000" cy="178305"/>
            </a:xfrm>
            <a:prstGeom prst="leftRightArrow">
              <a:avLst>
                <a:gd name="adj1" fmla="val 50000"/>
                <a:gd name="adj2" fmla="val 112000"/>
              </a:avLst>
            </a:prstGeom>
            <a:gradFill>
              <a:gsLst>
                <a:gs pos="0">
                  <a:schemeClr val="tx2">
                    <a:lumMod val="60000"/>
                    <a:lumOff val="40000"/>
                  </a:schemeClr>
                </a:gs>
                <a:gs pos="70000">
                  <a:schemeClr val="bg1"/>
                </a:gs>
                <a:gs pos="30000">
                  <a:schemeClr val="bg1"/>
                </a:gs>
                <a:gs pos="100000">
                  <a:schemeClr val="tx2">
                    <a:lumMod val="60000"/>
                    <a:lumOff val="4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Trebuchet MS"/>
                  <a:ea typeface="HGｺﾞｼｯｸM" panose="020B0609000000000000" pitchFamily="49" charset="-128"/>
                  <a:cs typeface="+mn-cs"/>
                </a:rPr>
                <a:t>４週に休日４日ある</a:t>
              </a:r>
            </a:p>
          </p:txBody>
        </p:sp>
      </p:grpSp>
      <p:sp>
        <p:nvSpPr>
          <p:cNvPr id="78" name="正方形/長方形 77"/>
          <p:cNvSpPr/>
          <p:nvPr/>
        </p:nvSpPr>
        <p:spPr>
          <a:xfrm>
            <a:off x="1775553" y="3789040"/>
            <a:ext cx="1010727" cy="39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Trebuchet MS"/>
                <a:ea typeface="HGｺﾞｼｯｸM" panose="020B0609000000000000" pitchFamily="49" charset="-128"/>
                <a:cs typeface="+mn-cs"/>
              </a:rPr>
              <a:t>↑</a:t>
            </a:r>
            <a:endParaRPr kumimoji="1" lang="en-US" altLang="ja-JP" sz="1050" b="1" i="0" u="none" strike="noStrike" kern="12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Trebuchet MS"/>
                <a:ea typeface="HGｺﾞｼｯｸM" panose="020B0609000000000000" pitchFamily="49" charset="-128"/>
                <a:cs typeface="+mn-cs"/>
              </a:rPr>
              <a:t>起算日</a:t>
            </a:r>
          </a:p>
        </p:txBody>
      </p:sp>
      <p:sp>
        <p:nvSpPr>
          <p:cNvPr id="79" name="正方形/長方形 78"/>
          <p:cNvSpPr/>
          <p:nvPr/>
        </p:nvSpPr>
        <p:spPr>
          <a:xfrm>
            <a:off x="5820879" y="3789040"/>
            <a:ext cx="1010727" cy="39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Trebuchet MS"/>
                <a:ea typeface="HGｺﾞｼｯｸM" panose="020B0609000000000000" pitchFamily="49" charset="-128"/>
                <a:cs typeface="+mn-cs"/>
              </a:rPr>
              <a:t>↑</a:t>
            </a:r>
            <a:endParaRPr kumimoji="1" lang="en-US" altLang="ja-JP" sz="1050" b="1" i="0" u="none" strike="noStrike" kern="12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Trebuchet MS"/>
                <a:ea typeface="HGｺﾞｼｯｸM" panose="020B0609000000000000" pitchFamily="49" charset="-128"/>
                <a:cs typeface="+mn-cs"/>
              </a:rPr>
              <a:t>起算日</a:t>
            </a:r>
          </a:p>
        </p:txBody>
      </p:sp>
      <p:sp>
        <p:nvSpPr>
          <p:cNvPr id="51" name="角丸四角形 50"/>
          <p:cNvSpPr/>
          <p:nvPr/>
        </p:nvSpPr>
        <p:spPr>
          <a:xfrm>
            <a:off x="2279576" y="2994319"/>
            <a:ext cx="1008000" cy="324036"/>
          </a:xfrm>
          <a:prstGeom prst="roundRect">
            <a:avLst>
              <a:gd name="adj" fmla="val 3569"/>
            </a:avLst>
          </a:prstGeom>
          <a:solidFill>
            <a:schemeClr val="bg1"/>
          </a:solidFill>
          <a:ln w="6350">
            <a:solidFill>
              <a:schemeClr val="tx1">
                <a:lumMod val="75000"/>
                <a:lumOff val="25000"/>
              </a:schemeClr>
            </a:solidFill>
            <a:headEnd type="oval" w="lg" len="med"/>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ja-JP" sz="1800" b="0" i="0" u="none" strike="noStrike" kern="12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p:txBody>
      </p:sp>
      <p:sp>
        <p:nvSpPr>
          <p:cNvPr id="52" name="角丸四角形 51"/>
          <p:cNvSpPr/>
          <p:nvPr/>
        </p:nvSpPr>
        <p:spPr>
          <a:xfrm>
            <a:off x="3287688" y="2994319"/>
            <a:ext cx="1008000" cy="324036"/>
          </a:xfrm>
          <a:prstGeom prst="roundRect">
            <a:avLst>
              <a:gd name="adj" fmla="val 3569"/>
            </a:avLst>
          </a:prstGeom>
          <a:solidFill>
            <a:schemeClr val="bg1"/>
          </a:solidFill>
          <a:ln w="6350">
            <a:solidFill>
              <a:schemeClr val="tx1">
                <a:lumMod val="75000"/>
                <a:lumOff val="25000"/>
              </a:schemeClr>
            </a:solidFill>
            <a:headEnd type="oval" w="lg" len="med"/>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ja-JP" sz="1800" b="0" i="0" u="none" strike="noStrike" kern="12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p:txBody>
      </p:sp>
      <p:sp>
        <p:nvSpPr>
          <p:cNvPr id="53" name="角丸四角形 52"/>
          <p:cNvSpPr/>
          <p:nvPr/>
        </p:nvSpPr>
        <p:spPr>
          <a:xfrm>
            <a:off x="4295800" y="2994319"/>
            <a:ext cx="1008000" cy="324036"/>
          </a:xfrm>
          <a:prstGeom prst="roundRect">
            <a:avLst>
              <a:gd name="adj" fmla="val 3569"/>
            </a:avLst>
          </a:prstGeom>
          <a:solidFill>
            <a:schemeClr val="bg1"/>
          </a:solidFill>
          <a:ln w="6350">
            <a:solidFill>
              <a:schemeClr val="tx1">
                <a:lumMod val="75000"/>
                <a:lumOff val="25000"/>
              </a:schemeClr>
            </a:solidFill>
            <a:headEnd type="oval" w="lg" len="med"/>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ja-JP" sz="1800" b="0" i="0" u="none" strike="noStrike" kern="12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p:txBody>
      </p:sp>
      <p:sp>
        <p:nvSpPr>
          <p:cNvPr id="54" name="角丸四角形 53"/>
          <p:cNvSpPr/>
          <p:nvPr/>
        </p:nvSpPr>
        <p:spPr>
          <a:xfrm>
            <a:off x="5303912" y="2994319"/>
            <a:ext cx="1008000" cy="324036"/>
          </a:xfrm>
          <a:prstGeom prst="roundRect">
            <a:avLst>
              <a:gd name="adj" fmla="val 3569"/>
            </a:avLst>
          </a:prstGeom>
          <a:solidFill>
            <a:schemeClr val="bg1"/>
          </a:solidFill>
          <a:ln w="6350">
            <a:solidFill>
              <a:schemeClr val="tx1">
                <a:lumMod val="75000"/>
                <a:lumOff val="25000"/>
              </a:schemeClr>
            </a:solidFill>
            <a:headEnd type="oval" w="lg" len="med"/>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ja-JP" sz="1800" b="0" i="0" u="none" strike="noStrike" kern="12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p:txBody>
      </p:sp>
      <p:sp>
        <p:nvSpPr>
          <p:cNvPr id="55" name="角丸四角形 54"/>
          <p:cNvSpPr/>
          <p:nvPr/>
        </p:nvSpPr>
        <p:spPr>
          <a:xfrm>
            <a:off x="6312024" y="2994319"/>
            <a:ext cx="1008000" cy="324036"/>
          </a:xfrm>
          <a:prstGeom prst="roundRect">
            <a:avLst>
              <a:gd name="adj" fmla="val 3569"/>
            </a:avLst>
          </a:prstGeom>
          <a:solidFill>
            <a:schemeClr val="bg1"/>
          </a:solidFill>
          <a:ln w="6350">
            <a:solidFill>
              <a:schemeClr val="tx1">
                <a:lumMod val="75000"/>
                <a:lumOff val="25000"/>
              </a:schemeClr>
            </a:solidFill>
            <a:headEnd type="oval" w="lg" len="med"/>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ja-JP" sz="1800" b="0" i="0" u="none" strike="noStrike" kern="12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p:txBody>
      </p:sp>
      <p:sp>
        <p:nvSpPr>
          <p:cNvPr id="56" name="角丸四角形 55"/>
          <p:cNvSpPr/>
          <p:nvPr/>
        </p:nvSpPr>
        <p:spPr>
          <a:xfrm>
            <a:off x="7320136" y="2994319"/>
            <a:ext cx="1008000" cy="324036"/>
          </a:xfrm>
          <a:prstGeom prst="roundRect">
            <a:avLst>
              <a:gd name="adj" fmla="val 3569"/>
            </a:avLst>
          </a:prstGeom>
          <a:solidFill>
            <a:schemeClr val="bg1"/>
          </a:solidFill>
          <a:ln w="6350">
            <a:solidFill>
              <a:schemeClr val="tx1">
                <a:lumMod val="75000"/>
                <a:lumOff val="25000"/>
              </a:schemeClr>
            </a:solidFill>
            <a:headEnd type="oval" w="lg" len="med"/>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ja-JP" sz="1800" b="0" i="0" u="none" strike="noStrike" kern="12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p:txBody>
      </p:sp>
      <p:sp>
        <p:nvSpPr>
          <p:cNvPr id="57" name="角丸四角形 56"/>
          <p:cNvSpPr/>
          <p:nvPr/>
        </p:nvSpPr>
        <p:spPr>
          <a:xfrm>
            <a:off x="8328248" y="2994319"/>
            <a:ext cx="1008000" cy="324036"/>
          </a:xfrm>
          <a:prstGeom prst="roundRect">
            <a:avLst>
              <a:gd name="adj" fmla="val 3569"/>
            </a:avLst>
          </a:prstGeom>
          <a:solidFill>
            <a:schemeClr val="bg1"/>
          </a:solidFill>
          <a:ln w="6350">
            <a:solidFill>
              <a:schemeClr val="tx1">
                <a:lumMod val="75000"/>
                <a:lumOff val="25000"/>
              </a:schemeClr>
            </a:solidFill>
            <a:headEnd type="oval" w="lg" len="med"/>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ja-JP" sz="1800" b="0" i="0" u="none" strike="noStrike" kern="12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p:txBody>
      </p:sp>
      <p:sp>
        <p:nvSpPr>
          <p:cNvPr id="58" name="角丸四角形 57"/>
          <p:cNvSpPr/>
          <p:nvPr/>
        </p:nvSpPr>
        <p:spPr>
          <a:xfrm>
            <a:off x="9336360" y="2994319"/>
            <a:ext cx="1008000" cy="324036"/>
          </a:xfrm>
          <a:prstGeom prst="roundRect">
            <a:avLst>
              <a:gd name="adj" fmla="val 3569"/>
            </a:avLst>
          </a:prstGeom>
          <a:solidFill>
            <a:schemeClr val="bg1"/>
          </a:solidFill>
          <a:ln w="6350">
            <a:solidFill>
              <a:schemeClr val="tx1">
                <a:lumMod val="75000"/>
                <a:lumOff val="25000"/>
              </a:schemeClr>
            </a:solidFill>
            <a:headEnd type="oval" w="lg" len="med"/>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ja-JP" sz="1800" b="0" i="0" u="none" strike="noStrike" kern="12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p:txBody>
      </p:sp>
      <p:sp>
        <p:nvSpPr>
          <p:cNvPr id="66" name="正方形/長方形 65"/>
          <p:cNvSpPr/>
          <p:nvPr/>
        </p:nvSpPr>
        <p:spPr>
          <a:xfrm>
            <a:off x="0" y="635061"/>
            <a:ext cx="12192000" cy="129643"/>
          </a:xfrm>
          <a:prstGeom prst="rect">
            <a:avLst/>
          </a:prstGeom>
          <a:solidFill>
            <a:srgbClr val="009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67" name="テキスト ボックス 66"/>
          <p:cNvSpPr txBox="1"/>
          <p:nvPr/>
        </p:nvSpPr>
        <p:spPr>
          <a:xfrm>
            <a:off x="119336" y="116632"/>
            <a:ext cx="108012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休日のルール　「法定休日」と「所定休日」がある</a:t>
            </a:r>
          </a:p>
        </p:txBody>
      </p:sp>
      <p:sp>
        <p:nvSpPr>
          <p:cNvPr id="80" name="角丸四角形 79"/>
          <p:cNvSpPr/>
          <p:nvPr/>
        </p:nvSpPr>
        <p:spPr>
          <a:xfrm>
            <a:off x="479374" y="998776"/>
            <a:ext cx="11089233" cy="517104"/>
          </a:xfrm>
          <a:prstGeom prst="roundRect">
            <a:avLst>
              <a:gd name="adj" fmla="val 2560"/>
            </a:avLst>
          </a:prstGeom>
          <a:solidFill>
            <a:srgbClr val="009944"/>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0" bIns="36000" rtlCol="0" anchor="ctr">
            <a:noAutofit/>
          </a:bodyPr>
          <a:lstStyle/>
          <a:p>
            <a:pPr marL="216000" marR="0" lvl="0" indent="-216000" algn="l" defTabSz="914400" rtl="0" eaLnBrk="1" fontAlgn="auto" latinLnBrk="0" hangingPunct="1">
              <a:lnSpc>
                <a:spcPct val="12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法定休日 ＝ 週に</a:t>
            </a:r>
            <a:r>
              <a:rPr kumimoji="1" lang="en-US" altLang="ja-JP" sz="24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1</a:t>
            </a:r>
            <a:r>
              <a:rPr kumimoji="1" lang="ja-JP" altLang="en-US" sz="24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日、または</a:t>
            </a:r>
            <a:r>
              <a:rPr kumimoji="1" lang="en-US" altLang="ja-JP" sz="24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4</a:t>
            </a:r>
            <a:r>
              <a:rPr kumimoji="1" lang="ja-JP" altLang="en-US" sz="24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週間に</a:t>
            </a:r>
            <a:r>
              <a:rPr kumimoji="1" lang="en-US" altLang="ja-JP" sz="24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4</a:t>
            </a:r>
            <a:r>
              <a:rPr kumimoji="1" lang="ja-JP" altLang="en-US" sz="24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日の休日を与えなければならない</a:t>
            </a:r>
            <a:endParaRPr kumimoji="1" lang="ja-JP" altLang="en-US" sz="2400" b="0" i="0" u="none" strike="noStrike" kern="1200" cap="none" spc="0" normalizeH="0" baseline="0" noProof="0" dirty="0">
              <a:ln>
                <a:noFill/>
              </a:ln>
              <a:solidFill>
                <a:prstClr val="white"/>
              </a:solidFill>
              <a:effectLst/>
              <a:uLnTx/>
              <a:uFillTx/>
              <a:latin typeface="Trebuchet MS"/>
              <a:ea typeface="HGｺﾞｼｯｸM" panose="020B0609000000000000" pitchFamily="49" charset="-128"/>
              <a:cs typeface="+mn-cs"/>
            </a:endParaRPr>
          </a:p>
        </p:txBody>
      </p:sp>
      <p:sp>
        <p:nvSpPr>
          <p:cNvPr id="82" name="角丸四角形 81"/>
          <p:cNvSpPr/>
          <p:nvPr/>
        </p:nvSpPr>
        <p:spPr>
          <a:xfrm>
            <a:off x="750100" y="5440408"/>
            <a:ext cx="10890516" cy="724896"/>
          </a:xfrm>
          <a:prstGeom prst="roundRect">
            <a:avLst>
              <a:gd name="adj" fmla="val 2560"/>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0" bIns="36000" rtlCol="0" anchor="t" anchorCtr="0">
            <a:noAutofit/>
          </a:bodyPr>
          <a:lstStyle/>
          <a:p>
            <a:pPr marL="216000" marR="0" lvl="0" indent="-216000" algn="l" defTabSz="914400" rtl="0" eaLnBrk="1" fontAlgn="auto" latinLnBrk="0" hangingPunct="1">
              <a:lnSpc>
                <a:spcPct val="12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F79646">
                    <a:lumMod val="75000"/>
                  </a:srgbClr>
                </a:solidFill>
                <a:effectLst/>
                <a:uLnTx/>
                <a:uFillTx/>
                <a:latin typeface="HG丸ｺﾞｼｯｸM-PRO" panose="020F0600000000000000" pitchFamily="50" charset="-128"/>
                <a:ea typeface="HG丸ｺﾞｼｯｸM-PRO" panose="020F0600000000000000" pitchFamily="50" charset="-128"/>
                <a:cs typeface="+mn-cs"/>
              </a:rPr>
              <a:t>「法定休日」ではない「</a:t>
            </a:r>
            <a:r>
              <a:rPr kumimoji="1" lang="ja-JP" altLang="en-US" sz="2000" b="0" i="0" u="none" strike="noStrike" kern="1200" cap="none" spc="0" normalizeH="0" baseline="0" noProof="0" dirty="0">
                <a:ln>
                  <a:noFill/>
                </a:ln>
                <a:solidFill>
                  <a:srgbClr val="E46C0A"/>
                </a:solidFill>
                <a:effectLst/>
                <a:uLnTx/>
                <a:uFillTx/>
                <a:latin typeface="HG丸ｺﾞｼｯｸM-PRO" panose="020F0600000000000000" pitchFamily="50" charset="-128"/>
                <a:ea typeface="HG丸ｺﾞｼｯｸM-PRO" panose="020F0600000000000000" pitchFamily="50" charset="-128"/>
                <a:cs typeface="+mn-cs"/>
              </a:rPr>
              <a:t>所定休日」に</a:t>
            </a:r>
            <a:r>
              <a:rPr kumimoji="1" lang="ja-JP" altLang="en-US" sz="2000" b="0" i="0" u="none" strike="noStrike" kern="1200" cap="none" spc="0" normalizeH="0" baseline="0" noProof="0" dirty="0">
                <a:ln>
                  <a:noFill/>
                </a:ln>
                <a:solidFill>
                  <a:srgbClr val="F79646">
                    <a:lumMod val="75000"/>
                  </a:srgbClr>
                </a:solidFill>
                <a:effectLst/>
                <a:uLnTx/>
                <a:uFillTx/>
                <a:latin typeface="HG丸ｺﾞｼｯｸM-PRO" panose="020F0600000000000000" pitchFamily="50" charset="-128"/>
                <a:ea typeface="HG丸ｺﾞｼｯｸM-PRO" panose="020F0600000000000000" pitchFamily="50" charset="-128"/>
                <a:cs typeface="+mn-cs"/>
              </a:rPr>
              <a:t>働かせる場合</a:t>
            </a:r>
            <a:r>
              <a:rPr kumimoji="1" lang="ja-JP" altLang="en-US" sz="2000" b="0" i="0" u="none" strike="noStrike" kern="1200" cap="none" spc="0" normalizeH="0" baseline="0" noProof="0" dirty="0">
                <a:ln>
                  <a:noFill/>
                </a:ln>
                <a:solidFill>
                  <a:srgbClr val="E46C0A"/>
                </a:solidFill>
                <a:effectLst/>
                <a:uLnTx/>
                <a:uFillTx/>
                <a:latin typeface="HG丸ｺﾞｼｯｸM-PRO" panose="020F0600000000000000" pitchFamily="50" charset="-128"/>
                <a:ea typeface="HG丸ｺﾞｼｯｸM-PRO" panose="020F0600000000000000" pitchFamily="50" charset="-128"/>
                <a:cs typeface="+mn-cs"/>
              </a:rPr>
              <a:t>は</a:t>
            </a:r>
            <a:r>
              <a:rPr kumimoji="1" lang="ja-JP" altLang="en-US" sz="2000" i="0" u="none" strike="noStrike" kern="1200" cap="none" spc="0" normalizeH="0" baseline="0" noProof="0" dirty="0">
                <a:ln>
                  <a:noFill/>
                </a:ln>
                <a:solidFill>
                  <a:srgbClr val="E46C0A"/>
                </a:solidFill>
                <a:effectLst/>
                <a:uLnTx/>
                <a:uFillTx/>
                <a:latin typeface="HG丸ｺﾞｼｯｸM-PRO" panose="020F0600000000000000" pitchFamily="50" charset="-128"/>
                <a:ea typeface="HG丸ｺﾞｼｯｸM-PRO" panose="020F0600000000000000" pitchFamily="50" charset="-128"/>
                <a:cs typeface="+mn-cs"/>
              </a:rPr>
              <a:t>原則として</a:t>
            </a:r>
            <a:r>
              <a:rPr kumimoji="1" lang="ja-JP" altLang="en-US" sz="2000" b="0" i="0" u="none" strike="noStrike" kern="1200" cap="none" spc="0" normalizeH="0" baseline="0" noProof="0" dirty="0">
                <a:ln>
                  <a:noFill/>
                </a:ln>
                <a:solidFill>
                  <a:srgbClr val="E46C0A"/>
                </a:solidFill>
                <a:effectLst/>
                <a:uLnTx/>
                <a:uFillTx/>
                <a:latin typeface="HG丸ｺﾞｼｯｸM-PRO" panose="020F0600000000000000" pitchFamily="50" charset="-128"/>
                <a:ea typeface="HG丸ｺﾞｼｯｸM-PRO" panose="020F0600000000000000" pitchFamily="50" charset="-128"/>
                <a:cs typeface="+mn-cs"/>
              </a:rPr>
              <a:t>時</a:t>
            </a:r>
            <a:r>
              <a:rPr kumimoji="1" lang="ja-JP" altLang="en-US" sz="2000" b="0" i="0" u="none" strike="noStrike" kern="1200" cap="none" spc="0" normalizeH="0" baseline="0" noProof="0" dirty="0">
                <a:ln>
                  <a:noFill/>
                </a:ln>
                <a:solidFill>
                  <a:srgbClr val="F79646">
                    <a:lumMod val="75000"/>
                  </a:srgbClr>
                </a:solidFill>
                <a:effectLst/>
                <a:uLnTx/>
                <a:uFillTx/>
                <a:latin typeface="HG丸ｺﾞｼｯｸM-PRO" panose="020F0600000000000000" pitchFamily="50" charset="-128"/>
                <a:ea typeface="HG丸ｺﾞｼｯｸM-PRO" panose="020F0600000000000000" pitchFamily="50" charset="-128"/>
                <a:cs typeface="+mn-cs"/>
              </a:rPr>
              <a:t>間外労働となり、割増賃金は</a:t>
            </a:r>
            <a:r>
              <a:rPr kumimoji="1" lang="en-US" altLang="ja-JP" sz="2000" b="0" i="0" u="none" strike="noStrike" kern="1200" cap="none" spc="0" normalizeH="0" baseline="0" noProof="0" dirty="0">
                <a:ln>
                  <a:noFill/>
                </a:ln>
                <a:solidFill>
                  <a:srgbClr val="F79646">
                    <a:lumMod val="75000"/>
                  </a:srgbClr>
                </a:solidFill>
                <a:effectLst/>
                <a:uLnTx/>
                <a:uFillTx/>
                <a:latin typeface="HG丸ｺﾞｼｯｸM-PRO" panose="020F0600000000000000" pitchFamily="50" charset="-128"/>
                <a:ea typeface="HG丸ｺﾞｼｯｸM-PRO" panose="020F0600000000000000" pitchFamily="50" charset="-128"/>
                <a:cs typeface="+mn-cs"/>
              </a:rPr>
              <a:t>25</a:t>
            </a:r>
            <a:r>
              <a:rPr kumimoji="1" lang="ja-JP" altLang="en-US" sz="2000" b="0" i="0" u="none" strike="noStrike" kern="1200" cap="none" spc="0" normalizeH="0" baseline="0" noProof="0" dirty="0">
                <a:ln>
                  <a:noFill/>
                </a:ln>
                <a:solidFill>
                  <a:srgbClr val="F79646">
                    <a:lumMod val="75000"/>
                  </a:srgbClr>
                </a:solidFill>
                <a:effectLst/>
                <a:uLnTx/>
                <a:uFillTx/>
                <a:latin typeface="HG丸ｺﾞｼｯｸM-PRO" panose="020F0600000000000000" pitchFamily="50" charset="-128"/>
                <a:ea typeface="HG丸ｺﾞｼｯｸM-PRO" panose="020F0600000000000000" pitchFamily="50" charset="-128"/>
                <a:cs typeface="+mn-cs"/>
              </a:rPr>
              <a:t>％以上となる。</a:t>
            </a:r>
            <a:endParaRPr kumimoji="1" lang="ja-JP" altLang="en-US" sz="2000" b="0" i="0" u="none" strike="noStrike" kern="1200" cap="none" spc="0" normalizeH="0" baseline="0" noProof="0" dirty="0">
              <a:ln>
                <a:noFill/>
              </a:ln>
              <a:solidFill>
                <a:srgbClr val="F79646">
                  <a:lumMod val="75000"/>
                </a:srgbClr>
              </a:solidFill>
              <a:effectLst/>
              <a:uLnTx/>
              <a:uFillTx/>
              <a:latin typeface="Trebuchet MS"/>
              <a:ea typeface="HGｺﾞｼｯｸM" panose="020B0609000000000000" pitchFamily="49" charset="-128"/>
              <a:cs typeface="+mn-cs"/>
            </a:endParaRPr>
          </a:p>
        </p:txBody>
      </p:sp>
      <p:sp>
        <p:nvSpPr>
          <p:cNvPr id="83" name="角丸四角形 82"/>
          <p:cNvSpPr/>
          <p:nvPr/>
        </p:nvSpPr>
        <p:spPr>
          <a:xfrm>
            <a:off x="479376" y="4856112"/>
            <a:ext cx="11089233" cy="517104"/>
          </a:xfrm>
          <a:prstGeom prst="roundRect">
            <a:avLst>
              <a:gd name="adj" fmla="val 2560"/>
            </a:avLst>
          </a:prstGeom>
          <a:solidFill>
            <a:srgbClr val="009944"/>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0" bIns="36000" rtlCol="0" anchor="ctr">
            <a:noAutofit/>
          </a:bodyPr>
          <a:lstStyle/>
          <a:p>
            <a:pPr marL="216000" marR="0" lvl="0" indent="-216000" algn="l" defTabSz="914400" rtl="0" eaLnBrk="1" fontAlgn="auto" latinLnBrk="0" hangingPunct="1">
              <a:lnSpc>
                <a:spcPct val="12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所定休日 ＝ 就業規則等で定める会社の休日</a:t>
            </a:r>
            <a:endParaRPr kumimoji="1" lang="ja-JP" altLang="en-US" sz="2400" b="0" i="0" u="none" strike="noStrike" kern="1200" cap="none" spc="0" normalizeH="0" baseline="0" noProof="0" dirty="0">
              <a:ln>
                <a:noFill/>
              </a:ln>
              <a:solidFill>
                <a:prstClr val="white"/>
              </a:solidFill>
              <a:effectLst/>
              <a:uLnTx/>
              <a:uFillTx/>
              <a:latin typeface="Trebuchet MS"/>
              <a:ea typeface="HGｺﾞｼｯｸM" panose="020B0609000000000000" pitchFamily="49" charset="-128"/>
              <a:cs typeface="+mn-cs"/>
            </a:endParaRPr>
          </a:p>
        </p:txBody>
      </p:sp>
      <p:sp>
        <p:nvSpPr>
          <p:cNvPr id="84" name="角丸四角形 83"/>
          <p:cNvSpPr/>
          <p:nvPr/>
        </p:nvSpPr>
        <p:spPr>
          <a:xfrm>
            <a:off x="767390" y="4149080"/>
            <a:ext cx="11233266" cy="724896"/>
          </a:xfrm>
          <a:prstGeom prst="roundRect">
            <a:avLst>
              <a:gd name="adj" fmla="val 2560"/>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0" bIns="36000" rtlCol="0" anchor="t" anchorCtr="0">
            <a:noAutofit/>
          </a:bodyPr>
          <a:lstStyle/>
          <a:p>
            <a:pPr marL="216000" marR="0" lvl="0" indent="-216000" algn="l" defTabSz="914400" rtl="0" eaLnBrk="1" fontAlgn="auto" latinLnBrk="0" hangingPunct="1">
              <a:lnSpc>
                <a:spcPct val="12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F79646">
                    <a:lumMod val="75000"/>
                  </a:srgbClr>
                </a:solidFill>
                <a:effectLst/>
                <a:uLnTx/>
                <a:uFillTx/>
                <a:latin typeface="HG丸ｺﾞｼｯｸM-PRO" panose="020F0600000000000000" pitchFamily="50" charset="-128"/>
                <a:ea typeface="HG丸ｺﾞｼｯｸM-PRO" panose="020F0600000000000000" pitchFamily="50" charset="-128"/>
                <a:cs typeface="+mn-cs"/>
              </a:rPr>
              <a:t>「法定休日」に働かせる場合は休日労働となり、割増賃金は</a:t>
            </a:r>
            <a:r>
              <a:rPr kumimoji="1" lang="en-US" altLang="ja-JP" sz="2000" b="0" i="0" u="none" strike="noStrike" kern="1200" cap="none" spc="0" normalizeH="0" baseline="0" noProof="0" dirty="0">
                <a:ln>
                  <a:noFill/>
                </a:ln>
                <a:solidFill>
                  <a:srgbClr val="F79646">
                    <a:lumMod val="75000"/>
                  </a:srgbClr>
                </a:solidFill>
                <a:effectLst/>
                <a:uLnTx/>
                <a:uFillTx/>
                <a:latin typeface="HG丸ｺﾞｼｯｸM-PRO" panose="020F0600000000000000" pitchFamily="50" charset="-128"/>
                <a:ea typeface="HG丸ｺﾞｼｯｸM-PRO" panose="020F0600000000000000" pitchFamily="50" charset="-128"/>
                <a:cs typeface="+mn-cs"/>
              </a:rPr>
              <a:t>35</a:t>
            </a:r>
            <a:r>
              <a:rPr kumimoji="1" lang="ja-JP" altLang="en-US" sz="2000" b="0" i="0" u="none" strike="noStrike" kern="1200" cap="none" spc="0" normalizeH="0" baseline="0" noProof="0" dirty="0">
                <a:ln>
                  <a:noFill/>
                </a:ln>
                <a:solidFill>
                  <a:srgbClr val="F79646">
                    <a:lumMod val="75000"/>
                  </a:srgbClr>
                </a:solidFill>
                <a:effectLst/>
                <a:uLnTx/>
                <a:uFillTx/>
                <a:latin typeface="HG丸ｺﾞｼｯｸM-PRO" panose="020F0600000000000000" pitchFamily="50" charset="-128"/>
                <a:ea typeface="HG丸ｺﾞｼｯｸM-PRO" panose="020F0600000000000000" pitchFamily="50" charset="-128"/>
                <a:cs typeface="+mn-cs"/>
              </a:rPr>
              <a:t>％以上となる。</a:t>
            </a:r>
            <a:endParaRPr kumimoji="1" lang="ja-JP" altLang="en-US" sz="2000" b="0" i="0" u="none" strike="noStrike" kern="1200" cap="none" spc="0" normalizeH="0" baseline="0" noProof="0" dirty="0">
              <a:ln>
                <a:noFill/>
              </a:ln>
              <a:solidFill>
                <a:srgbClr val="F79646">
                  <a:lumMod val="75000"/>
                </a:srgbClr>
              </a:solidFill>
              <a:effectLst/>
              <a:uLnTx/>
              <a:uFillTx/>
              <a:latin typeface="Trebuchet MS"/>
              <a:ea typeface="HGｺﾞｼｯｸM" panose="020B0609000000000000" pitchFamily="49" charset="-128"/>
              <a:cs typeface="+mn-cs"/>
            </a:endParaRPr>
          </a:p>
        </p:txBody>
      </p:sp>
      <p:sp>
        <p:nvSpPr>
          <p:cNvPr id="12" name="左右矢印 11"/>
          <p:cNvSpPr/>
          <p:nvPr/>
        </p:nvSpPr>
        <p:spPr>
          <a:xfrm>
            <a:off x="3324394" y="2432900"/>
            <a:ext cx="3997783" cy="178305"/>
          </a:xfrm>
          <a:prstGeom prst="leftRightArrow">
            <a:avLst>
              <a:gd name="adj1" fmla="val 50000"/>
              <a:gd name="adj2" fmla="val 112000"/>
            </a:avLst>
          </a:prstGeom>
          <a:gradFill>
            <a:gsLst>
              <a:gs pos="0">
                <a:schemeClr val="tx2">
                  <a:lumMod val="60000"/>
                  <a:lumOff val="40000"/>
                </a:schemeClr>
              </a:gs>
              <a:gs pos="70000">
                <a:schemeClr val="bg1"/>
              </a:gs>
              <a:gs pos="30000">
                <a:schemeClr val="bg1"/>
              </a:gs>
              <a:gs pos="100000">
                <a:schemeClr val="tx2">
                  <a:lumMod val="60000"/>
                  <a:lumOff val="4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Trebuchet MS"/>
                <a:ea typeface="HGｺﾞｼｯｸM" panose="020B0609000000000000" pitchFamily="49" charset="-128"/>
                <a:cs typeface="+mn-cs"/>
              </a:rPr>
              <a:t>４週に休日２日しかない</a:t>
            </a:r>
          </a:p>
        </p:txBody>
      </p:sp>
      <p:sp>
        <p:nvSpPr>
          <p:cNvPr id="13" name="左右矢印 12"/>
          <p:cNvSpPr/>
          <p:nvPr/>
        </p:nvSpPr>
        <p:spPr>
          <a:xfrm>
            <a:off x="4367842" y="2747608"/>
            <a:ext cx="3997783" cy="178305"/>
          </a:xfrm>
          <a:prstGeom prst="leftRightArrow">
            <a:avLst>
              <a:gd name="adj1" fmla="val 50000"/>
              <a:gd name="adj2" fmla="val 112000"/>
            </a:avLst>
          </a:prstGeom>
          <a:gradFill>
            <a:gsLst>
              <a:gs pos="0">
                <a:schemeClr val="tx2">
                  <a:lumMod val="60000"/>
                  <a:lumOff val="40000"/>
                </a:schemeClr>
              </a:gs>
              <a:gs pos="70000">
                <a:schemeClr val="bg1"/>
              </a:gs>
              <a:gs pos="30000">
                <a:schemeClr val="bg1"/>
              </a:gs>
              <a:gs pos="100000">
                <a:schemeClr val="tx2">
                  <a:lumMod val="60000"/>
                  <a:lumOff val="4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Trebuchet MS"/>
                <a:ea typeface="HGｺﾞｼｯｸM" panose="020B0609000000000000" pitchFamily="49" charset="-128"/>
                <a:cs typeface="+mn-cs"/>
              </a:rPr>
              <a:t>　４週に休日１日しかない</a:t>
            </a:r>
          </a:p>
        </p:txBody>
      </p:sp>
      <p:sp>
        <p:nvSpPr>
          <p:cNvPr id="14" name="左右矢印 13"/>
          <p:cNvSpPr/>
          <p:nvPr/>
        </p:nvSpPr>
        <p:spPr>
          <a:xfrm>
            <a:off x="5338611" y="3093082"/>
            <a:ext cx="3997783" cy="178305"/>
          </a:xfrm>
          <a:prstGeom prst="leftRightArrow">
            <a:avLst>
              <a:gd name="adj1" fmla="val 50000"/>
              <a:gd name="adj2" fmla="val 112000"/>
            </a:avLst>
          </a:prstGeom>
          <a:gradFill>
            <a:gsLst>
              <a:gs pos="0">
                <a:schemeClr val="tx2">
                  <a:lumMod val="60000"/>
                  <a:lumOff val="40000"/>
                </a:schemeClr>
              </a:gs>
              <a:gs pos="70000">
                <a:schemeClr val="bg1"/>
              </a:gs>
              <a:gs pos="30000">
                <a:schemeClr val="bg1"/>
              </a:gs>
              <a:gs pos="100000">
                <a:schemeClr val="tx2">
                  <a:lumMod val="60000"/>
                  <a:lumOff val="4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Trebuchet MS"/>
                <a:ea typeface="HGｺﾞｼｯｸM" panose="020B0609000000000000" pitchFamily="49" charset="-128"/>
                <a:cs typeface="+mn-cs"/>
              </a:rPr>
              <a:t>４週に休日３日しかない</a:t>
            </a:r>
          </a:p>
        </p:txBody>
      </p:sp>
      <p:sp>
        <p:nvSpPr>
          <p:cNvPr id="2" name="下矢印 1"/>
          <p:cNvSpPr/>
          <p:nvPr/>
        </p:nvSpPr>
        <p:spPr>
          <a:xfrm>
            <a:off x="2639616" y="3318355"/>
            <a:ext cx="72008" cy="300911"/>
          </a:xfrm>
          <a:prstGeom prst="downArrow">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68" name="角丸四角形 67"/>
          <p:cNvSpPr/>
          <p:nvPr/>
        </p:nvSpPr>
        <p:spPr>
          <a:xfrm>
            <a:off x="2823176" y="3305576"/>
            <a:ext cx="11233266" cy="724896"/>
          </a:xfrm>
          <a:prstGeom prst="roundRect">
            <a:avLst>
              <a:gd name="adj" fmla="val 2560"/>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0" bIns="36000" rtlCol="0" anchor="t" anchorCtr="0">
            <a:noAutofit/>
          </a:bodyPr>
          <a:lstStyle/>
          <a:p>
            <a:pPr marL="216000" marR="0" lvl="0" indent="-216000" algn="l" defTabSz="914400" rtl="0" eaLnBrk="1" fontAlgn="auto" latinLnBrk="0" hangingPunct="1">
              <a:lnSpc>
                <a:spcPct val="12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F79646">
                    <a:lumMod val="75000"/>
                  </a:srgbClr>
                </a:solidFill>
                <a:effectLst/>
                <a:uLnTx/>
                <a:uFillTx/>
                <a:latin typeface="HG丸ｺﾞｼｯｸM-PRO" panose="020F0600000000000000" pitchFamily="50" charset="-128"/>
                <a:ea typeface="HG丸ｺﾞｼｯｸM-PRO" panose="020F0600000000000000" pitchFamily="50" charset="-128"/>
                <a:cs typeface="+mn-cs"/>
              </a:rPr>
              <a:t>（起算日を明らかにして、その期間ごとに４週４日の休日が確保されていれば違法ではない。）</a:t>
            </a:r>
            <a:endParaRPr kumimoji="1" lang="ja-JP" altLang="en-US" sz="1400" b="0" i="0" u="none" strike="noStrike" kern="1200" cap="none" spc="0" normalizeH="0" baseline="0" noProof="0" dirty="0">
              <a:ln>
                <a:noFill/>
              </a:ln>
              <a:solidFill>
                <a:srgbClr val="F79646">
                  <a:lumMod val="75000"/>
                </a:srgbClr>
              </a:solidFill>
              <a:effectLst/>
              <a:uLnTx/>
              <a:uFillTx/>
              <a:latin typeface="Trebuchet MS"/>
              <a:ea typeface="HGｺﾞｼｯｸM" panose="020B0609000000000000" pitchFamily="49" charset="-128"/>
              <a:cs typeface="+mn-cs"/>
            </a:endParaRPr>
          </a:p>
        </p:txBody>
      </p:sp>
      <p:sp>
        <p:nvSpPr>
          <p:cNvPr id="3" name="スライド番号プレースホルダー 2">
            <a:extLst>
              <a:ext uri="{FF2B5EF4-FFF2-40B4-BE49-F238E27FC236}">
                <a16:creationId xmlns:a16="http://schemas.microsoft.com/office/drawing/2014/main" id="{653B73C1-22BD-6FD8-7B45-30277830CC0F}"/>
              </a:ext>
            </a:extLst>
          </p:cNvPr>
          <p:cNvSpPr>
            <a:spLocks noGrp="1"/>
          </p:cNvSpPr>
          <p:nvPr>
            <p:ph type="sldNum" sz="quarter" idx="12"/>
          </p:nvPr>
        </p:nvSpPr>
        <p:spPr>
          <a:xfrm>
            <a:off x="9347200" y="6487408"/>
            <a:ext cx="2844800" cy="365125"/>
          </a:xfrm>
        </p:spPr>
        <p:txBody>
          <a:bodyPr/>
          <a:lstStyle/>
          <a:p>
            <a:fld id="{E3C52A74-6BB8-425A-81FA-95938EE2CA9E}" type="slidenum">
              <a:rPr lang="ja-JP" altLang="en-US" smtClean="0"/>
              <a:pPr/>
              <a:t>12</a:t>
            </a:fld>
            <a:endParaRPr lang="ja-JP" altLang="en-US" dirty="0"/>
          </a:p>
        </p:txBody>
      </p:sp>
    </p:spTree>
    <p:extLst>
      <p:ext uri="{BB962C8B-B14F-4D97-AF65-F5344CB8AC3E}">
        <p14:creationId xmlns:p14="http://schemas.microsoft.com/office/powerpoint/2010/main" val="29153328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正方形/長方形 65"/>
          <p:cNvSpPr/>
          <p:nvPr/>
        </p:nvSpPr>
        <p:spPr>
          <a:xfrm>
            <a:off x="0" y="635061"/>
            <a:ext cx="12192000" cy="129643"/>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67" name="テキスト ボックス 66"/>
          <p:cNvSpPr txBox="1"/>
          <p:nvPr/>
        </p:nvSpPr>
        <p:spPr>
          <a:xfrm>
            <a:off x="119336" y="116632"/>
            <a:ext cx="108012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「休日の振替」と「代休」</a:t>
            </a:r>
          </a:p>
        </p:txBody>
      </p:sp>
      <p:sp>
        <p:nvSpPr>
          <p:cNvPr id="65" name="角丸四角形 64"/>
          <p:cNvSpPr/>
          <p:nvPr/>
        </p:nvSpPr>
        <p:spPr>
          <a:xfrm>
            <a:off x="479374" y="998776"/>
            <a:ext cx="11017226" cy="517104"/>
          </a:xfrm>
          <a:prstGeom prst="roundRect">
            <a:avLst>
              <a:gd name="adj" fmla="val 2560"/>
            </a:avLst>
          </a:prstGeom>
          <a:solidFill>
            <a:srgbClr val="9C7DB6"/>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0" bIns="36000" rtlCol="0" anchor="ctr">
            <a:noAutofit/>
          </a:bodyPr>
          <a:lstStyle/>
          <a:p>
            <a:pPr marL="216000" marR="0" lvl="0" indent="-216000" algn="l" defTabSz="914400" rtl="0" eaLnBrk="1" fontAlgn="auto" latinLnBrk="0" hangingPunct="1">
              <a:lnSpc>
                <a:spcPct val="12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１　休日振替</a:t>
            </a:r>
            <a:r>
              <a:rPr kumimoji="1" lang="en-US" altLang="ja-JP" sz="24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24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あらかじめ</a:t>
            </a:r>
            <a:r>
              <a:rPr kumimoji="1" lang="en-US" altLang="ja-JP" sz="24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24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は、休日労働とはならない。</a:t>
            </a:r>
            <a:endParaRPr kumimoji="1" lang="ja-JP" altLang="en-US" sz="2400" b="0" i="0" u="none" strike="noStrike" kern="1200" cap="none" spc="0" normalizeH="0" baseline="0" noProof="0" dirty="0">
              <a:ln>
                <a:noFill/>
              </a:ln>
              <a:solidFill>
                <a:prstClr val="white"/>
              </a:solidFill>
              <a:effectLst/>
              <a:uLnTx/>
              <a:uFillTx/>
              <a:latin typeface="Trebuchet MS"/>
              <a:ea typeface="HGｺﾞｼｯｸM" panose="020B0609000000000000" pitchFamily="49" charset="-128"/>
              <a:cs typeface="+mn-cs"/>
            </a:endParaRPr>
          </a:p>
        </p:txBody>
      </p:sp>
      <p:sp>
        <p:nvSpPr>
          <p:cNvPr id="68" name="角丸四角形 67"/>
          <p:cNvSpPr/>
          <p:nvPr/>
        </p:nvSpPr>
        <p:spPr>
          <a:xfrm>
            <a:off x="460188" y="3789013"/>
            <a:ext cx="11036412" cy="540000"/>
          </a:xfrm>
          <a:prstGeom prst="roundRect">
            <a:avLst>
              <a:gd name="adj" fmla="val 2560"/>
            </a:avLst>
          </a:prstGeom>
          <a:solidFill>
            <a:srgbClr val="9C7DB6"/>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0" bIns="36000" rtlCol="0" anchor="ctr">
            <a:noAutofit/>
          </a:bodyPr>
          <a:lstStyle/>
          <a:p>
            <a:pPr marL="216000" marR="0" lvl="0" indent="-216000" algn="l" defTabSz="914400" rtl="0" eaLnBrk="1" fontAlgn="auto" latinLnBrk="0" hangingPunct="1">
              <a:lnSpc>
                <a:spcPct val="12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３　週休</a:t>
            </a:r>
            <a:r>
              <a:rPr kumimoji="1" lang="en-US" altLang="ja-JP" sz="24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2</a:t>
            </a:r>
            <a:r>
              <a:rPr kumimoji="1" lang="ja-JP" altLang="en-US" sz="24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日制の場合の「法定休日」は何曜日？</a:t>
            </a:r>
            <a:endParaRPr kumimoji="1" lang="ja-JP" altLang="en-US" sz="2400" b="0" i="0" u="none" strike="noStrike" kern="1200" cap="none" spc="0" normalizeH="0" baseline="0" noProof="0" dirty="0">
              <a:ln>
                <a:noFill/>
              </a:ln>
              <a:solidFill>
                <a:prstClr val="white"/>
              </a:solidFill>
              <a:effectLst/>
              <a:uLnTx/>
              <a:uFillTx/>
              <a:latin typeface="Trebuchet MS"/>
              <a:ea typeface="HGｺﾞｼｯｸM" panose="020B0609000000000000" pitchFamily="49" charset="-128"/>
              <a:cs typeface="+mn-cs"/>
            </a:endParaRPr>
          </a:p>
        </p:txBody>
      </p:sp>
      <p:sp>
        <p:nvSpPr>
          <p:cNvPr id="69" name="角丸四角形 68"/>
          <p:cNvSpPr/>
          <p:nvPr/>
        </p:nvSpPr>
        <p:spPr>
          <a:xfrm>
            <a:off x="427760" y="5102426"/>
            <a:ext cx="11068840" cy="540000"/>
          </a:xfrm>
          <a:prstGeom prst="roundRect">
            <a:avLst>
              <a:gd name="adj" fmla="val 2560"/>
            </a:avLst>
          </a:prstGeom>
          <a:solidFill>
            <a:srgbClr val="9C7DB6"/>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0" bIns="36000" rtlCol="0" anchor="ctr">
            <a:noAutofit/>
          </a:bodyPr>
          <a:lstStyle/>
          <a:p>
            <a:pPr marL="216000" marR="0" lvl="0" indent="-216000" algn="l" defTabSz="914400" rtl="0" eaLnBrk="1" fontAlgn="auto" latinLnBrk="0" hangingPunct="1">
              <a:lnSpc>
                <a:spcPct val="12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４　国民の祝日に出勤しても休日労働にならないの？</a:t>
            </a:r>
            <a:endParaRPr kumimoji="1" lang="ja-JP" altLang="en-US" sz="2400" b="0" i="0" u="none" strike="noStrike" kern="1200" cap="none" spc="0" normalizeH="0" baseline="0" noProof="0" dirty="0">
              <a:ln>
                <a:noFill/>
              </a:ln>
              <a:solidFill>
                <a:prstClr val="white"/>
              </a:solidFill>
              <a:effectLst/>
              <a:uLnTx/>
              <a:uFillTx/>
              <a:latin typeface="Trebuchet MS"/>
              <a:ea typeface="HGｺﾞｼｯｸM" panose="020B0609000000000000" pitchFamily="49" charset="-128"/>
              <a:cs typeface="+mn-cs"/>
            </a:endParaRPr>
          </a:p>
        </p:txBody>
      </p:sp>
      <p:sp>
        <p:nvSpPr>
          <p:cNvPr id="80" name="角丸四角形 79"/>
          <p:cNvSpPr/>
          <p:nvPr/>
        </p:nvSpPr>
        <p:spPr>
          <a:xfrm>
            <a:off x="460348" y="2733639"/>
            <a:ext cx="11036252" cy="556254"/>
          </a:xfrm>
          <a:prstGeom prst="roundRect">
            <a:avLst>
              <a:gd name="adj" fmla="val 2560"/>
            </a:avLst>
          </a:prstGeom>
          <a:solidFill>
            <a:srgbClr val="9C7DB6"/>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0" bIns="36000" rtlCol="0" anchor="ctr">
            <a:noAutofit/>
          </a:bodyPr>
          <a:lstStyle/>
          <a:p>
            <a:pPr marL="216000" marR="0" lvl="0" indent="-216000" algn="l" defTabSz="914400" rtl="0" eaLnBrk="1" fontAlgn="auto" latinLnBrk="0" hangingPunct="1">
              <a:lnSpc>
                <a:spcPct val="12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２　代休</a:t>
            </a:r>
            <a:r>
              <a:rPr kumimoji="1" lang="en-US" altLang="ja-JP" sz="24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24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事後に休日を付与</a:t>
            </a:r>
            <a:r>
              <a:rPr kumimoji="1" lang="en-US" altLang="ja-JP" sz="24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24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する場合は、休日労働となる。</a:t>
            </a:r>
            <a:endParaRPr kumimoji="1" lang="ja-JP" altLang="en-US" sz="2400" b="0" i="0" u="none" strike="noStrike" kern="1200" cap="none" spc="0" normalizeH="0" baseline="0" noProof="0" dirty="0">
              <a:ln>
                <a:noFill/>
              </a:ln>
              <a:solidFill>
                <a:prstClr val="white"/>
              </a:solidFill>
              <a:effectLst/>
              <a:uLnTx/>
              <a:uFillTx/>
              <a:latin typeface="Trebuchet MS"/>
              <a:ea typeface="HGｺﾞｼｯｸM" panose="020B0609000000000000" pitchFamily="49" charset="-128"/>
              <a:cs typeface="+mn-cs"/>
            </a:endParaRPr>
          </a:p>
        </p:txBody>
      </p:sp>
      <p:sp>
        <p:nvSpPr>
          <p:cNvPr id="81" name="角丸四角形 80"/>
          <p:cNvSpPr/>
          <p:nvPr/>
        </p:nvSpPr>
        <p:spPr>
          <a:xfrm>
            <a:off x="476993" y="1567432"/>
            <a:ext cx="11523681" cy="760126"/>
          </a:xfrm>
          <a:prstGeom prst="roundRect">
            <a:avLst>
              <a:gd name="adj" fmla="val 2560"/>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0" bIns="36000" rtlCol="0" anchor="t" anchorCtr="0">
            <a:noAutofit/>
          </a:bodyPr>
          <a:lstStyle/>
          <a:p>
            <a:pPr marL="216000" marR="0" lvl="0" indent="-216000" algn="l" defTabSz="914400" rtl="0" eaLnBrk="1" fontAlgn="auto" latinLnBrk="0" hangingPunct="1">
              <a:lnSpc>
                <a:spcPct val="12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法定休日に労働させる場合に、あらかじめ別の日を休日とする</a:t>
            </a:r>
            <a:r>
              <a:rPr kumimoji="1"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振り替える</a:t>
            </a:r>
            <a:r>
              <a:rPr kumimoji="1"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ことにより、</a:t>
            </a:r>
            <a:r>
              <a:rPr kumimoji="1"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4</a:t>
            </a: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週間に</a:t>
            </a:r>
            <a:r>
              <a:rPr kumimoji="1"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4</a:t>
            </a: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日以上</a:t>
            </a:r>
            <a:endParaRPr kumimoji="1"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216000" marR="0" lvl="0" indent="-216000" algn="l" defTabSz="914400" rtl="0" eaLnBrk="1" fontAlgn="auto" latinLnBrk="0" hangingPunct="1">
              <a:lnSpc>
                <a:spcPct val="12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の法定休日が確保されるならば、休日労働の割増賃金は原則不要。</a:t>
            </a:r>
            <a:endParaRPr kumimoji="1"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216000" marR="0" lvl="0" indent="-216000" algn="l" defTabSz="914400" rtl="0" eaLnBrk="1" fontAlgn="auto" latinLnBrk="0" hangingPunct="1">
              <a:lnSpc>
                <a:spcPct val="12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ただし、時間外労働の割増賃金が必要となる場合があります。</a:t>
            </a:r>
          </a:p>
        </p:txBody>
      </p:sp>
      <p:sp>
        <p:nvSpPr>
          <p:cNvPr id="82" name="角丸四角形 81"/>
          <p:cNvSpPr/>
          <p:nvPr/>
        </p:nvSpPr>
        <p:spPr>
          <a:xfrm>
            <a:off x="465414" y="3338317"/>
            <a:ext cx="11379647" cy="414000"/>
          </a:xfrm>
          <a:prstGeom prst="roundRect">
            <a:avLst>
              <a:gd name="adj" fmla="val 2560"/>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t" anchorCtr="0">
            <a:noAutofit/>
          </a:bodyPr>
          <a:lstStyle/>
          <a:p>
            <a:pPr marL="216000" marR="0" lvl="0" indent="-216000" algn="l" defTabSz="914400" rtl="0" eaLnBrk="1" fontAlgn="auto" latinLnBrk="0" hangingPunct="1">
              <a:lnSpc>
                <a:spcPct val="12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法定休日に労働させたあとで、代わりの休日を付与した場合でも、休日労働の割増賃金が必要。</a:t>
            </a:r>
            <a:endParaRPr kumimoji="1" lang="ja-JP" altLang="en-US" sz="1800" b="0" i="0" u="none" strike="noStrike" kern="1200" cap="none" spc="0" normalizeH="0" baseline="0" noProof="0" dirty="0">
              <a:ln>
                <a:noFill/>
              </a:ln>
              <a:solidFill>
                <a:prstClr val="white"/>
              </a:solidFill>
              <a:effectLst/>
              <a:uLnTx/>
              <a:uFillTx/>
              <a:latin typeface="Trebuchet MS"/>
              <a:ea typeface="HGｺﾞｼｯｸM" panose="020B0609000000000000" pitchFamily="49" charset="-128"/>
              <a:cs typeface="+mn-cs"/>
            </a:endParaRPr>
          </a:p>
        </p:txBody>
      </p:sp>
      <p:sp>
        <p:nvSpPr>
          <p:cNvPr id="83" name="角丸四角形 82"/>
          <p:cNvSpPr/>
          <p:nvPr/>
        </p:nvSpPr>
        <p:spPr>
          <a:xfrm>
            <a:off x="443705" y="4358953"/>
            <a:ext cx="11379647" cy="712641"/>
          </a:xfrm>
          <a:prstGeom prst="roundRect">
            <a:avLst>
              <a:gd name="adj" fmla="val 2560"/>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0" bIns="36000" rtlCol="0" anchor="t" anchorCtr="0">
            <a:noAutofit/>
          </a:bodyPr>
          <a:lstStyle/>
          <a:p>
            <a:pPr marL="216000" marR="0" lvl="0" indent="-216000" algn="l" defTabSz="914400" rtl="0" eaLnBrk="1" fontAlgn="auto" latinLnBrk="0" hangingPunct="1">
              <a:lnSpc>
                <a:spcPct val="12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就業規則などであらかじめ法定休日を明確にしている場合はその日。定められていない場合は事案ごとの</a:t>
            </a:r>
            <a:endParaRPr kumimoji="1"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216000" marR="0" lvl="0" indent="-216000" algn="l" defTabSz="914400" rtl="0" eaLnBrk="1" fontAlgn="auto" latinLnBrk="0" hangingPunct="1">
              <a:lnSpc>
                <a:spcPct val="12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解釈となる。</a:t>
            </a:r>
          </a:p>
        </p:txBody>
      </p:sp>
      <p:sp>
        <p:nvSpPr>
          <p:cNvPr id="84" name="角丸四角形 83"/>
          <p:cNvSpPr/>
          <p:nvPr/>
        </p:nvSpPr>
        <p:spPr>
          <a:xfrm>
            <a:off x="443705" y="5608233"/>
            <a:ext cx="11412935" cy="1106530"/>
          </a:xfrm>
          <a:prstGeom prst="roundRect">
            <a:avLst>
              <a:gd name="adj" fmla="val 2560"/>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0" bIns="36000" rtlCol="0" anchor="t" anchorCtr="0">
            <a:noAutofit/>
          </a:bodyPr>
          <a:lstStyle/>
          <a:p>
            <a:pPr marL="216000" marR="0" lvl="0" indent="-216000" algn="l" defTabSz="914400" rtl="0" eaLnBrk="1" fontAlgn="auto" latinLnBrk="0" hangingPunct="1">
              <a:lnSpc>
                <a:spcPct val="12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国民の祝日に関する法律は、国民の祝日に休むことを義務付けてはいないので、国民の休日に労働させても</a:t>
            </a:r>
            <a:endParaRPr kumimoji="1"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216000" marR="0" lvl="0" indent="-216000" algn="l" defTabSz="914400" rtl="0" eaLnBrk="1" fontAlgn="auto" latinLnBrk="0" hangingPunct="1">
              <a:lnSpc>
                <a:spcPct val="12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労働基準法違反とはならない。</a:t>
            </a:r>
            <a:endParaRPr kumimoji="1"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216000" marR="0" lvl="0" indent="-216000" algn="l" defTabSz="914400" rtl="0" eaLnBrk="1" fontAlgn="auto" latinLnBrk="0" hangingPunct="1">
              <a:lnSpc>
                <a:spcPct val="12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ただし、国民の祝日の趣旨からは、労働者を休ませる一方で、賃金の減収を生じさせないことが望ましい。</a:t>
            </a:r>
          </a:p>
        </p:txBody>
      </p:sp>
      <p:sp>
        <p:nvSpPr>
          <p:cNvPr id="2" name="スライド番号プレースホルダー 1">
            <a:extLst>
              <a:ext uri="{FF2B5EF4-FFF2-40B4-BE49-F238E27FC236}">
                <a16:creationId xmlns:a16="http://schemas.microsoft.com/office/drawing/2014/main" id="{9D1D80B6-28C3-77EA-6B94-D85CCC720A85}"/>
              </a:ext>
            </a:extLst>
          </p:cNvPr>
          <p:cNvSpPr>
            <a:spLocks noGrp="1"/>
          </p:cNvSpPr>
          <p:nvPr>
            <p:ph type="sldNum" sz="quarter" idx="12"/>
          </p:nvPr>
        </p:nvSpPr>
        <p:spPr/>
        <p:txBody>
          <a:bodyPr/>
          <a:lstStyle/>
          <a:p>
            <a:fld id="{E3C52A74-6BB8-425A-81FA-95938EE2CA9E}" type="slidenum">
              <a:rPr kumimoji="1" lang="ja-JP" altLang="en-US" smtClean="0"/>
              <a:t>13</a:t>
            </a:fld>
            <a:endParaRPr kumimoji="1" lang="ja-JP" altLang="en-US"/>
          </a:p>
        </p:txBody>
      </p:sp>
    </p:spTree>
    <p:extLst>
      <p:ext uri="{BB962C8B-B14F-4D97-AF65-F5344CB8AC3E}">
        <p14:creationId xmlns:p14="http://schemas.microsoft.com/office/powerpoint/2010/main" val="1913399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角丸四角形 10"/>
          <p:cNvSpPr/>
          <p:nvPr/>
        </p:nvSpPr>
        <p:spPr>
          <a:xfrm>
            <a:off x="1746672" y="6048521"/>
            <a:ext cx="8547472" cy="571852"/>
          </a:xfrm>
          <a:prstGeom prst="roundRect">
            <a:avLst>
              <a:gd name="adj" fmla="val 3569"/>
            </a:avLst>
          </a:prstGeom>
          <a:noFill/>
          <a:ln w="6350">
            <a:noFill/>
            <a:headEnd type="oval" w="lg" len="med"/>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ja-JP" sz="1600" b="0" i="0" u="none" strike="noStrike" kern="12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p:txBody>
      </p:sp>
      <p:sp>
        <p:nvSpPr>
          <p:cNvPr id="3" name="正方形/長方形 2"/>
          <p:cNvSpPr/>
          <p:nvPr/>
        </p:nvSpPr>
        <p:spPr>
          <a:xfrm>
            <a:off x="1847561" y="1700808"/>
            <a:ext cx="4352407" cy="39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所定労働時間･日数と年次有給休暇日数</a:t>
            </a:r>
          </a:p>
        </p:txBody>
      </p:sp>
      <p:sp>
        <p:nvSpPr>
          <p:cNvPr id="7" name="正方形/長方形 6"/>
          <p:cNvSpPr/>
          <p:nvPr/>
        </p:nvSpPr>
        <p:spPr>
          <a:xfrm>
            <a:off x="1862668" y="2105860"/>
            <a:ext cx="912157" cy="1031183"/>
          </a:xfrm>
          <a:prstGeom prst="rect">
            <a:avLst/>
          </a:prstGeom>
          <a:solidFill>
            <a:srgbClr val="99FF33"/>
          </a:solidFill>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ts val="16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働くべき</a:t>
            </a:r>
            <a:endParaRPr kumimoji="1" lang="en-US" altLang="ja-JP"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auto" latinLnBrk="0" hangingPunct="1">
              <a:lnSpc>
                <a:spcPts val="16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時間</a:t>
            </a:r>
            <a:r>
              <a:rPr kumimoji="1" lang="en-US" altLang="ja-JP"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週</a:t>
            </a:r>
          </a:p>
        </p:txBody>
      </p:sp>
      <p:sp>
        <p:nvSpPr>
          <p:cNvPr id="8" name="正方形/長方形 7"/>
          <p:cNvSpPr/>
          <p:nvPr/>
        </p:nvSpPr>
        <p:spPr>
          <a:xfrm>
            <a:off x="1862668" y="3137528"/>
            <a:ext cx="912157" cy="468000"/>
          </a:xfrm>
          <a:prstGeom prst="rect">
            <a:avLst/>
          </a:prstGeom>
          <a:solidFill>
            <a:schemeClr val="bg1"/>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ts val="16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30</a:t>
            </a: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時間以上</a:t>
            </a:r>
          </a:p>
        </p:txBody>
      </p:sp>
      <p:sp>
        <p:nvSpPr>
          <p:cNvPr id="9" name="正方形/長方形 8"/>
          <p:cNvSpPr/>
          <p:nvPr/>
        </p:nvSpPr>
        <p:spPr>
          <a:xfrm>
            <a:off x="1869888" y="3615880"/>
            <a:ext cx="900000" cy="2495115"/>
          </a:xfrm>
          <a:prstGeom prst="rect">
            <a:avLst/>
          </a:prstGeom>
          <a:solidFill>
            <a:schemeClr val="bg1"/>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ts val="16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30</a:t>
            </a: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時間未満</a:t>
            </a:r>
          </a:p>
        </p:txBody>
      </p:sp>
      <p:sp>
        <p:nvSpPr>
          <p:cNvPr id="10" name="正方形/長方形 9"/>
          <p:cNvSpPr/>
          <p:nvPr/>
        </p:nvSpPr>
        <p:spPr>
          <a:xfrm>
            <a:off x="2769984" y="2110456"/>
            <a:ext cx="1584000" cy="504000"/>
          </a:xfrm>
          <a:prstGeom prst="rect">
            <a:avLst/>
          </a:prstGeom>
          <a:solidFill>
            <a:srgbClr val="99FF33"/>
          </a:solidFill>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ts val="16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働くべき日数</a:t>
            </a:r>
          </a:p>
        </p:txBody>
      </p:sp>
      <p:sp>
        <p:nvSpPr>
          <p:cNvPr id="12" name="正方形/長方形 11"/>
          <p:cNvSpPr/>
          <p:nvPr/>
        </p:nvSpPr>
        <p:spPr>
          <a:xfrm>
            <a:off x="4353800" y="2110456"/>
            <a:ext cx="6048576" cy="487072"/>
          </a:xfrm>
          <a:prstGeom prst="rect">
            <a:avLst/>
          </a:prstGeom>
          <a:solidFill>
            <a:srgbClr val="99FF33"/>
          </a:solidFill>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ts val="16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続けて働いた年月数</a:t>
            </a:r>
          </a:p>
        </p:txBody>
      </p:sp>
      <p:sp>
        <p:nvSpPr>
          <p:cNvPr id="14" name="正方形/長方形 13"/>
          <p:cNvSpPr/>
          <p:nvPr/>
        </p:nvSpPr>
        <p:spPr>
          <a:xfrm>
            <a:off x="3381984" y="4391160"/>
            <a:ext cx="972000" cy="432000"/>
          </a:xfrm>
          <a:prstGeom prst="rect">
            <a:avLst/>
          </a:prstGeom>
          <a:pattFill prst="pct20">
            <a:fgClr>
              <a:schemeClr val="accent1"/>
            </a:fgClr>
            <a:bgClr>
              <a:schemeClr val="accent2">
                <a:lumMod val="20000"/>
                <a:lumOff val="80000"/>
              </a:schemeClr>
            </a:bgClr>
          </a:patt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l" defTabSz="914400" rtl="0" eaLnBrk="1" fontAlgn="auto" latinLnBrk="0" hangingPunct="1">
              <a:lnSpc>
                <a:spcPts val="16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169</a:t>
            </a: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r" defTabSz="914400" rtl="0" eaLnBrk="1" fontAlgn="auto" latinLnBrk="0" hangingPunct="1">
              <a:lnSpc>
                <a:spcPts val="16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216</a:t>
            </a: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日</a:t>
            </a:r>
          </a:p>
        </p:txBody>
      </p:sp>
      <p:sp>
        <p:nvSpPr>
          <p:cNvPr id="15" name="正方形/長方形 14"/>
          <p:cNvSpPr/>
          <p:nvPr/>
        </p:nvSpPr>
        <p:spPr>
          <a:xfrm>
            <a:off x="4353984" y="2596992"/>
            <a:ext cx="864000" cy="540000"/>
          </a:xfrm>
          <a:prstGeom prst="rect">
            <a:avLst/>
          </a:prstGeom>
          <a:solidFill>
            <a:srgbClr val="1DFF83"/>
          </a:solidFill>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ts val="16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6</a:t>
            </a:r>
            <a:r>
              <a:rPr kumimoji="1" lang="ja-JP" altLang="en-US" sz="1600"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か月</a:t>
            </a:r>
          </a:p>
        </p:txBody>
      </p:sp>
      <p:sp>
        <p:nvSpPr>
          <p:cNvPr id="16" name="正方形/長方形 15"/>
          <p:cNvSpPr/>
          <p:nvPr/>
        </p:nvSpPr>
        <p:spPr>
          <a:xfrm>
            <a:off x="4353984" y="3137528"/>
            <a:ext cx="864000" cy="1261359"/>
          </a:xfrm>
          <a:prstGeom prst="rect">
            <a:avLst/>
          </a:prstGeom>
          <a:solidFill>
            <a:schemeClr val="bg1"/>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ts val="16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10</a:t>
            </a:r>
            <a:r>
              <a:rPr kumimoji="1" lang="ja-JP" altLang="en-US" sz="1600"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日</a:t>
            </a:r>
          </a:p>
        </p:txBody>
      </p:sp>
      <p:sp>
        <p:nvSpPr>
          <p:cNvPr id="19" name="正方形/長方形 18"/>
          <p:cNvSpPr/>
          <p:nvPr/>
        </p:nvSpPr>
        <p:spPr>
          <a:xfrm>
            <a:off x="2769984" y="3615829"/>
            <a:ext cx="612000" cy="396000"/>
          </a:xfrm>
          <a:prstGeom prst="rect">
            <a:avLst/>
          </a:prstGeom>
          <a:solidFill>
            <a:schemeClr val="bg1"/>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ts val="16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6</a:t>
            </a: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日</a:t>
            </a:r>
          </a:p>
        </p:txBody>
      </p:sp>
      <p:sp>
        <p:nvSpPr>
          <p:cNvPr id="21" name="正方形/長方形 20"/>
          <p:cNvSpPr/>
          <p:nvPr/>
        </p:nvSpPr>
        <p:spPr>
          <a:xfrm>
            <a:off x="2769984" y="4004992"/>
            <a:ext cx="612000" cy="396000"/>
          </a:xfrm>
          <a:prstGeom prst="rect">
            <a:avLst/>
          </a:prstGeom>
          <a:solidFill>
            <a:schemeClr val="bg1"/>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ts val="16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５日</a:t>
            </a:r>
          </a:p>
        </p:txBody>
      </p:sp>
      <p:sp>
        <p:nvSpPr>
          <p:cNvPr id="22" name="正方形/長方形 21"/>
          <p:cNvSpPr/>
          <p:nvPr/>
        </p:nvSpPr>
        <p:spPr>
          <a:xfrm>
            <a:off x="2769984" y="4394065"/>
            <a:ext cx="612000" cy="432000"/>
          </a:xfrm>
          <a:prstGeom prst="rect">
            <a:avLst/>
          </a:prstGeom>
          <a:pattFill prst="pct20">
            <a:fgClr>
              <a:schemeClr val="accent1"/>
            </a:fgClr>
            <a:bgClr>
              <a:schemeClr val="accent2">
                <a:lumMod val="20000"/>
                <a:lumOff val="80000"/>
              </a:schemeClr>
            </a:bgClr>
          </a:patt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ts val="16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４日</a:t>
            </a:r>
          </a:p>
        </p:txBody>
      </p:sp>
      <p:sp>
        <p:nvSpPr>
          <p:cNvPr id="23" name="正方形/長方形 22"/>
          <p:cNvSpPr/>
          <p:nvPr/>
        </p:nvSpPr>
        <p:spPr>
          <a:xfrm>
            <a:off x="2769984" y="4823184"/>
            <a:ext cx="612000" cy="432000"/>
          </a:xfrm>
          <a:prstGeom prst="rect">
            <a:avLst/>
          </a:prstGeom>
          <a:pattFill prst="pct20">
            <a:fgClr>
              <a:schemeClr val="accent1"/>
            </a:fgClr>
            <a:bgClr>
              <a:schemeClr val="accent2">
                <a:lumMod val="20000"/>
                <a:lumOff val="80000"/>
              </a:schemeClr>
            </a:bgClr>
          </a:patt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ts val="16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３日</a:t>
            </a:r>
          </a:p>
        </p:txBody>
      </p:sp>
      <p:sp>
        <p:nvSpPr>
          <p:cNvPr id="24" name="正方形/長方形 23"/>
          <p:cNvSpPr/>
          <p:nvPr/>
        </p:nvSpPr>
        <p:spPr>
          <a:xfrm>
            <a:off x="2769984" y="5247311"/>
            <a:ext cx="612000" cy="432000"/>
          </a:xfrm>
          <a:prstGeom prst="rect">
            <a:avLst/>
          </a:prstGeom>
          <a:pattFill prst="pct20">
            <a:fgClr>
              <a:schemeClr val="accent1"/>
            </a:fgClr>
            <a:bgClr>
              <a:schemeClr val="accent2">
                <a:lumMod val="20000"/>
                <a:lumOff val="80000"/>
              </a:schemeClr>
            </a:bgClr>
          </a:patt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ts val="16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２日</a:t>
            </a:r>
          </a:p>
        </p:txBody>
      </p:sp>
      <p:sp>
        <p:nvSpPr>
          <p:cNvPr id="25" name="正方形/長方形 24"/>
          <p:cNvSpPr/>
          <p:nvPr/>
        </p:nvSpPr>
        <p:spPr>
          <a:xfrm>
            <a:off x="2769984" y="5682688"/>
            <a:ext cx="612000" cy="432000"/>
          </a:xfrm>
          <a:prstGeom prst="rect">
            <a:avLst/>
          </a:prstGeom>
          <a:pattFill prst="pct20">
            <a:fgClr>
              <a:schemeClr val="accent1"/>
            </a:fgClr>
            <a:bgClr>
              <a:schemeClr val="accent2">
                <a:lumMod val="20000"/>
                <a:lumOff val="80000"/>
              </a:schemeClr>
            </a:bgClr>
          </a:patt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ts val="16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１日</a:t>
            </a:r>
          </a:p>
        </p:txBody>
      </p:sp>
      <p:sp>
        <p:nvSpPr>
          <p:cNvPr id="26" name="正方形/長方形 25"/>
          <p:cNvSpPr/>
          <p:nvPr/>
        </p:nvSpPr>
        <p:spPr>
          <a:xfrm>
            <a:off x="2769984" y="3142843"/>
            <a:ext cx="1584000" cy="468000"/>
          </a:xfrm>
          <a:prstGeom prst="rect">
            <a:avLst/>
          </a:prstGeom>
          <a:solidFill>
            <a:schemeClr val="bg1"/>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ts val="16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endPar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27" name="正方形/長方形 26"/>
          <p:cNvSpPr/>
          <p:nvPr/>
        </p:nvSpPr>
        <p:spPr>
          <a:xfrm>
            <a:off x="2769984" y="2597528"/>
            <a:ext cx="612000" cy="540000"/>
          </a:xfrm>
          <a:prstGeom prst="rect">
            <a:avLst/>
          </a:prstGeom>
          <a:solidFill>
            <a:srgbClr val="99FF33"/>
          </a:solidFill>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ts val="16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週</a:t>
            </a:r>
          </a:p>
        </p:txBody>
      </p:sp>
      <p:sp>
        <p:nvSpPr>
          <p:cNvPr id="28" name="正方形/長方形 27"/>
          <p:cNvSpPr/>
          <p:nvPr/>
        </p:nvSpPr>
        <p:spPr>
          <a:xfrm>
            <a:off x="3381984" y="3607424"/>
            <a:ext cx="972000" cy="789077"/>
          </a:xfrm>
          <a:prstGeom prst="rect">
            <a:avLst/>
          </a:prstGeom>
          <a:solidFill>
            <a:schemeClr val="bg1"/>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ts val="16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endPar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29" name="正方形/長方形 28"/>
          <p:cNvSpPr/>
          <p:nvPr/>
        </p:nvSpPr>
        <p:spPr>
          <a:xfrm>
            <a:off x="3376496" y="2597528"/>
            <a:ext cx="977488" cy="540000"/>
          </a:xfrm>
          <a:prstGeom prst="rect">
            <a:avLst/>
          </a:prstGeom>
          <a:solidFill>
            <a:srgbClr val="99FF33"/>
          </a:solidFill>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ts val="16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年</a:t>
            </a:r>
          </a:p>
        </p:txBody>
      </p:sp>
      <p:sp>
        <p:nvSpPr>
          <p:cNvPr id="30" name="正方形/長方形 29"/>
          <p:cNvSpPr/>
          <p:nvPr/>
        </p:nvSpPr>
        <p:spPr>
          <a:xfrm>
            <a:off x="6082088" y="2596992"/>
            <a:ext cx="864000" cy="540000"/>
          </a:xfrm>
          <a:prstGeom prst="rect">
            <a:avLst/>
          </a:prstGeom>
          <a:solidFill>
            <a:srgbClr val="1DFF83"/>
          </a:solidFill>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ts val="16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2</a:t>
            </a: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年</a:t>
            </a:r>
            <a:endParaRPr kumimoji="1" lang="en-US" altLang="ja-JP"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auto" latinLnBrk="0" hangingPunct="1">
              <a:lnSpc>
                <a:spcPts val="16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6</a:t>
            </a: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か月</a:t>
            </a:r>
          </a:p>
        </p:txBody>
      </p:sp>
      <p:sp>
        <p:nvSpPr>
          <p:cNvPr id="31" name="正方形/長方形 30"/>
          <p:cNvSpPr/>
          <p:nvPr/>
        </p:nvSpPr>
        <p:spPr>
          <a:xfrm>
            <a:off x="6946184" y="2596992"/>
            <a:ext cx="864000" cy="540000"/>
          </a:xfrm>
          <a:prstGeom prst="rect">
            <a:avLst/>
          </a:prstGeom>
          <a:solidFill>
            <a:srgbClr val="1DFF83"/>
          </a:solidFill>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ts val="16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3</a:t>
            </a: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年</a:t>
            </a:r>
            <a:endParaRPr kumimoji="1" lang="en-US" altLang="ja-JP"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auto" latinLnBrk="0" hangingPunct="1">
              <a:lnSpc>
                <a:spcPts val="16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6</a:t>
            </a: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か月</a:t>
            </a:r>
          </a:p>
        </p:txBody>
      </p:sp>
      <p:sp>
        <p:nvSpPr>
          <p:cNvPr id="32" name="正方形/長方形 31"/>
          <p:cNvSpPr/>
          <p:nvPr/>
        </p:nvSpPr>
        <p:spPr>
          <a:xfrm>
            <a:off x="7810184" y="2596992"/>
            <a:ext cx="864000" cy="540000"/>
          </a:xfrm>
          <a:prstGeom prst="rect">
            <a:avLst/>
          </a:prstGeom>
          <a:solidFill>
            <a:srgbClr val="1DFF83"/>
          </a:solidFill>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ts val="16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4</a:t>
            </a: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年</a:t>
            </a:r>
            <a:endParaRPr kumimoji="1" lang="en-US" altLang="ja-JP"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auto" latinLnBrk="0" hangingPunct="1">
              <a:lnSpc>
                <a:spcPts val="16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6</a:t>
            </a: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か月</a:t>
            </a:r>
          </a:p>
        </p:txBody>
      </p:sp>
      <p:sp>
        <p:nvSpPr>
          <p:cNvPr id="33" name="正方形/長方形 32"/>
          <p:cNvSpPr/>
          <p:nvPr/>
        </p:nvSpPr>
        <p:spPr>
          <a:xfrm>
            <a:off x="8674280" y="2596992"/>
            <a:ext cx="864000" cy="540000"/>
          </a:xfrm>
          <a:prstGeom prst="rect">
            <a:avLst/>
          </a:prstGeom>
          <a:solidFill>
            <a:srgbClr val="1DFF83"/>
          </a:solidFill>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ts val="16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5</a:t>
            </a: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年</a:t>
            </a:r>
            <a:endParaRPr kumimoji="1" lang="en-US" altLang="ja-JP"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auto" latinLnBrk="0" hangingPunct="1">
              <a:lnSpc>
                <a:spcPts val="16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6</a:t>
            </a: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か月</a:t>
            </a:r>
          </a:p>
        </p:txBody>
      </p:sp>
      <p:sp>
        <p:nvSpPr>
          <p:cNvPr id="34" name="正方形/長方形 33"/>
          <p:cNvSpPr/>
          <p:nvPr/>
        </p:nvSpPr>
        <p:spPr>
          <a:xfrm>
            <a:off x="9538376" y="2596992"/>
            <a:ext cx="864000" cy="540000"/>
          </a:xfrm>
          <a:prstGeom prst="rect">
            <a:avLst/>
          </a:prstGeom>
          <a:solidFill>
            <a:srgbClr val="1DFF83"/>
          </a:solidFill>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ts val="16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6</a:t>
            </a:r>
            <a:r>
              <a:rPr kumimoji="1" lang="ja-JP" altLang="en-US" sz="1600"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年</a:t>
            </a:r>
            <a:endParaRPr kumimoji="1" lang="en-US" altLang="ja-JP" sz="1600"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auto" latinLnBrk="0" hangingPunct="1">
              <a:lnSpc>
                <a:spcPts val="16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6</a:t>
            </a:r>
            <a:r>
              <a:rPr kumimoji="1" lang="ja-JP" altLang="en-US" sz="1600"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か月</a:t>
            </a:r>
          </a:p>
        </p:txBody>
      </p:sp>
      <p:sp>
        <p:nvSpPr>
          <p:cNvPr id="35" name="正方形/長方形 34"/>
          <p:cNvSpPr/>
          <p:nvPr/>
        </p:nvSpPr>
        <p:spPr>
          <a:xfrm>
            <a:off x="5217992" y="2596992"/>
            <a:ext cx="864000" cy="540000"/>
          </a:xfrm>
          <a:prstGeom prst="rect">
            <a:avLst/>
          </a:prstGeom>
          <a:solidFill>
            <a:srgbClr val="1DFF83"/>
          </a:solidFill>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ts val="16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１年</a:t>
            </a:r>
            <a:endParaRPr kumimoji="1" lang="en-US" altLang="ja-JP"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auto" latinLnBrk="0" hangingPunct="1">
              <a:lnSpc>
                <a:spcPts val="16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6</a:t>
            </a: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か月</a:t>
            </a:r>
          </a:p>
        </p:txBody>
      </p:sp>
      <p:sp>
        <p:nvSpPr>
          <p:cNvPr id="37" name="正方形/長方形 36"/>
          <p:cNvSpPr/>
          <p:nvPr/>
        </p:nvSpPr>
        <p:spPr>
          <a:xfrm>
            <a:off x="5217992" y="3137528"/>
            <a:ext cx="864000" cy="1261359"/>
          </a:xfrm>
          <a:prstGeom prst="rect">
            <a:avLst/>
          </a:prstGeom>
          <a:solidFill>
            <a:schemeClr val="bg1"/>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ts val="16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１１日</a:t>
            </a:r>
          </a:p>
        </p:txBody>
      </p:sp>
      <p:sp>
        <p:nvSpPr>
          <p:cNvPr id="38" name="正方形/長方形 37"/>
          <p:cNvSpPr/>
          <p:nvPr/>
        </p:nvSpPr>
        <p:spPr>
          <a:xfrm>
            <a:off x="6082088" y="3137528"/>
            <a:ext cx="864000" cy="1261359"/>
          </a:xfrm>
          <a:prstGeom prst="rect">
            <a:avLst/>
          </a:prstGeom>
          <a:solidFill>
            <a:schemeClr val="bg1"/>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ts val="16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12</a:t>
            </a: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日</a:t>
            </a:r>
          </a:p>
        </p:txBody>
      </p:sp>
      <p:sp>
        <p:nvSpPr>
          <p:cNvPr id="39" name="正方形/長方形 38"/>
          <p:cNvSpPr/>
          <p:nvPr/>
        </p:nvSpPr>
        <p:spPr>
          <a:xfrm>
            <a:off x="6946184" y="3137528"/>
            <a:ext cx="864000" cy="1261359"/>
          </a:xfrm>
          <a:prstGeom prst="rect">
            <a:avLst/>
          </a:prstGeom>
          <a:solidFill>
            <a:schemeClr val="bg1"/>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ts val="16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14</a:t>
            </a: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日</a:t>
            </a:r>
          </a:p>
        </p:txBody>
      </p:sp>
      <p:sp>
        <p:nvSpPr>
          <p:cNvPr id="40" name="正方形/長方形 39"/>
          <p:cNvSpPr/>
          <p:nvPr/>
        </p:nvSpPr>
        <p:spPr>
          <a:xfrm>
            <a:off x="7810184" y="3137528"/>
            <a:ext cx="864000" cy="1261359"/>
          </a:xfrm>
          <a:prstGeom prst="rect">
            <a:avLst/>
          </a:prstGeom>
          <a:solidFill>
            <a:schemeClr val="bg1"/>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ts val="16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16</a:t>
            </a: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日</a:t>
            </a:r>
          </a:p>
        </p:txBody>
      </p:sp>
      <p:sp>
        <p:nvSpPr>
          <p:cNvPr id="41" name="正方形/長方形 40"/>
          <p:cNvSpPr/>
          <p:nvPr/>
        </p:nvSpPr>
        <p:spPr>
          <a:xfrm>
            <a:off x="8674280" y="3137528"/>
            <a:ext cx="864000" cy="1261359"/>
          </a:xfrm>
          <a:prstGeom prst="rect">
            <a:avLst/>
          </a:prstGeom>
          <a:solidFill>
            <a:schemeClr val="bg1"/>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ts val="16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18</a:t>
            </a: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日</a:t>
            </a:r>
          </a:p>
        </p:txBody>
      </p:sp>
      <p:sp>
        <p:nvSpPr>
          <p:cNvPr id="42" name="正方形/長方形 41"/>
          <p:cNvSpPr/>
          <p:nvPr/>
        </p:nvSpPr>
        <p:spPr>
          <a:xfrm>
            <a:off x="9538376" y="3137528"/>
            <a:ext cx="864000" cy="1261359"/>
          </a:xfrm>
          <a:prstGeom prst="rect">
            <a:avLst/>
          </a:prstGeom>
          <a:solidFill>
            <a:schemeClr val="bg1"/>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ts val="16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20</a:t>
            </a:r>
            <a:r>
              <a:rPr kumimoji="1" lang="ja-JP" altLang="en-US" sz="1600"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日</a:t>
            </a:r>
          </a:p>
        </p:txBody>
      </p:sp>
      <p:sp>
        <p:nvSpPr>
          <p:cNvPr id="43" name="正方形/長方形 42"/>
          <p:cNvSpPr/>
          <p:nvPr/>
        </p:nvSpPr>
        <p:spPr>
          <a:xfrm>
            <a:off x="3381984" y="4830017"/>
            <a:ext cx="972000" cy="432000"/>
          </a:xfrm>
          <a:prstGeom prst="rect">
            <a:avLst/>
          </a:prstGeom>
          <a:pattFill prst="pct20">
            <a:fgClr>
              <a:schemeClr val="accent1"/>
            </a:fgClr>
            <a:bgClr>
              <a:schemeClr val="accent2">
                <a:lumMod val="20000"/>
                <a:lumOff val="80000"/>
              </a:schemeClr>
            </a:bgClr>
          </a:patt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l" defTabSz="914400" rtl="0" eaLnBrk="1" fontAlgn="auto" latinLnBrk="0" hangingPunct="1">
              <a:lnSpc>
                <a:spcPts val="16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121</a:t>
            </a: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r" defTabSz="914400" rtl="0" eaLnBrk="1" fontAlgn="auto" latinLnBrk="0" hangingPunct="1">
              <a:lnSpc>
                <a:spcPts val="16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168</a:t>
            </a: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日</a:t>
            </a:r>
          </a:p>
        </p:txBody>
      </p:sp>
      <p:sp>
        <p:nvSpPr>
          <p:cNvPr id="44" name="正方形/長方形 43"/>
          <p:cNvSpPr/>
          <p:nvPr/>
        </p:nvSpPr>
        <p:spPr>
          <a:xfrm>
            <a:off x="3381984" y="5255304"/>
            <a:ext cx="972000" cy="432000"/>
          </a:xfrm>
          <a:prstGeom prst="rect">
            <a:avLst/>
          </a:prstGeom>
          <a:pattFill prst="pct20">
            <a:fgClr>
              <a:schemeClr val="accent1"/>
            </a:fgClr>
            <a:bgClr>
              <a:schemeClr val="accent2">
                <a:lumMod val="20000"/>
                <a:lumOff val="80000"/>
              </a:schemeClr>
            </a:bgClr>
          </a:patt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l" defTabSz="914400" rtl="0" eaLnBrk="1" fontAlgn="auto" latinLnBrk="0" hangingPunct="1">
              <a:lnSpc>
                <a:spcPts val="16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73</a:t>
            </a: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r" defTabSz="914400" rtl="0" eaLnBrk="1" fontAlgn="auto" latinLnBrk="0" hangingPunct="1">
              <a:lnSpc>
                <a:spcPts val="16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120</a:t>
            </a: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日</a:t>
            </a:r>
          </a:p>
        </p:txBody>
      </p:sp>
      <p:sp>
        <p:nvSpPr>
          <p:cNvPr id="45" name="正方形/長方形 44"/>
          <p:cNvSpPr/>
          <p:nvPr/>
        </p:nvSpPr>
        <p:spPr>
          <a:xfrm>
            <a:off x="3381984" y="5682853"/>
            <a:ext cx="972000" cy="432000"/>
          </a:xfrm>
          <a:prstGeom prst="rect">
            <a:avLst/>
          </a:prstGeom>
          <a:pattFill prst="pct20">
            <a:fgClr>
              <a:schemeClr val="accent1"/>
            </a:fgClr>
            <a:bgClr>
              <a:schemeClr val="accent2">
                <a:lumMod val="20000"/>
                <a:lumOff val="80000"/>
              </a:schemeClr>
            </a:bgClr>
          </a:patt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l" defTabSz="914400" rtl="0" eaLnBrk="1" fontAlgn="auto" latinLnBrk="0" hangingPunct="1">
              <a:lnSpc>
                <a:spcPts val="16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48</a:t>
            </a: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r" defTabSz="914400" rtl="0" eaLnBrk="1" fontAlgn="auto" latinLnBrk="0" hangingPunct="1">
              <a:lnSpc>
                <a:spcPts val="16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72</a:t>
            </a: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日</a:t>
            </a:r>
          </a:p>
        </p:txBody>
      </p:sp>
      <p:grpSp>
        <p:nvGrpSpPr>
          <p:cNvPr id="4" name="グループ化 3"/>
          <p:cNvGrpSpPr/>
          <p:nvPr/>
        </p:nvGrpSpPr>
        <p:grpSpPr>
          <a:xfrm>
            <a:off x="4353984" y="4391960"/>
            <a:ext cx="6048392" cy="432000"/>
            <a:chOff x="2829984" y="3708000"/>
            <a:chExt cx="6048392" cy="648000"/>
          </a:xfrm>
        </p:grpSpPr>
        <p:sp>
          <p:nvSpPr>
            <p:cNvPr id="47" name="正方形/長方形 46"/>
            <p:cNvSpPr/>
            <p:nvPr/>
          </p:nvSpPr>
          <p:spPr>
            <a:xfrm>
              <a:off x="2829984" y="3708000"/>
              <a:ext cx="864000" cy="648000"/>
            </a:xfrm>
            <a:prstGeom prst="rect">
              <a:avLst/>
            </a:prstGeom>
            <a:pattFill prst="pct20">
              <a:fgClr>
                <a:schemeClr val="accent1"/>
              </a:fgClr>
              <a:bgClr>
                <a:schemeClr val="accent2">
                  <a:lumMod val="20000"/>
                  <a:lumOff val="80000"/>
                </a:schemeClr>
              </a:bgClr>
            </a:patt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ts val="16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7</a:t>
              </a: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日</a:t>
              </a:r>
            </a:p>
          </p:txBody>
        </p:sp>
        <p:sp>
          <p:nvSpPr>
            <p:cNvPr id="48" name="正方形/長方形 47"/>
            <p:cNvSpPr/>
            <p:nvPr/>
          </p:nvSpPr>
          <p:spPr>
            <a:xfrm>
              <a:off x="3693992" y="3708000"/>
              <a:ext cx="864000" cy="648000"/>
            </a:xfrm>
            <a:prstGeom prst="rect">
              <a:avLst/>
            </a:prstGeom>
            <a:pattFill prst="pct20">
              <a:fgClr>
                <a:schemeClr val="accent1"/>
              </a:fgClr>
              <a:bgClr>
                <a:schemeClr val="accent2">
                  <a:lumMod val="20000"/>
                  <a:lumOff val="80000"/>
                </a:schemeClr>
              </a:bgClr>
            </a:patt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ts val="16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８日</a:t>
              </a:r>
            </a:p>
          </p:txBody>
        </p:sp>
        <p:sp>
          <p:nvSpPr>
            <p:cNvPr id="49" name="正方形/長方形 48"/>
            <p:cNvSpPr/>
            <p:nvPr/>
          </p:nvSpPr>
          <p:spPr>
            <a:xfrm>
              <a:off x="4558088" y="3708000"/>
              <a:ext cx="864000" cy="648000"/>
            </a:xfrm>
            <a:prstGeom prst="rect">
              <a:avLst/>
            </a:prstGeom>
            <a:pattFill prst="pct20">
              <a:fgClr>
                <a:schemeClr val="accent1"/>
              </a:fgClr>
              <a:bgClr>
                <a:schemeClr val="accent2">
                  <a:lumMod val="20000"/>
                  <a:lumOff val="80000"/>
                </a:schemeClr>
              </a:bgClr>
            </a:patt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ts val="16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９日</a:t>
              </a:r>
            </a:p>
          </p:txBody>
        </p:sp>
        <p:sp>
          <p:nvSpPr>
            <p:cNvPr id="50" name="正方形/長方形 49"/>
            <p:cNvSpPr/>
            <p:nvPr/>
          </p:nvSpPr>
          <p:spPr>
            <a:xfrm>
              <a:off x="5422184" y="3708000"/>
              <a:ext cx="864000" cy="648000"/>
            </a:xfrm>
            <a:prstGeom prst="rect">
              <a:avLst/>
            </a:prstGeom>
            <a:pattFill prst="pct20">
              <a:fgClr>
                <a:schemeClr val="accent1"/>
              </a:fgClr>
              <a:bgClr>
                <a:schemeClr val="accent2">
                  <a:lumMod val="20000"/>
                  <a:lumOff val="80000"/>
                </a:schemeClr>
              </a:bgClr>
            </a:patt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ts val="16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10</a:t>
              </a: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日</a:t>
              </a:r>
            </a:p>
          </p:txBody>
        </p:sp>
        <p:sp>
          <p:nvSpPr>
            <p:cNvPr id="51" name="正方形/長方形 50"/>
            <p:cNvSpPr/>
            <p:nvPr/>
          </p:nvSpPr>
          <p:spPr>
            <a:xfrm>
              <a:off x="6286184" y="3708000"/>
              <a:ext cx="864000" cy="648000"/>
            </a:xfrm>
            <a:prstGeom prst="rect">
              <a:avLst/>
            </a:prstGeom>
            <a:pattFill prst="pct20">
              <a:fgClr>
                <a:schemeClr val="accent1"/>
              </a:fgClr>
              <a:bgClr>
                <a:schemeClr val="accent2">
                  <a:lumMod val="20000"/>
                  <a:lumOff val="80000"/>
                </a:schemeClr>
              </a:bgClr>
            </a:patt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ts val="16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12</a:t>
              </a: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日</a:t>
              </a:r>
            </a:p>
          </p:txBody>
        </p:sp>
        <p:sp>
          <p:nvSpPr>
            <p:cNvPr id="52" name="正方形/長方形 51"/>
            <p:cNvSpPr/>
            <p:nvPr/>
          </p:nvSpPr>
          <p:spPr>
            <a:xfrm>
              <a:off x="7150280" y="3708000"/>
              <a:ext cx="864000" cy="648000"/>
            </a:xfrm>
            <a:prstGeom prst="rect">
              <a:avLst/>
            </a:prstGeom>
            <a:pattFill prst="pct20">
              <a:fgClr>
                <a:schemeClr val="accent1"/>
              </a:fgClr>
              <a:bgClr>
                <a:schemeClr val="accent2">
                  <a:lumMod val="20000"/>
                  <a:lumOff val="80000"/>
                </a:schemeClr>
              </a:bgClr>
            </a:patt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ts val="16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13</a:t>
              </a: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日</a:t>
              </a:r>
            </a:p>
          </p:txBody>
        </p:sp>
        <p:sp>
          <p:nvSpPr>
            <p:cNvPr id="53" name="正方形/長方形 52"/>
            <p:cNvSpPr/>
            <p:nvPr/>
          </p:nvSpPr>
          <p:spPr>
            <a:xfrm>
              <a:off x="8014376" y="3708000"/>
              <a:ext cx="864000" cy="648000"/>
            </a:xfrm>
            <a:prstGeom prst="rect">
              <a:avLst/>
            </a:prstGeom>
            <a:pattFill prst="pct20">
              <a:fgClr>
                <a:schemeClr val="accent1"/>
              </a:fgClr>
              <a:bgClr>
                <a:schemeClr val="accent2">
                  <a:lumMod val="20000"/>
                  <a:lumOff val="80000"/>
                </a:schemeClr>
              </a:bgClr>
            </a:patt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ts val="16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15</a:t>
              </a: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日</a:t>
              </a:r>
            </a:p>
          </p:txBody>
        </p:sp>
      </p:grpSp>
      <p:grpSp>
        <p:nvGrpSpPr>
          <p:cNvPr id="6" name="グループ化 5"/>
          <p:cNvGrpSpPr/>
          <p:nvPr/>
        </p:nvGrpSpPr>
        <p:grpSpPr>
          <a:xfrm>
            <a:off x="4353984" y="4823256"/>
            <a:ext cx="6048392" cy="432000"/>
            <a:chOff x="2829984" y="4351528"/>
            <a:chExt cx="6048392" cy="648000"/>
          </a:xfrm>
        </p:grpSpPr>
        <p:sp>
          <p:nvSpPr>
            <p:cNvPr id="54" name="正方形/長方形 53"/>
            <p:cNvSpPr/>
            <p:nvPr/>
          </p:nvSpPr>
          <p:spPr>
            <a:xfrm>
              <a:off x="2829984" y="4351528"/>
              <a:ext cx="864000" cy="648000"/>
            </a:xfrm>
            <a:prstGeom prst="rect">
              <a:avLst/>
            </a:prstGeom>
            <a:pattFill prst="pct20">
              <a:fgClr>
                <a:schemeClr val="accent1"/>
              </a:fgClr>
              <a:bgClr>
                <a:schemeClr val="accent2">
                  <a:lumMod val="20000"/>
                  <a:lumOff val="80000"/>
                </a:schemeClr>
              </a:bgClr>
            </a:patt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ts val="16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５日</a:t>
              </a:r>
            </a:p>
          </p:txBody>
        </p:sp>
        <p:sp>
          <p:nvSpPr>
            <p:cNvPr id="55" name="正方形/長方形 54"/>
            <p:cNvSpPr/>
            <p:nvPr/>
          </p:nvSpPr>
          <p:spPr>
            <a:xfrm>
              <a:off x="3693992" y="4351528"/>
              <a:ext cx="864000" cy="648000"/>
            </a:xfrm>
            <a:prstGeom prst="rect">
              <a:avLst/>
            </a:prstGeom>
            <a:pattFill prst="pct20">
              <a:fgClr>
                <a:schemeClr val="accent1"/>
              </a:fgClr>
              <a:bgClr>
                <a:schemeClr val="accent2">
                  <a:lumMod val="20000"/>
                  <a:lumOff val="80000"/>
                </a:schemeClr>
              </a:bgClr>
            </a:patt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ts val="16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６日</a:t>
              </a:r>
            </a:p>
          </p:txBody>
        </p:sp>
        <p:sp>
          <p:nvSpPr>
            <p:cNvPr id="56" name="正方形/長方形 55"/>
            <p:cNvSpPr/>
            <p:nvPr/>
          </p:nvSpPr>
          <p:spPr>
            <a:xfrm>
              <a:off x="4558088" y="4351528"/>
              <a:ext cx="864000" cy="648000"/>
            </a:xfrm>
            <a:prstGeom prst="rect">
              <a:avLst/>
            </a:prstGeom>
            <a:pattFill prst="pct20">
              <a:fgClr>
                <a:schemeClr val="accent1"/>
              </a:fgClr>
              <a:bgClr>
                <a:schemeClr val="accent2">
                  <a:lumMod val="20000"/>
                  <a:lumOff val="80000"/>
                </a:schemeClr>
              </a:bgClr>
            </a:patt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ts val="16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６日</a:t>
              </a:r>
            </a:p>
          </p:txBody>
        </p:sp>
        <p:sp>
          <p:nvSpPr>
            <p:cNvPr id="57" name="正方形/長方形 56"/>
            <p:cNvSpPr/>
            <p:nvPr/>
          </p:nvSpPr>
          <p:spPr>
            <a:xfrm>
              <a:off x="5422184" y="4351528"/>
              <a:ext cx="864000" cy="648000"/>
            </a:xfrm>
            <a:prstGeom prst="rect">
              <a:avLst/>
            </a:prstGeom>
            <a:pattFill prst="pct20">
              <a:fgClr>
                <a:schemeClr val="accent1"/>
              </a:fgClr>
              <a:bgClr>
                <a:schemeClr val="accent2">
                  <a:lumMod val="20000"/>
                  <a:lumOff val="80000"/>
                </a:schemeClr>
              </a:bgClr>
            </a:patt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ts val="16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８日</a:t>
              </a:r>
            </a:p>
          </p:txBody>
        </p:sp>
        <p:sp>
          <p:nvSpPr>
            <p:cNvPr id="58" name="正方形/長方形 57"/>
            <p:cNvSpPr/>
            <p:nvPr/>
          </p:nvSpPr>
          <p:spPr>
            <a:xfrm>
              <a:off x="6286184" y="4351528"/>
              <a:ext cx="864000" cy="648000"/>
            </a:xfrm>
            <a:prstGeom prst="rect">
              <a:avLst/>
            </a:prstGeom>
            <a:pattFill prst="pct20">
              <a:fgClr>
                <a:schemeClr val="accent1"/>
              </a:fgClr>
              <a:bgClr>
                <a:schemeClr val="accent2">
                  <a:lumMod val="20000"/>
                  <a:lumOff val="80000"/>
                </a:schemeClr>
              </a:bgClr>
            </a:patt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ts val="16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９日</a:t>
              </a:r>
            </a:p>
          </p:txBody>
        </p:sp>
        <p:sp>
          <p:nvSpPr>
            <p:cNvPr id="59" name="正方形/長方形 58"/>
            <p:cNvSpPr/>
            <p:nvPr/>
          </p:nvSpPr>
          <p:spPr>
            <a:xfrm>
              <a:off x="7150280" y="4351528"/>
              <a:ext cx="864000" cy="648000"/>
            </a:xfrm>
            <a:prstGeom prst="rect">
              <a:avLst/>
            </a:prstGeom>
            <a:pattFill prst="pct20">
              <a:fgClr>
                <a:schemeClr val="accent1"/>
              </a:fgClr>
              <a:bgClr>
                <a:schemeClr val="accent2">
                  <a:lumMod val="20000"/>
                  <a:lumOff val="80000"/>
                </a:schemeClr>
              </a:bgClr>
            </a:patt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ts val="16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10</a:t>
              </a: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日</a:t>
              </a:r>
            </a:p>
          </p:txBody>
        </p:sp>
        <p:sp>
          <p:nvSpPr>
            <p:cNvPr id="60" name="正方形/長方形 59"/>
            <p:cNvSpPr/>
            <p:nvPr/>
          </p:nvSpPr>
          <p:spPr>
            <a:xfrm>
              <a:off x="8014376" y="4351528"/>
              <a:ext cx="864000" cy="648000"/>
            </a:xfrm>
            <a:prstGeom prst="rect">
              <a:avLst/>
            </a:prstGeom>
            <a:pattFill prst="pct20">
              <a:fgClr>
                <a:schemeClr val="accent1"/>
              </a:fgClr>
              <a:bgClr>
                <a:schemeClr val="accent2">
                  <a:lumMod val="20000"/>
                  <a:lumOff val="80000"/>
                </a:schemeClr>
              </a:bgClr>
            </a:patt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ts val="16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11</a:t>
              </a: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日</a:t>
              </a:r>
            </a:p>
          </p:txBody>
        </p:sp>
      </p:grpSp>
      <p:grpSp>
        <p:nvGrpSpPr>
          <p:cNvPr id="76" name="グループ化 75"/>
          <p:cNvGrpSpPr/>
          <p:nvPr/>
        </p:nvGrpSpPr>
        <p:grpSpPr>
          <a:xfrm>
            <a:off x="4353984" y="5247383"/>
            <a:ext cx="6048392" cy="432000"/>
            <a:chOff x="2829984" y="4999600"/>
            <a:chExt cx="6048392" cy="648000"/>
          </a:xfrm>
        </p:grpSpPr>
        <p:sp>
          <p:nvSpPr>
            <p:cNvPr id="61" name="正方形/長方形 60"/>
            <p:cNvSpPr/>
            <p:nvPr/>
          </p:nvSpPr>
          <p:spPr>
            <a:xfrm>
              <a:off x="2829984" y="4999600"/>
              <a:ext cx="864000" cy="648000"/>
            </a:xfrm>
            <a:prstGeom prst="rect">
              <a:avLst/>
            </a:prstGeom>
            <a:pattFill prst="pct20">
              <a:fgClr>
                <a:schemeClr val="accent1"/>
              </a:fgClr>
              <a:bgClr>
                <a:schemeClr val="accent2">
                  <a:lumMod val="20000"/>
                  <a:lumOff val="80000"/>
                </a:schemeClr>
              </a:bgClr>
            </a:patt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ts val="16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３日</a:t>
              </a:r>
            </a:p>
          </p:txBody>
        </p:sp>
        <p:sp>
          <p:nvSpPr>
            <p:cNvPr id="62" name="正方形/長方形 61"/>
            <p:cNvSpPr/>
            <p:nvPr/>
          </p:nvSpPr>
          <p:spPr>
            <a:xfrm>
              <a:off x="3693992" y="4999600"/>
              <a:ext cx="864000" cy="648000"/>
            </a:xfrm>
            <a:prstGeom prst="rect">
              <a:avLst/>
            </a:prstGeom>
            <a:pattFill prst="pct20">
              <a:fgClr>
                <a:schemeClr val="accent1"/>
              </a:fgClr>
              <a:bgClr>
                <a:schemeClr val="accent2">
                  <a:lumMod val="20000"/>
                  <a:lumOff val="80000"/>
                </a:schemeClr>
              </a:bgClr>
            </a:patt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ts val="16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４日</a:t>
              </a:r>
            </a:p>
          </p:txBody>
        </p:sp>
        <p:sp>
          <p:nvSpPr>
            <p:cNvPr id="63" name="正方形/長方形 62"/>
            <p:cNvSpPr/>
            <p:nvPr/>
          </p:nvSpPr>
          <p:spPr>
            <a:xfrm>
              <a:off x="4558088" y="4999600"/>
              <a:ext cx="864000" cy="648000"/>
            </a:xfrm>
            <a:prstGeom prst="rect">
              <a:avLst/>
            </a:prstGeom>
            <a:pattFill prst="pct20">
              <a:fgClr>
                <a:schemeClr val="accent1"/>
              </a:fgClr>
              <a:bgClr>
                <a:schemeClr val="accent2">
                  <a:lumMod val="20000"/>
                  <a:lumOff val="80000"/>
                </a:schemeClr>
              </a:bgClr>
            </a:patt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ts val="16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４日</a:t>
              </a:r>
            </a:p>
          </p:txBody>
        </p:sp>
        <p:sp>
          <p:nvSpPr>
            <p:cNvPr id="64" name="正方形/長方形 63"/>
            <p:cNvSpPr/>
            <p:nvPr/>
          </p:nvSpPr>
          <p:spPr>
            <a:xfrm>
              <a:off x="5422184" y="4999600"/>
              <a:ext cx="864000" cy="648000"/>
            </a:xfrm>
            <a:prstGeom prst="rect">
              <a:avLst/>
            </a:prstGeom>
            <a:pattFill prst="pct20">
              <a:fgClr>
                <a:schemeClr val="accent1"/>
              </a:fgClr>
              <a:bgClr>
                <a:schemeClr val="accent2">
                  <a:lumMod val="20000"/>
                  <a:lumOff val="80000"/>
                </a:schemeClr>
              </a:bgClr>
            </a:patt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ts val="16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５日</a:t>
              </a:r>
            </a:p>
          </p:txBody>
        </p:sp>
        <p:sp>
          <p:nvSpPr>
            <p:cNvPr id="65" name="正方形/長方形 64"/>
            <p:cNvSpPr/>
            <p:nvPr/>
          </p:nvSpPr>
          <p:spPr>
            <a:xfrm>
              <a:off x="6286184" y="4999600"/>
              <a:ext cx="864000" cy="648000"/>
            </a:xfrm>
            <a:prstGeom prst="rect">
              <a:avLst/>
            </a:prstGeom>
            <a:pattFill prst="pct20">
              <a:fgClr>
                <a:schemeClr val="accent1"/>
              </a:fgClr>
              <a:bgClr>
                <a:schemeClr val="accent2">
                  <a:lumMod val="20000"/>
                  <a:lumOff val="80000"/>
                </a:schemeClr>
              </a:bgClr>
            </a:patt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ts val="16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６日</a:t>
              </a:r>
            </a:p>
          </p:txBody>
        </p:sp>
        <p:sp>
          <p:nvSpPr>
            <p:cNvPr id="66" name="正方形/長方形 65"/>
            <p:cNvSpPr/>
            <p:nvPr/>
          </p:nvSpPr>
          <p:spPr>
            <a:xfrm>
              <a:off x="7150280" y="4999600"/>
              <a:ext cx="864000" cy="648000"/>
            </a:xfrm>
            <a:prstGeom prst="rect">
              <a:avLst/>
            </a:prstGeom>
            <a:pattFill prst="pct20">
              <a:fgClr>
                <a:schemeClr val="accent1"/>
              </a:fgClr>
              <a:bgClr>
                <a:schemeClr val="accent2">
                  <a:lumMod val="20000"/>
                  <a:lumOff val="80000"/>
                </a:schemeClr>
              </a:bgClr>
            </a:patt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ts val="16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６日</a:t>
              </a:r>
            </a:p>
          </p:txBody>
        </p:sp>
        <p:sp>
          <p:nvSpPr>
            <p:cNvPr id="67" name="正方形/長方形 66"/>
            <p:cNvSpPr/>
            <p:nvPr/>
          </p:nvSpPr>
          <p:spPr>
            <a:xfrm>
              <a:off x="8014376" y="4999600"/>
              <a:ext cx="864000" cy="648000"/>
            </a:xfrm>
            <a:prstGeom prst="rect">
              <a:avLst/>
            </a:prstGeom>
            <a:pattFill prst="pct20">
              <a:fgClr>
                <a:schemeClr val="accent1"/>
              </a:fgClr>
              <a:bgClr>
                <a:schemeClr val="accent2">
                  <a:lumMod val="20000"/>
                  <a:lumOff val="80000"/>
                </a:schemeClr>
              </a:bgClr>
            </a:patt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ts val="16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７日</a:t>
              </a:r>
            </a:p>
          </p:txBody>
        </p:sp>
      </p:grpSp>
      <p:grpSp>
        <p:nvGrpSpPr>
          <p:cNvPr id="77" name="グループ化 76"/>
          <p:cNvGrpSpPr/>
          <p:nvPr/>
        </p:nvGrpSpPr>
        <p:grpSpPr>
          <a:xfrm>
            <a:off x="4353984" y="5678944"/>
            <a:ext cx="6048392" cy="432000"/>
            <a:chOff x="2829984" y="5634024"/>
            <a:chExt cx="6048392" cy="648000"/>
          </a:xfrm>
        </p:grpSpPr>
        <p:sp>
          <p:nvSpPr>
            <p:cNvPr id="68" name="正方形/長方形 67"/>
            <p:cNvSpPr/>
            <p:nvPr/>
          </p:nvSpPr>
          <p:spPr>
            <a:xfrm>
              <a:off x="2829984" y="5634024"/>
              <a:ext cx="864000" cy="648000"/>
            </a:xfrm>
            <a:prstGeom prst="rect">
              <a:avLst/>
            </a:prstGeom>
            <a:pattFill prst="pct20">
              <a:fgClr>
                <a:schemeClr val="accent1"/>
              </a:fgClr>
              <a:bgClr>
                <a:schemeClr val="accent2">
                  <a:lumMod val="20000"/>
                  <a:lumOff val="80000"/>
                </a:schemeClr>
              </a:bgClr>
            </a:patt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ts val="16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１日</a:t>
              </a:r>
            </a:p>
          </p:txBody>
        </p:sp>
        <p:sp>
          <p:nvSpPr>
            <p:cNvPr id="69" name="正方形/長方形 68"/>
            <p:cNvSpPr/>
            <p:nvPr/>
          </p:nvSpPr>
          <p:spPr>
            <a:xfrm>
              <a:off x="3693992" y="5634024"/>
              <a:ext cx="864000" cy="648000"/>
            </a:xfrm>
            <a:prstGeom prst="rect">
              <a:avLst/>
            </a:prstGeom>
            <a:pattFill prst="pct20">
              <a:fgClr>
                <a:schemeClr val="accent1"/>
              </a:fgClr>
              <a:bgClr>
                <a:schemeClr val="accent2">
                  <a:lumMod val="20000"/>
                  <a:lumOff val="80000"/>
                </a:schemeClr>
              </a:bgClr>
            </a:patt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ts val="16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２日</a:t>
              </a:r>
            </a:p>
          </p:txBody>
        </p:sp>
        <p:sp>
          <p:nvSpPr>
            <p:cNvPr id="70" name="正方形/長方形 69"/>
            <p:cNvSpPr/>
            <p:nvPr/>
          </p:nvSpPr>
          <p:spPr>
            <a:xfrm>
              <a:off x="4558088" y="5634024"/>
              <a:ext cx="864000" cy="648000"/>
            </a:xfrm>
            <a:prstGeom prst="rect">
              <a:avLst/>
            </a:prstGeom>
            <a:pattFill prst="pct20">
              <a:fgClr>
                <a:schemeClr val="accent1"/>
              </a:fgClr>
              <a:bgClr>
                <a:schemeClr val="accent2">
                  <a:lumMod val="20000"/>
                  <a:lumOff val="80000"/>
                </a:schemeClr>
              </a:bgClr>
            </a:patt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ts val="16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２日</a:t>
              </a:r>
            </a:p>
          </p:txBody>
        </p:sp>
        <p:sp>
          <p:nvSpPr>
            <p:cNvPr id="71" name="正方形/長方形 70"/>
            <p:cNvSpPr/>
            <p:nvPr/>
          </p:nvSpPr>
          <p:spPr>
            <a:xfrm>
              <a:off x="5422184" y="5634024"/>
              <a:ext cx="864000" cy="648000"/>
            </a:xfrm>
            <a:prstGeom prst="rect">
              <a:avLst/>
            </a:prstGeom>
            <a:pattFill prst="pct20">
              <a:fgClr>
                <a:schemeClr val="accent1"/>
              </a:fgClr>
              <a:bgClr>
                <a:schemeClr val="accent2">
                  <a:lumMod val="20000"/>
                  <a:lumOff val="80000"/>
                </a:schemeClr>
              </a:bgClr>
            </a:patt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ts val="16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２日</a:t>
              </a:r>
            </a:p>
          </p:txBody>
        </p:sp>
        <p:sp>
          <p:nvSpPr>
            <p:cNvPr id="72" name="正方形/長方形 71"/>
            <p:cNvSpPr/>
            <p:nvPr/>
          </p:nvSpPr>
          <p:spPr>
            <a:xfrm>
              <a:off x="6286184" y="5634024"/>
              <a:ext cx="864000" cy="648000"/>
            </a:xfrm>
            <a:prstGeom prst="rect">
              <a:avLst/>
            </a:prstGeom>
            <a:pattFill prst="pct20">
              <a:fgClr>
                <a:schemeClr val="accent1"/>
              </a:fgClr>
              <a:bgClr>
                <a:schemeClr val="accent2">
                  <a:lumMod val="20000"/>
                  <a:lumOff val="80000"/>
                </a:schemeClr>
              </a:bgClr>
            </a:patt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ts val="16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３日</a:t>
              </a:r>
            </a:p>
          </p:txBody>
        </p:sp>
        <p:sp>
          <p:nvSpPr>
            <p:cNvPr id="73" name="正方形/長方形 72"/>
            <p:cNvSpPr/>
            <p:nvPr/>
          </p:nvSpPr>
          <p:spPr>
            <a:xfrm>
              <a:off x="7150280" y="5634024"/>
              <a:ext cx="864000" cy="648000"/>
            </a:xfrm>
            <a:prstGeom prst="rect">
              <a:avLst/>
            </a:prstGeom>
            <a:pattFill prst="pct20">
              <a:fgClr>
                <a:schemeClr val="accent1"/>
              </a:fgClr>
              <a:bgClr>
                <a:schemeClr val="accent2">
                  <a:lumMod val="20000"/>
                  <a:lumOff val="80000"/>
                </a:schemeClr>
              </a:bgClr>
            </a:patt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ts val="16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３日</a:t>
              </a:r>
            </a:p>
          </p:txBody>
        </p:sp>
        <p:sp>
          <p:nvSpPr>
            <p:cNvPr id="74" name="正方形/長方形 73"/>
            <p:cNvSpPr/>
            <p:nvPr/>
          </p:nvSpPr>
          <p:spPr>
            <a:xfrm>
              <a:off x="8014376" y="5634024"/>
              <a:ext cx="864000" cy="648000"/>
            </a:xfrm>
            <a:prstGeom prst="rect">
              <a:avLst/>
            </a:prstGeom>
            <a:pattFill prst="pct20">
              <a:fgClr>
                <a:schemeClr val="accent1"/>
              </a:fgClr>
              <a:bgClr>
                <a:schemeClr val="accent2">
                  <a:lumMod val="20000"/>
                  <a:lumOff val="80000"/>
                </a:schemeClr>
              </a:bgClr>
            </a:patt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ts val="16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３日</a:t>
              </a:r>
            </a:p>
          </p:txBody>
        </p:sp>
      </p:grpSp>
      <p:sp>
        <p:nvSpPr>
          <p:cNvPr id="75" name="正方形/長方形 74"/>
          <p:cNvSpPr/>
          <p:nvPr/>
        </p:nvSpPr>
        <p:spPr>
          <a:xfrm>
            <a:off x="1777499" y="6161864"/>
            <a:ext cx="8710905" cy="46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※網掛は</a:t>
            </a: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、パート･アルバイトなど労働時間が</a:t>
            </a:r>
            <a:r>
              <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30</a:t>
            </a: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時間未満で、勤務日数が少ない者への</a:t>
            </a:r>
            <a:r>
              <a:rPr kumimoji="1" lang="ja-JP" altLang="ja-JP" sz="1400"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比例付与</a:t>
            </a:r>
            <a:r>
              <a:rPr kumimoji="1" lang="ja-JP"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部分。なお</a:t>
            </a: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｢1</a:t>
            </a: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日</a:t>
            </a:r>
            <a:r>
              <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8</a:t>
            </a: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時間･週</a:t>
            </a:r>
            <a:r>
              <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4</a:t>
            </a: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日勤務</a:t>
            </a:r>
            <a:r>
              <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｣｢1</a:t>
            </a: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日</a:t>
            </a:r>
            <a:r>
              <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2</a:t>
            </a: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時間･週</a:t>
            </a:r>
            <a:r>
              <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5</a:t>
            </a: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日勤務</a:t>
            </a:r>
            <a:r>
              <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などは</a:t>
            </a:r>
            <a:r>
              <a:rPr kumimoji="1" lang="ja-JP"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、比例付与ではなく通常の日数</a:t>
            </a: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となります</a:t>
            </a:r>
            <a:r>
              <a:rPr kumimoji="1" lang="ja-JP"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endPar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80" name="正方形/長方形 79"/>
          <p:cNvSpPr/>
          <p:nvPr/>
        </p:nvSpPr>
        <p:spPr>
          <a:xfrm>
            <a:off x="0" y="635061"/>
            <a:ext cx="12192000" cy="129643"/>
          </a:xfrm>
          <a:prstGeom prst="rect">
            <a:avLst/>
          </a:prstGeom>
          <a:solidFill>
            <a:srgbClr val="009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81" name="テキスト ボックス 80"/>
          <p:cNvSpPr txBox="1"/>
          <p:nvPr/>
        </p:nvSpPr>
        <p:spPr>
          <a:xfrm>
            <a:off x="119336" y="116632"/>
            <a:ext cx="108012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年次有給休暇</a:t>
            </a:r>
            <a:r>
              <a:rPr kumimoji="1" lang="en-US" altLang="ja-JP" sz="2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2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有給・有休</a:t>
            </a:r>
            <a:r>
              <a:rPr kumimoji="1" lang="en-US" altLang="ja-JP" sz="2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2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の日数は、勤続年数に応じて増加する</a:t>
            </a:r>
          </a:p>
        </p:txBody>
      </p:sp>
      <p:sp>
        <p:nvSpPr>
          <p:cNvPr id="82" name="テキスト ボックス 81"/>
          <p:cNvSpPr txBox="1"/>
          <p:nvPr/>
        </p:nvSpPr>
        <p:spPr>
          <a:xfrm>
            <a:off x="119336" y="807095"/>
            <a:ext cx="108012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パートタイマーの場合は、勤続年数と出勤日数に応じて日数が定まる。</a:t>
            </a:r>
          </a:p>
        </p:txBody>
      </p:sp>
      <p:sp>
        <p:nvSpPr>
          <p:cNvPr id="2" name="スライド番号プレースホルダー 1">
            <a:extLst>
              <a:ext uri="{FF2B5EF4-FFF2-40B4-BE49-F238E27FC236}">
                <a16:creationId xmlns:a16="http://schemas.microsoft.com/office/drawing/2014/main" id="{537070CA-AC71-1FF2-8B8F-72C62AC2B9A4}"/>
              </a:ext>
            </a:extLst>
          </p:cNvPr>
          <p:cNvSpPr>
            <a:spLocks noGrp="1"/>
          </p:cNvSpPr>
          <p:nvPr>
            <p:ph type="sldNum" sz="quarter" idx="12"/>
          </p:nvPr>
        </p:nvSpPr>
        <p:spPr/>
        <p:txBody>
          <a:bodyPr/>
          <a:lstStyle/>
          <a:p>
            <a:fld id="{E3C52A74-6BB8-425A-81FA-95938EE2CA9E}" type="slidenum">
              <a:rPr kumimoji="1" lang="ja-JP" altLang="en-US" smtClean="0"/>
              <a:t>14</a:t>
            </a:fld>
            <a:endParaRPr kumimoji="1" lang="ja-JP" altLang="en-US"/>
          </a:p>
        </p:txBody>
      </p:sp>
    </p:spTree>
    <p:extLst>
      <p:ext uri="{BB962C8B-B14F-4D97-AF65-F5344CB8AC3E}">
        <p14:creationId xmlns:p14="http://schemas.microsoft.com/office/powerpoint/2010/main" val="3241179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fade">
                                      <p:cBhvr>
                                        <p:cTn id="32" dur="500"/>
                                        <p:tgtEl>
                                          <p:spTgt spid="2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500"/>
                                        <p:tgtEl>
                                          <p:spTgt spid="2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500"/>
                                        <p:tgtEl>
                                          <p:spTgt spid="3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fade">
                                      <p:cBhvr>
                                        <p:cTn id="52" dur="500"/>
                                        <p:tgtEl>
                                          <p:spTgt spid="30"/>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fade">
                                      <p:cBhvr>
                                        <p:cTn id="57" dur="500"/>
                                        <p:tgtEl>
                                          <p:spTgt spid="31"/>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2"/>
                                        </p:tgtEl>
                                        <p:attrNameLst>
                                          <p:attrName>style.visibility</p:attrName>
                                        </p:attrNameLst>
                                      </p:cBhvr>
                                      <p:to>
                                        <p:strVal val="visible"/>
                                      </p:to>
                                    </p:set>
                                    <p:animEffect transition="in" filter="fade">
                                      <p:cBhvr>
                                        <p:cTn id="62" dur="500"/>
                                        <p:tgtEl>
                                          <p:spTgt spid="32"/>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fade">
                                      <p:cBhvr>
                                        <p:cTn id="67" dur="500"/>
                                        <p:tgtEl>
                                          <p:spTgt spid="33"/>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34"/>
                                        </p:tgtEl>
                                        <p:attrNameLst>
                                          <p:attrName>style.visibility</p:attrName>
                                        </p:attrNameLst>
                                      </p:cBhvr>
                                      <p:to>
                                        <p:strVal val="visible"/>
                                      </p:to>
                                    </p:set>
                                    <p:animEffect transition="in" filter="fade">
                                      <p:cBhvr>
                                        <p:cTn id="72" dur="500"/>
                                        <p:tgtEl>
                                          <p:spTgt spid="34"/>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8"/>
                                        </p:tgtEl>
                                        <p:attrNameLst>
                                          <p:attrName>style.visibility</p:attrName>
                                        </p:attrNameLst>
                                      </p:cBhvr>
                                      <p:to>
                                        <p:strVal val="visible"/>
                                      </p:to>
                                    </p:set>
                                    <p:animEffect transition="in" filter="fade">
                                      <p:cBhvr>
                                        <p:cTn id="77" dur="500"/>
                                        <p:tgtEl>
                                          <p:spTgt spid="8"/>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9"/>
                                        </p:tgtEl>
                                        <p:attrNameLst>
                                          <p:attrName>style.visibility</p:attrName>
                                        </p:attrNameLst>
                                      </p:cBhvr>
                                      <p:to>
                                        <p:strVal val="visible"/>
                                      </p:to>
                                    </p:set>
                                    <p:animEffect transition="in" filter="fade">
                                      <p:cBhvr>
                                        <p:cTn id="82" dur="500"/>
                                        <p:tgtEl>
                                          <p:spTgt spid="9"/>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26"/>
                                        </p:tgtEl>
                                        <p:attrNameLst>
                                          <p:attrName>style.visibility</p:attrName>
                                        </p:attrNameLst>
                                      </p:cBhvr>
                                      <p:to>
                                        <p:strVal val="visible"/>
                                      </p:to>
                                    </p:set>
                                    <p:animEffect transition="in" filter="fade">
                                      <p:cBhvr>
                                        <p:cTn id="87" dur="500"/>
                                        <p:tgtEl>
                                          <p:spTgt spid="26"/>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19"/>
                                        </p:tgtEl>
                                        <p:attrNameLst>
                                          <p:attrName>style.visibility</p:attrName>
                                        </p:attrNameLst>
                                      </p:cBhvr>
                                      <p:to>
                                        <p:strVal val="visible"/>
                                      </p:to>
                                    </p:set>
                                    <p:animEffect transition="in" filter="fade">
                                      <p:cBhvr>
                                        <p:cTn id="92" dur="500"/>
                                        <p:tgtEl>
                                          <p:spTgt spid="19"/>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21"/>
                                        </p:tgtEl>
                                        <p:attrNameLst>
                                          <p:attrName>style.visibility</p:attrName>
                                        </p:attrNameLst>
                                      </p:cBhvr>
                                      <p:to>
                                        <p:strVal val="visible"/>
                                      </p:to>
                                    </p:set>
                                    <p:animEffect transition="in" filter="fade">
                                      <p:cBhvr>
                                        <p:cTn id="97" dur="500"/>
                                        <p:tgtEl>
                                          <p:spTgt spid="21"/>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28"/>
                                        </p:tgtEl>
                                        <p:attrNameLst>
                                          <p:attrName>style.visibility</p:attrName>
                                        </p:attrNameLst>
                                      </p:cBhvr>
                                      <p:to>
                                        <p:strVal val="visible"/>
                                      </p:to>
                                    </p:set>
                                    <p:animEffect transition="in" filter="fade">
                                      <p:cBhvr>
                                        <p:cTn id="102" dur="500"/>
                                        <p:tgtEl>
                                          <p:spTgt spid="28"/>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22"/>
                                        </p:tgtEl>
                                        <p:attrNameLst>
                                          <p:attrName>style.visibility</p:attrName>
                                        </p:attrNameLst>
                                      </p:cBhvr>
                                      <p:to>
                                        <p:strVal val="visible"/>
                                      </p:to>
                                    </p:set>
                                    <p:animEffect transition="in" filter="fade">
                                      <p:cBhvr>
                                        <p:cTn id="107" dur="500"/>
                                        <p:tgtEl>
                                          <p:spTgt spid="22"/>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14"/>
                                        </p:tgtEl>
                                        <p:attrNameLst>
                                          <p:attrName>style.visibility</p:attrName>
                                        </p:attrNameLst>
                                      </p:cBhvr>
                                      <p:to>
                                        <p:strVal val="visible"/>
                                      </p:to>
                                    </p:set>
                                    <p:animEffect transition="in" filter="fade">
                                      <p:cBhvr>
                                        <p:cTn id="112" dur="500"/>
                                        <p:tgtEl>
                                          <p:spTgt spid="14"/>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23"/>
                                        </p:tgtEl>
                                        <p:attrNameLst>
                                          <p:attrName>style.visibility</p:attrName>
                                        </p:attrNameLst>
                                      </p:cBhvr>
                                      <p:to>
                                        <p:strVal val="visible"/>
                                      </p:to>
                                    </p:set>
                                    <p:animEffect transition="in" filter="fade">
                                      <p:cBhvr>
                                        <p:cTn id="117" dur="500"/>
                                        <p:tgtEl>
                                          <p:spTgt spid="23"/>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grpId="0" nodeType="click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500"/>
                                        <p:tgtEl>
                                          <p:spTgt spid="43"/>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ntr" presetSubtype="0" fill="hold" grpId="0" nodeType="clickEffect">
                                  <p:stCondLst>
                                    <p:cond delay="0"/>
                                  </p:stCondLst>
                                  <p:childTnLst>
                                    <p:set>
                                      <p:cBhvr>
                                        <p:cTn id="126" dur="1" fill="hold">
                                          <p:stCondLst>
                                            <p:cond delay="0"/>
                                          </p:stCondLst>
                                        </p:cTn>
                                        <p:tgtEl>
                                          <p:spTgt spid="24"/>
                                        </p:tgtEl>
                                        <p:attrNameLst>
                                          <p:attrName>style.visibility</p:attrName>
                                        </p:attrNameLst>
                                      </p:cBhvr>
                                      <p:to>
                                        <p:strVal val="visible"/>
                                      </p:to>
                                    </p:set>
                                    <p:animEffect transition="in" filter="fade">
                                      <p:cBhvr>
                                        <p:cTn id="127" dur="500"/>
                                        <p:tgtEl>
                                          <p:spTgt spid="24"/>
                                        </p:tgtEl>
                                      </p:cBhvr>
                                    </p:animEffect>
                                  </p:childTnLst>
                                </p:cTn>
                              </p:par>
                            </p:childTnLst>
                          </p:cTn>
                        </p:par>
                      </p:childTnLst>
                    </p:cTn>
                  </p:par>
                  <p:par>
                    <p:cTn id="128" fill="hold">
                      <p:stCondLst>
                        <p:cond delay="indefinite"/>
                      </p:stCondLst>
                      <p:childTnLst>
                        <p:par>
                          <p:cTn id="129" fill="hold">
                            <p:stCondLst>
                              <p:cond delay="0"/>
                            </p:stCondLst>
                            <p:childTnLst>
                              <p:par>
                                <p:cTn id="130" presetID="10" presetClass="entr" presetSubtype="0" fill="hold" grpId="0" nodeType="clickEffect">
                                  <p:stCondLst>
                                    <p:cond delay="0"/>
                                  </p:stCondLst>
                                  <p:childTnLst>
                                    <p:set>
                                      <p:cBhvr>
                                        <p:cTn id="131" dur="1" fill="hold">
                                          <p:stCondLst>
                                            <p:cond delay="0"/>
                                          </p:stCondLst>
                                        </p:cTn>
                                        <p:tgtEl>
                                          <p:spTgt spid="44"/>
                                        </p:tgtEl>
                                        <p:attrNameLst>
                                          <p:attrName>style.visibility</p:attrName>
                                        </p:attrNameLst>
                                      </p:cBhvr>
                                      <p:to>
                                        <p:strVal val="visible"/>
                                      </p:to>
                                    </p:set>
                                    <p:animEffect transition="in" filter="fade">
                                      <p:cBhvr>
                                        <p:cTn id="132" dur="500"/>
                                        <p:tgtEl>
                                          <p:spTgt spid="44"/>
                                        </p:tgtEl>
                                      </p:cBhvr>
                                    </p:animEffect>
                                  </p:childTnLst>
                                </p:cTn>
                              </p:par>
                            </p:childTnLst>
                          </p:cTn>
                        </p:par>
                      </p:childTnLst>
                    </p:cTn>
                  </p:par>
                  <p:par>
                    <p:cTn id="133" fill="hold">
                      <p:stCondLst>
                        <p:cond delay="indefinite"/>
                      </p:stCondLst>
                      <p:childTnLst>
                        <p:par>
                          <p:cTn id="134" fill="hold">
                            <p:stCondLst>
                              <p:cond delay="0"/>
                            </p:stCondLst>
                            <p:childTnLst>
                              <p:par>
                                <p:cTn id="135" presetID="10" presetClass="entr" presetSubtype="0" fill="hold" grpId="0" nodeType="clickEffect">
                                  <p:stCondLst>
                                    <p:cond delay="0"/>
                                  </p:stCondLst>
                                  <p:childTnLst>
                                    <p:set>
                                      <p:cBhvr>
                                        <p:cTn id="136" dur="1" fill="hold">
                                          <p:stCondLst>
                                            <p:cond delay="0"/>
                                          </p:stCondLst>
                                        </p:cTn>
                                        <p:tgtEl>
                                          <p:spTgt spid="25"/>
                                        </p:tgtEl>
                                        <p:attrNameLst>
                                          <p:attrName>style.visibility</p:attrName>
                                        </p:attrNameLst>
                                      </p:cBhvr>
                                      <p:to>
                                        <p:strVal val="visible"/>
                                      </p:to>
                                    </p:set>
                                    <p:animEffect transition="in" filter="fade">
                                      <p:cBhvr>
                                        <p:cTn id="137" dur="500"/>
                                        <p:tgtEl>
                                          <p:spTgt spid="25"/>
                                        </p:tgtEl>
                                      </p:cBhvr>
                                    </p:animEffect>
                                  </p:childTnLst>
                                </p:cTn>
                              </p:par>
                            </p:childTnLst>
                          </p:cTn>
                        </p:par>
                      </p:childTnLst>
                    </p:cTn>
                  </p:par>
                  <p:par>
                    <p:cTn id="138" fill="hold">
                      <p:stCondLst>
                        <p:cond delay="indefinite"/>
                      </p:stCondLst>
                      <p:childTnLst>
                        <p:par>
                          <p:cTn id="139" fill="hold">
                            <p:stCondLst>
                              <p:cond delay="0"/>
                            </p:stCondLst>
                            <p:childTnLst>
                              <p:par>
                                <p:cTn id="140" presetID="10" presetClass="entr" presetSubtype="0" fill="hold" grpId="0" nodeType="clickEffect">
                                  <p:stCondLst>
                                    <p:cond delay="0"/>
                                  </p:stCondLst>
                                  <p:childTnLst>
                                    <p:set>
                                      <p:cBhvr>
                                        <p:cTn id="141" dur="1" fill="hold">
                                          <p:stCondLst>
                                            <p:cond delay="0"/>
                                          </p:stCondLst>
                                        </p:cTn>
                                        <p:tgtEl>
                                          <p:spTgt spid="45"/>
                                        </p:tgtEl>
                                        <p:attrNameLst>
                                          <p:attrName>style.visibility</p:attrName>
                                        </p:attrNameLst>
                                      </p:cBhvr>
                                      <p:to>
                                        <p:strVal val="visible"/>
                                      </p:to>
                                    </p:set>
                                    <p:animEffect transition="in" filter="fade">
                                      <p:cBhvr>
                                        <p:cTn id="142" dur="500"/>
                                        <p:tgtEl>
                                          <p:spTgt spid="45"/>
                                        </p:tgtEl>
                                      </p:cBhvr>
                                    </p:animEffect>
                                  </p:childTnLst>
                                </p:cTn>
                              </p:par>
                            </p:childTnLst>
                          </p:cTn>
                        </p:par>
                      </p:childTnLst>
                    </p:cTn>
                  </p:par>
                  <p:par>
                    <p:cTn id="143" fill="hold">
                      <p:stCondLst>
                        <p:cond delay="indefinite"/>
                      </p:stCondLst>
                      <p:childTnLst>
                        <p:par>
                          <p:cTn id="144" fill="hold">
                            <p:stCondLst>
                              <p:cond delay="0"/>
                            </p:stCondLst>
                            <p:childTnLst>
                              <p:par>
                                <p:cTn id="145" presetID="10" presetClass="entr" presetSubtype="0" fill="hold" grpId="0" nodeType="clickEffect">
                                  <p:stCondLst>
                                    <p:cond delay="0"/>
                                  </p:stCondLst>
                                  <p:childTnLst>
                                    <p:set>
                                      <p:cBhvr>
                                        <p:cTn id="146" dur="1" fill="hold">
                                          <p:stCondLst>
                                            <p:cond delay="0"/>
                                          </p:stCondLst>
                                        </p:cTn>
                                        <p:tgtEl>
                                          <p:spTgt spid="16"/>
                                        </p:tgtEl>
                                        <p:attrNameLst>
                                          <p:attrName>style.visibility</p:attrName>
                                        </p:attrNameLst>
                                      </p:cBhvr>
                                      <p:to>
                                        <p:strVal val="visible"/>
                                      </p:to>
                                    </p:set>
                                    <p:animEffect transition="in" filter="fade">
                                      <p:cBhvr>
                                        <p:cTn id="147" dur="500"/>
                                        <p:tgtEl>
                                          <p:spTgt spid="16"/>
                                        </p:tgtEl>
                                      </p:cBhvr>
                                    </p:animEffect>
                                  </p:childTnLst>
                                </p:cTn>
                              </p:par>
                            </p:childTnLst>
                          </p:cTn>
                        </p:par>
                      </p:childTnLst>
                    </p:cTn>
                  </p:par>
                  <p:par>
                    <p:cTn id="148" fill="hold">
                      <p:stCondLst>
                        <p:cond delay="indefinite"/>
                      </p:stCondLst>
                      <p:childTnLst>
                        <p:par>
                          <p:cTn id="149" fill="hold">
                            <p:stCondLst>
                              <p:cond delay="0"/>
                            </p:stCondLst>
                            <p:childTnLst>
                              <p:par>
                                <p:cTn id="150" presetID="10" presetClass="entr" presetSubtype="0" fill="hold" grpId="0" nodeType="clickEffect">
                                  <p:stCondLst>
                                    <p:cond delay="0"/>
                                  </p:stCondLst>
                                  <p:childTnLst>
                                    <p:set>
                                      <p:cBhvr>
                                        <p:cTn id="151" dur="1" fill="hold">
                                          <p:stCondLst>
                                            <p:cond delay="0"/>
                                          </p:stCondLst>
                                        </p:cTn>
                                        <p:tgtEl>
                                          <p:spTgt spid="37"/>
                                        </p:tgtEl>
                                        <p:attrNameLst>
                                          <p:attrName>style.visibility</p:attrName>
                                        </p:attrNameLst>
                                      </p:cBhvr>
                                      <p:to>
                                        <p:strVal val="visible"/>
                                      </p:to>
                                    </p:set>
                                    <p:animEffect transition="in" filter="fade">
                                      <p:cBhvr>
                                        <p:cTn id="152" dur="500"/>
                                        <p:tgtEl>
                                          <p:spTgt spid="37"/>
                                        </p:tgtEl>
                                      </p:cBhvr>
                                    </p:animEffect>
                                  </p:childTnLst>
                                </p:cTn>
                              </p:par>
                            </p:childTnLst>
                          </p:cTn>
                        </p:par>
                      </p:childTnLst>
                    </p:cTn>
                  </p:par>
                  <p:par>
                    <p:cTn id="153" fill="hold">
                      <p:stCondLst>
                        <p:cond delay="indefinite"/>
                      </p:stCondLst>
                      <p:childTnLst>
                        <p:par>
                          <p:cTn id="154" fill="hold">
                            <p:stCondLst>
                              <p:cond delay="0"/>
                            </p:stCondLst>
                            <p:childTnLst>
                              <p:par>
                                <p:cTn id="155" presetID="10" presetClass="entr" presetSubtype="0" fill="hold" grpId="0" nodeType="clickEffect">
                                  <p:stCondLst>
                                    <p:cond delay="0"/>
                                  </p:stCondLst>
                                  <p:childTnLst>
                                    <p:set>
                                      <p:cBhvr>
                                        <p:cTn id="156" dur="1" fill="hold">
                                          <p:stCondLst>
                                            <p:cond delay="0"/>
                                          </p:stCondLst>
                                        </p:cTn>
                                        <p:tgtEl>
                                          <p:spTgt spid="38"/>
                                        </p:tgtEl>
                                        <p:attrNameLst>
                                          <p:attrName>style.visibility</p:attrName>
                                        </p:attrNameLst>
                                      </p:cBhvr>
                                      <p:to>
                                        <p:strVal val="visible"/>
                                      </p:to>
                                    </p:set>
                                    <p:animEffect transition="in" filter="fade">
                                      <p:cBhvr>
                                        <p:cTn id="157" dur="500"/>
                                        <p:tgtEl>
                                          <p:spTgt spid="38"/>
                                        </p:tgtEl>
                                      </p:cBhvr>
                                    </p:animEffect>
                                  </p:childTnLst>
                                </p:cTn>
                              </p:par>
                            </p:childTnLst>
                          </p:cTn>
                        </p:par>
                      </p:childTnLst>
                    </p:cTn>
                  </p:par>
                  <p:par>
                    <p:cTn id="158" fill="hold">
                      <p:stCondLst>
                        <p:cond delay="indefinite"/>
                      </p:stCondLst>
                      <p:childTnLst>
                        <p:par>
                          <p:cTn id="159" fill="hold">
                            <p:stCondLst>
                              <p:cond delay="0"/>
                            </p:stCondLst>
                            <p:childTnLst>
                              <p:par>
                                <p:cTn id="160" presetID="10" presetClass="entr" presetSubtype="0" fill="hold" grpId="0" nodeType="clickEffect">
                                  <p:stCondLst>
                                    <p:cond delay="0"/>
                                  </p:stCondLst>
                                  <p:childTnLst>
                                    <p:set>
                                      <p:cBhvr>
                                        <p:cTn id="161" dur="1" fill="hold">
                                          <p:stCondLst>
                                            <p:cond delay="0"/>
                                          </p:stCondLst>
                                        </p:cTn>
                                        <p:tgtEl>
                                          <p:spTgt spid="39"/>
                                        </p:tgtEl>
                                        <p:attrNameLst>
                                          <p:attrName>style.visibility</p:attrName>
                                        </p:attrNameLst>
                                      </p:cBhvr>
                                      <p:to>
                                        <p:strVal val="visible"/>
                                      </p:to>
                                    </p:set>
                                    <p:animEffect transition="in" filter="fade">
                                      <p:cBhvr>
                                        <p:cTn id="162" dur="500"/>
                                        <p:tgtEl>
                                          <p:spTgt spid="39"/>
                                        </p:tgtEl>
                                      </p:cBhvr>
                                    </p:animEffect>
                                  </p:childTnLst>
                                </p:cTn>
                              </p:par>
                            </p:childTnLst>
                          </p:cTn>
                        </p:par>
                      </p:childTnLst>
                    </p:cTn>
                  </p:par>
                  <p:par>
                    <p:cTn id="163" fill="hold">
                      <p:stCondLst>
                        <p:cond delay="indefinite"/>
                      </p:stCondLst>
                      <p:childTnLst>
                        <p:par>
                          <p:cTn id="164" fill="hold">
                            <p:stCondLst>
                              <p:cond delay="0"/>
                            </p:stCondLst>
                            <p:childTnLst>
                              <p:par>
                                <p:cTn id="165" presetID="10" presetClass="entr" presetSubtype="0" fill="hold" grpId="0" nodeType="clickEffect">
                                  <p:stCondLst>
                                    <p:cond delay="0"/>
                                  </p:stCondLst>
                                  <p:childTnLst>
                                    <p:set>
                                      <p:cBhvr>
                                        <p:cTn id="166" dur="1" fill="hold">
                                          <p:stCondLst>
                                            <p:cond delay="0"/>
                                          </p:stCondLst>
                                        </p:cTn>
                                        <p:tgtEl>
                                          <p:spTgt spid="40"/>
                                        </p:tgtEl>
                                        <p:attrNameLst>
                                          <p:attrName>style.visibility</p:attrName>
                                        </p:attrNameLst>
                                      </p:cBhvr>
                                      <p:to>
                                        <p:strVal val="visible"/>
                                      </p:to>
                                    </p:set>
                                    <p:animEffect transition="in" filter="fade">
                                      <p:cBhvr>
                                        <p:cTn id="167" dur="500"/>
                                        <p:tgtEl>
                                          <p:spTgt spid="40"/>
                                        </p:tgtEl>
                                      </p:cBhvr>
                                    </p:animEffect>
                                  </p:childTnLst>
                                </p:cTn>
                              </p:par>
                            </p:childTnLst>
                          </p:cTn>
                        </p:par>
                      </p:childTnLst>
                    </p:cTn>
                  </p:par>
                  <p:par>
                    <p:cTn id="168" fill="hold">
                      <p:stCondLst>
                        <p:cond delay="indefinite"/>
                      </p:stCondLst>
                      <p:childTnLst>
                        <p:par>
                          <p:cTn id="169" fill="hold">
                            <p:stCondLst>
                              <p:cond delay="0"/>
                            </p:stCondLst>
                            <p:childTnLst>
                              <p:par>
                                <p:cTn id="170" presetID="10" presetClass="entr" presetSubtype="0" fill="hold" grpId="0" nodeType="clickEffect">
                                  <p:stCondLst>
                                    <p:cond delay="0"/>
                                  </p:stCondLst>
                                  <p:childTnLst>
                                    <p:set>
                                      <p:cBhvr>
                                        <p:cTn id="171" dur="1" fill="hold">
                                          <p:stCondLst>
                                            <p:cond delay="0"/>
                                          </p:stCondLst>
                                        </p:cTn>
                                        <p:tgtEl>
                                          <p:spTgt spid="41"/>
                                        </p:tgtEl>
                                        <p:attrNameLst>
                                          <p:attrName>style.visibility</p:attrName>
                                        </p:attrNameLst>
                                      </p:cBhvr>
                                      <p:to>
                                        <p:strVal val="visible"/>
                                      </p:to>
                                    </p:set>
                                    <p:animEffect transition="in" filter="fade">
                                      <p:cBhvr>
                                        <p:cTn id="172" dur="500"/>
                                        <p:tgtEl>
                                          <p:spTgt spid="41"/>
                                        </p:tgtEl>
                                      </p:cBhvr>
                                    </p:animEffect>
                                  </p:childTnLst>
                                </p:cTn>
                              </p:par>
                            </p:childTnLst>
                          </p:cTn>
                        </p:par>
                      </p:childTnLst>
                    </p:cTn>
                  </p:par>
                  <p:par>
                    <p:cTn id="173" fill="hold">
                      <p:stCondLst>
                        <p:cond delay="indefinite"/>
                      </p:stCondLst>
                      <p:childTnLst>
                        <p:par>
                          <p:cTn id="174" fill="hold">
                            <p:stCondLst>
                              <p:cond delay="0"/>
                            </p:stCondLst>
                            <p:childTnLst>
                              <p:par>
                                <p:cTn id="175" presetID="10" presetClass="entr" presetSubtype="0" fill="hold" grpId="0" nodeType="clickEffect">
                                  <p:stCondLst>
                                    <p:cond delay="0"/>
                                  </p:stCondLst>
                                  <p:childTnLst>
                                    <p:set>
                                      <p:cBhvr>
                                        <p:cTn id="176" dur="1" fill="hold">
                                          <p:stCondLst>
                                            <p:cond delay="0"/>
                                          </p:stCondLst>
                                        </p:cTn>
                                        <p:tgtEl>
                                          <p:spTgt spid="42"/>
                                        </p:tgtEl>
                                        <p:attrNameLst>
                                          <p:attrName>style.visibility</p:attrName>
                                        </p:attrNameLst>
                                      </p:cBhvr>
                                      <p:to>
                                        <p:strVal val="visible"/>
                                      </p:to>
                                    </p:set>
                                    <p:animEffect transition="in" filter="fade">
                                      <p:cBhvr>
                                        <p:cTn id="177" dur="500"/>
                                        <p:tgtEl>
                                          <p:spTgt spid="42"/>
                                        </p:tgtEl>
                                      </p:cBhvr>
                                    </p:animEffect>
                                  </p:childTnLst>
                                </p:cTn>
                              </p:par>
                            </p:childTnLst>
                          </p:cTn>
                        </p:par>
                      </p:childTnLst>
                    </p:cTn>
                  </p:par>
                  <p:par>
                    <p:cTn id="178" fill="hold">
                      <p:stCondLst>
                        <p:cond delay="indefinite"/>
                      </p:stCondLst>
                      <p:childTnLst>
                        <p:par>
                          <p:cTn id="179" fill="hold">
                            <p:stCondLst>
                              <p:cond delay="0"/>
                            </p:stCondLst>
                            <p:childTnLst>
                              <p:par>
                                <p:cTn id="180" presetID="22" presetClass="entr" presetSubtype="8" fill="hold" nodeType="clickEffect">
                                  <p:stCondLst>
                                    <p:cond delay="0"/>
                                  </p:stCondLst>
                                  <p:childTnLst>
                                    <p:set>
                                      <p:cBhvr>
                                        <p:cTn id="181" dur="1" fill="hold">
                                          <p:stCondLst>
                                            <p:cond delay="0"/>
                                          </p:stCondLst>
                                        </p:cTn>
                                        <p:tgtEl>
                                          <p:spTgt spid="4"/>
                                        </p:tgtEl>
                                        <p:attrNameLst>
                                          <p:attrName>style.visibility</p:attrName>
                                        </p:attrNameLst>
                                      </p:cBhvr>
                                      <p:to>
                                        <p:strVal val="visible"/>
                                      </p:to>
                                    </p:set>
                                    <p:animEffect transition="in" filter="wipe(left)">
                                      <p:cBhvr>
                                        <p:cTn id="182" dur="500"/>
                                        <p:tgtEl>
                                          <p:spTgt spid="4"/>
                                        </p:tgtEl>
                                      </p:cBhvr>
                                    </p:animEffect>
                                  </p:childTnLst>
                                </p:cTn>
                              </p:par>
                            </p:childTnLst>
                          </p:cTn>
                        </p:par>
                      </p:childTnLst>
                    </p:cTn>
                  </p:par>
                  <p:par>
                    <p:cTn id="183" fill="hold">
                      <p:stCondLst>
                        <p:cond delay="indefinite"/>
                      </p:stCondLst>
                      <p:childTnLst>
                        <p:par>
                          <p:cTn id="184" fill="hold">
                            <p:stCondLst>
                              <p:cond delay="0"/>
                            </p:stCondLst>
                            <p:childTnLst>
                              <p:par>
                                <p:cTn id="185" presetID="22" presetClass="entr" presetSubtype="8" fill="hold" nodeType="clickEffect">
                                  <p:stCondLst>
                                    <p:cond delay="0"/>
                                  </p:stCondLst>
                                  <p:childTnLst>
                                    <p:set>
                                      <p:cBhvr>
                                        <p:cTn id="186" dur="1" fill="hold">
                                          <p:stCondLst>
                                            <p:cond delay="0"/>
                                          </p:stCondLst>
                                        </p:cTn>
                                        <p:tgtEl>
                                          <p:spTgt spid="6"/>
                                        </p:tgtEl>
                                        <p:attrNameLst>
                                          <p:attrName>style.visibility</p:attrName>
                                        </p:attrNameLst>
                                      </p:cBhvr>
                                      <p:to>
                                        <p:strVal val="visible"/>
                                      </p:to>
                                    </p:set>
                                    <p:animEffect transition="in" filter="wipe(left)">
                                      <p:cBhvr>
                                        <p:cTn id="187" dur="500"/>
                                        <p:tgtEl>
                                          <p:spTgt spid="6"/>
                                        </p:tgtEl>
                                      </p:cBhvr>
                                    </p:animEffect>
                                  </p:childTnLst>
                                </p:cTn>
                              </p:par>
                            </p:childTnLst>
                          </p:cTn>
                        </p:par>
                      </p:childTnLst>
                    </p:cTn>
                  </p:par>
                  <p:par>
                    <p:cTn id="188" fill="hold">
                      <p:stCondLst>
                        <p:cond delay="indefinite"/>
                      </p:stCondLst>
                      <p:childTnLst>
                        <p:par>
                          <p:cTn id="189" fill="hold">
                            <p:stCondLst>
                              <p:cond delay="0"/>
                            </p:stCondLst>
                            <p:childTnLst>
                              <p:par>
                                <p:cTn id="190" presetID="22" presetClass="entr" presetSubtype="8" fill="hold" nodeType="clickEffect">
                                  <p:stCondLst>
                                    <p:cond delay="0"/>
                                  </p:stCondLst>
                                  <p:childTnLst>
                                    <p:set>
                                      <p:cBhvr>
                                        <p:cTn id="191" dur="1" fill="hold">
                                          <p:stCondLst>
                                            <p:cond delay="0"/>
                                          </p:stCondLst>
                                        </p:cTn>
                                        <p:tgtEl>
                                          <p:spTgt spid="76"/>
                                        </p:tgtEl>
                                        <p:attrNameLst>
                                          <p:attrName>style.visibility</p:attrName>
                                        </p:attrNameLst>
                                      </p:cBhvr>
                                      <p:to>
                                        <p:strVal val="visible"/>
                                      </p:to>
                                    </p:set>
                                    <p:animEffect transition="in" filter="wipe(left)">
                                      <p:cBhvr>
                                        <p:cTn id="192" dur="500"/>
                                        <p:tgtEl>
                                          <p:spTgt spid="76"/>
                                        </p:tgtEl>
                                      </p:cBhvr>
                                    </p:animEffect>
                                  </p:childTnLst>
                                </p:cTn>
                              </p:par>
                            </p:childTnLst>
                          </p:cTn>
                        </p:par>
                      </p:childTnLst>
                    </p:cTn>
                  </p:par>
                  <p:par>
                    <p:cTn id="193" fill="hold">
                      <p:stCondLst>
                        <p:cond delay="indefinite"/>
                      </p:stCondLst>
                      <p:childTnLst>
                        <p:par>
                          <p:cTn id="194" fill="hold">
                            <p:stCondLst>
                              <p:cond delay="0"/>
                            </p:stCondLst>
                            <p:childTnLst>
                              <p:par>
                                <p:cTn id="195" presetID="22" presetClass="entr" presetSubtype="8" fill="hold" nodeType="clickEffect">
                                  <p:stCondLst>
                                    <p:cond delay="0"/>
                                  </p:stCondLst>
                                  <p:childTnLst>
                                    <p:set>
                                      <p:cBhvr>
                                        <p:cTn id="196" dur="1" fill="hold">
                                          <p:stCondLst>
                                            <p:cond delay="0"/>
                                          </p:stCondLst>
                                        </p:cTn>
                                        <p:tgtEl>
                                          <p:spTgt spid="77"/>
                                        </p:tgtEl>
                                        <p:attrNameLst>
                                          <p:attrName>style.visibility</p:attrName>
                                        </p:attrNameLst>
                                      </p:cBhvr>
                                      <p:to>
                                        <p:strVal val="visible"/>
                                      </p:to>
                                    </p:set>
                                    <p:animEffect transition="in" filter="wipe(left)">
                                      <p:cBhvr>
                                        <p:cTn id="197" dur="500"/>
                                        <p:tgtEl>
                                          <p:spTgt spid="77"/>
                                        </p:tgtEl>
                                      </p:cBhvr>
                                    </p:animEffect>
                                  </p:childTnLst>
                                </p:cTn>
                              </p:par>
                            </p:childTnLst>
                          </p:cTn>
                        </p:par>
                      </p:childTnLst>
                    </p:cTn>
                  </p:par>
                  <p:par>
                    <p:cTn id="198" fill="hold">
                      <p:stCondLst>
                        <p:cond delay="indefinite"/>
                      </p:stCondLst>
                      <p:childTnLst>
                        <p:par>
                          <p:cTn id="199" fill="hold">
                            <p:stCondLst>
                              <p:cond delay="0"/>
                            </p:stCondLst>
                            <p:childTnLst>
                              <p:par>
                                <p:cTn id="200" presetID="22" presetClass="entr" presetSubtype="8" fill="hold" grpId="0" nodeType="clickEffect">
                                  <p:stCondLst>
                                    <p:cond delay="0"/>
                                  </p:stCondLst>
                                  <p:childTnLst>
                                    <p:set>
                                      <p:cBhvr>
                                        <p:cTn id="201" dur="1" fill="hold">
                                          <p:stCondLst>
                                            <p:cond delay="0"/>
                                          </p:stCondLst>
                                        </p:cTn>
                                        <p:tgtEl>
                                          <p:spTgt spid="75">
                                            <p:txEl>
                                              <p:pRg st="0" end="0"/>
                                            </p:txEl>
                                          </p:spTgt>
                                        </p:tgtEl>
                                        <p:attrNameLst>
                                          <p:attrName>style.visibility</p:attrName>
                                        </p:attrNameLst>
                                      </p:cBhvr>
                                      <p:to>
                                        <p:strVal val="visible"/>
                                      </p:to>
                                    </p:set>
                                    <p:animEffect transition="in" filter="wipe(left)">
                                      <p:cBhvr>
                                        <p:cTn id="202" dur="500"/>
                                        <p:tgtEl>
                                          <p:spTgt spid="7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 grpId="0"/>
      <p:bldP spid="7" grpId="0" animBg="1"/>
      <p:bldP spid="8" grpId="0" animBg="1"/>
      <p:bldP spid="9" grpId="0" animBg="1"/>
      <p:bldP spid="10" grpId="0" animBg="1"/>
      <p:bldP spid="12" grpId="0" animBg="1"/>
      <p:bldP spid="14" grpId="0" animBg="1"/>
      <p:bldP spid="15" grpId="0" animBg="1"/>
      <p:bldP spid="16" grpId="0" animBg="1"/>
      <p:bldP spid="19"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7" grpId="0" animBg="1"/>
      <p:bldP spid="38" grpId="0" animBg="1"/>
      <p:bldP spid="39" grpId="0" animBg="1"/>
      <p:bldP spid="40" grpId="0" animBg="1"/>
      <p:bldP spid="41" grpId="0" animBg="1"/>
      <p:bldP spid="42" grpId="0" animBg="1"/>
      <p:bldP spid="43" grpId="0" animBg="1"/>
      <p:bldP spid="44" grpId="0" animBg="1"/>
      <p:bldP spid="45" grpId="0" animBg="1"/>
      <p:bldP spid="7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15" descr="25%"/>
          <p:cNvSpPr>
            <a:spLocks noChangeArrowheads="1"/>
          </p:cNvSpPr>
          <p:nvPr/>
        </p:nvSpPr>
        <p:spPr bwMode="auto">
          <a:xfrm>
            <a:off x="623392" y="44624"/>
            <a:ext cx="11161240" cy="830987"/>
          </a:xfrm>
          <a:prstGeom prst="rect">
            <a:avLst/>
          </a:prstGeom>
          <a:noFill/>
          <a:ln w="12700">
            <a:noFill/>
            <a:miter lim="800000"/>
            <a:headEnd/>
            <a:tailEnd/>
          </a:ln>
        </p:spPr>
        <p:txBody>
          <a:bodyPr wrap="square" lIns="91428" tIns="45715" rIns="91428" bIns="45715"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1"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年次有給休暇の時季指定義務</a:t>
            </a:r>
            <a:endParaRPr kumimoji="1" lang="en-US" altLang="ja-JP" sz="2400" b="1"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年５日の年次有給休暇を取得させることを企業に義務付け</a:t>
            </a:r>
            <a:r>
              <a:rPr kumimoji="1" lang="ja-JP" altLang="en-US"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en-US" altLang="ja-JP"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2019</a:t>
            </a:r>
            <a:r>
              <a:rPr kumimoji="1" lang="ja-JP" altLang="en-US"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年</a:t>
            </a:r>
            <a:r>
              <a:rPr kumimoji="1" lang="en-US" altLang="ja-JP"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4</a:t>
            </a:r>
            <a:r>
              <a:rPr kumimoji="1" lang="ja-JP" altLang="en-US"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月</a:t>
            </a:r>
            <a:r>
              <a:rPr lang="ja-JP" altLang="en-US" sz="2000" dirty="0">
                <a:solidFill>
                  <a:prstClr val="black"/>
                </a:solidFill>
                <a:latin typeface="HG丸ｺﾞｼｯｸM-PRO" panose="020F0600000000000000" pitchFamily="50" charset="-128"/>
                <a:ea typeface="HG丸ｺﾞｼｯｸM-PRO" panose="020F0600000000000000" pitchFamily="50" charset="-128"/>
              </a:rPr>
              <a:t>１日～</a:t>
            </a:r>
            <a:r>
              <a:rPr kumimoji="1" lang="en-US" altLang="ja-JP"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endParaRPr kumimoji="1" lang="ja-JP" altLang="en-US"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grpSp>
        <p:nvGrpSpPr>
          <p:cNvPr id="5" name="グループ化 4"/>
          <p:cNvGrpSpPr/>
          <p:nvPr/>
        </p:nvGrpSpPr>
        <p:grpSpPr>
          <a:xfrm>
            <a:off x="1810898" y="1690479"/>
            <a:ext cx="8498194" cy="1939974"/>
            <a:chOff x="1135326" y="1340768"/>
            <a:chExt cx="6337954" cy="1296000"/>
          </a:xfrm>
        </p:grpSpPr>
        <p:grpSp>
          <p:nvGrpSpPr>
            <p:cNvPr id="3" name="グループ化 2"/>
            <p:cNvGrpSpPr/>
            <p:nvPr/>
          </p:nvGrpSpPr>
          <p:grpSpPr>
            <a:xfrm>
              <a:off x="1135326" y="1340768"/>
              <a:ext cx="2916000" cy="1296000"/>
              <a:chOff x="1135326" y="1340768"/>
              <a:chExt cx="2916000" cy="1296000"/>
            </a:xfrm>
          </p:grpSpPr>
          <p:sp>
            <p:nvSpPr>
              <p:cNvPr id="52" name="正方形/長方形 51"/>
              <p:cNvSpPr/>
              <p:nvPr/>
            </p:nvSpPr>
            <p:spPr>
              <a:xfrm>
                <a:off x="1135326" y="1340768"/>
                <a:ext cx="2916000" cy="1296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0944" rtl="0" eaLnBrk="1" latinLnBrk="0" hangingPunct="1">
                  <a:defRPr kumimoji="1" sz="1800" kern="1200">
                    <a:solidFill>
                      <a:schemeClr val="lt1"/>
                    </a:solidFill>
                    <a:latin typeface="+mn-lt"/>
                    <a:ea typeface="+mn-ea"/>
                    <a:cs typeface="+mn-cs"/>
                  </a:defRPr>
                </a:lvl1pPr>
                <a:lvl2pPr marL="455470" algn="l" defTabSz="910944" rtl="0" eaLnBrk="1" latinLnBrk="0" hangingPunct="1">
                  <a:defRPr kumimoji="1" sz="1800" kern="1200">
                    <a:solidFill>
                      <a:schemeClr val="lt1"/>
                    </a:solidFill>
                    <a:latin typeface="+mn-lt"/>
                    <a:ea typeface="+mn-ea"/>
                    <a:cs typeface="+mn-cs"/>
                  </a:defRPr>
                </a:lvl2pPr>
                <a:lvl3pPr marL="910944" algn="l" defTabSz="910944" rtl="0" eaLnBrk="1" latinLnBrk="0" hangingPunct="1">
                  <a:defRPr kumimoji="1" sz="1800" kern="1200">
                    <a:solidFill>
                      <a:schemeClr val="lt1"/>
                    </a:solidFill>
                    <a:latin typeface="+mn-lt"/>
                    <a:ea typeface="+mn-ea"/>
                    <a:cs typeface="+mn-cs"/>
                  </a:defRPr>
                </a:lvl3pPr>
                <a:lvl4pPr marL="1366414" algn="l" defTabSz="910944" rtl="0" eaLnBrk="1" latinLnBrk="0" hangingPunct="1">
                  <a:defRPr kumimoji="1" sz="1800" kern="1200">
                    <a:solidFill>
                      <a:schemeClr val="lt1"/>
                    </a:solidFill>
                    <a:latin typeface="+mn-lt"/>
                    <a:ea typeface="+mn-ea"/>
                    <a:cs typeface="+mn-cs"/>
                  </a:defRPr>
                </a:lvl4pPr>
                <a:lvl5pPr marL="1821886" algn="l" defTabSz="910944" rtl="0" eaLnBrk="1" latinLnBrk="0" hangingPunct="1">
                  <a:defRPr kumimoji="1" sz="1800" kern="1200">
                    <a:solidFill>
                      <a:schemeClr val="lt1"/>
                    </a:solidFill>
                    <a:latin typeface="+mn-lt"/>
                    <a:ea typeface="+mn-ea"/>
                    <a:cs typeface="+mn-cs"/>
                  </a:defRPr>
                </a:lvl5pPr>
                <a:lvl6pPr marL="2277359" algn="l" defTabSz="910944" rtl="0" eaLnBrk="1" latinLnBrk="0" hangingPunct="1">
                  <a:defRPr kumimoji="1" sz="1800" kern="1200">
                    <a:solidFill>
                      <a:schemeClr val="lt1"/>
                    </a:solidFill>
                    <a:latin typeface="+mn-lt"/>
                    <a:ea typeface="+mn-ea"/>
                    <a:cs typeface="+mn-cs"/>
                  </a:defRPr>
                </a:lvl6pPr>
                <a:lvl7pPr marL="2732831" algn="l" defTabSz="910944" rtl="0" eaLnBrk="1" latinLnBrk="0" hangingPunct="1">
                  <a:defRPr kumimoji="1" sz="1800" kern="1200">
                    <a:solidFill>
                      <a:schemeClr val="lt1"/>
                    </a:solidFill>
                    <a:latin typeface="+mn-lt"/>
                    <a:ea typeface="+mn-ea"/>
                    <a:cs typeface="+mn-cs"/>
                  </a:defRPr>
                </a:lvl7pPr>
                <a:lvl8pPr marL="3188299" algn="l" defTabSz="910944" rtl="0" eaLnBrk="1" latinLnBrk="0" hangingPunct="1">
                  <a:defRPr kumimoji="1" sz="1800" kern="1200">
                    <a:solidFill>
                      <a:schemeClr val="lt1"/>
                    </a:solidFill>
                    <a:latin typeface="+mn-lt"/>
                    <a:ea typeface="+mn-ea"/>
                    <a:cs typeface="+mn-cs"/>
                  </a:defRPr>
                </a:lvl8pPr>
                <a:lvl9pPr marL="3643773" algn="l" defTabSz="910944" rtl="0" eaLnBrk="1" latinLnBrk="0" hangingPunct="1">
                  <a:defRPr kumimoji="1" sz="1800" kern="1200">
                    <a:solidFill>
                      <a:schemeClr val="lt1"/>
                    </a:solidFill>
                    <a:latin typeface="+mn-lt"/>
                    <a:ea typeface="+mn-ea"/>
                    <a:cs typeface="+mn-cs"/>
                  </a:defRPr>
                </a:lvl9pPr>
              </a:lstStyle>
              <a:p>
                <a:pPr marL="0" marR="0" lvl="0" indent="0" algn="ctr" defTabSz="910944"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pic>
            <p:nvPicPr>
              <p:cNvPr id="53" name="Picture 2" descr="PNG,アイコン,アバター,人,切り取ったイメージ,切り取ったピクチャ,切り取った画像,男,男性,透明な背景,頭"/>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rcRect/>
              <a:stretch/>
            </p:blipFill>
            <p:spPr bwMode="auto">
              <a:xfrm>
                <a:off x="3318752" y="1484785"/>
                <a:ext cx="698144" cy="835852"/>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9" descr="PNG,アイコン,アバター,人,切り取ったイメージ,切り取ったピクチャ,切り取った画像,男,男性,透明な背景,頭"/>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rcRect/>
              <a:stretch/>
            </p:blipFill>
            <p:spPr bwMode="auto">
              <a:xfrm flipH="1">
                <a:off x="1171365" y="1484785"/>
                <a:ext cx="638556" cy="835852"/>
              </a:xfrm>
              <a:prstGeom prst="rect">
                <a:avLst/>
              </a:prstGeom>
              <a:noFill/>
              <a:extLst>
                <a:ext uri="{909E8E84-426E-40DD-AFC4-6F175D3DCCD1}">
                  <a14:hiddenFill xmlns:a14="http://schemas.microsoft.com/office/drawing/2010/main">
                    <a:solidFill>
                      <a:srgbClr val="FFFFFF"/>
                    </a:solidFill>
                  </a14:hiddenFill>
                </a:ext>
              </a:extLst>
            </p:spPr>
          </p:pic>
          <p:sp>
            <p:nvSpPr>
              <p:cNvPr id="55" name="テキスト ボックス 92"/>
              <p:cNvSpPr txBox="1"/>
              <p:nvPr/>
            </p:nvSpPr>
            <p:spPr>
              <a:xfrm>
                <a:off x="1274643" y="2276872"/>
                <a:ext cx="432000" cy="180000"/>
              </a:xfrm>
              <a:prstGeom prst="rect">
                <a:avLst/>
              </a:prstGeom>
              <a:noFill/>
              <a:ln>
                <a:noFill/>
              </a:ln>
            </p:spPr>
            <p:txBody>
              <a:bodyPr wrap="none" lIns="36000" tIns="0" rIns="36000" bIns="0" rtlCol="0" anchor="ctr" anchorCtr="0">
                <a:noAutofit/>
              </a:bodyPr>
              <a:lstStyle>
                <a:defPPr>
                  <a:defRPr lang="ja-JP"/>
                </a:defPPr>
                <a:lvl1pPr marL="0" algn="l" defTabSz="910944" rtl="0" eaLnBrk="1" latinLnBrk="0" hangingPunct="1">
                  <a:defRPr kumimoji="1" sz="1800" kern="1200">
                    <a:solidFill>
                      <a:schemeClr val="tx1"/>
                    </a:solidFill>
                    <a:latin typeface="+mn-lt"/>
                    <a:ea typeface="+mn-ea"/>
                    <a:cs typeface="+mn-cs"/>
                  </a:defRPr>
                </a:lvl1pPr>
                <a:lvl2pPr marL="455470" algn="l" defTabSz="910944" rtl="0" eaLnBrk="1" latinLnBrk="0" hangingPunct="1">
                  <a:defRPr kumimoji="1" sz="1800" kern="1200">
                    <a:solidFill>
                      <a:schemeClr val="tx1"/>
                    </a:solidFill>
                    <a:latin typeface="+mn-lt"/>
                    <a:ea typeface="+mn-ea"/>
                    <a:cs typeface="+mn-cs"/>
                  </a:defRPr>
                </a:lvl2pPr>
                <a:lvl3pPr marL="910944" algn="l" defTabSz="910944" rtl="0" eaLnBrk="1" latinLnBrk="0" hangingPunct="1">
                  <a:defRPr kumimoji="1" sz="1800" kern="1200">
                    <a:solidFill>
                      <a:schemeClr val="tx1"/>
                    </a:solidFill>
                    <a:latin typeface="+mn-lt"/>
                    <a:ea typeface="+mn-ea"/>
                    <a:cs typeface="+mn-cs"/>
                  </a:defRPr>
                </a:lvl3pPr>
                <a:lvl4pPr marL="1366414" algn="l" defTabSz="910944" rtl="0" eaLnBrk="1" latinLnBrk="0" hangingPunct="1">
                  <a:defRPr kumimoji="1" sz="1800" kern="1200">
                    <a:solidFill>
                      <a:schemeClr val="tx1"/>
                    </a:solidFill>
                    <a:latin typeface="+mn-lt"/>
                    <a:ea typeface="+mn-ea"/>
                    <a:cs typeface="+mn-cs"/>
                  </a:defRPr>
                </a:lvl4pPr>
                <a:lvl5pPr marL="1821886" algn="l" defTabSz="910944" rtl="0" eaLnBrk="1" latinLnBrk="0" hangingPunct="1">
                  <a:defRPr kumimoji="1" sz="1800" kern="1200">
                    <a:solidFill>
                      <a:schemeClr val="tx1"/>
                    </a:solidFill>
                    <a:latin typeface="+mn-lt"/>
                    <a:ea typeface="+mn-ea"/>
                    <a:cs typeface="+mn-cs"/>
                  </a:defRPr>
                </a:lvl5pPr>
                <a:lvl6pPr marL="2277359" algn="l" defTabSz="910944" rtl="0" eaLnBrk="1" latinLnBrk="0" hangingPunct="1">
                  <a:defRPr kumimoji="1" sz="1800" kern="1200">
                    <a:solidFill>
                      <a:schemeClr val="tx1"/>
                    </a:solidFill>
                    <a:latin typeface="+mn-lt"/>
                    <a:ea typeface="+mn-ea"/>
                    <a:cs typeface="+mn-cs"/>
                  </a:defRPr>
                </a:lvl6pPr>
                <a:lvl7pPr marL="2732831" algn="l" defTabSz="910944" rtl="0" eaLnBrk="1" latinLnBrk="0" hangingPunct="1">
                  <a:defRPr kumimoji="1" sz="1800" kern="1200">
                    <a:solidFill>
                      <a:schemeClr val="tx1"/>
                    </a:solidFill>
                    <a:latin typeface="+mn-lt"/>
                    <a:ea typeface="+mn-ea"/>
                    <a:cs typeface="+mn-cs"/>
                  </a:defRPr>
                </a:lvl7pPr>
                <a:lvl8pPr marL="3188299" algn="l" defTabSz="910944" rtl="0" eaLnBrk="1" latinLnBrk="0" hangingPunct="1">
                  <a:defRPr kumimoji="1" sz="1800" kern="1200">
                    <a:solidFill>
                      <a:schemeClr val="tx1"/>
                    </a:solidFill>
                    <a:latin typeface="+mn-lt"/>
                    <a:ea typeface="+mn-ea"/>
                    <a:cs typeface="+mn-cs"/>
                  </a:defRPr>
                </a:lvl8pPr>
                <a:lvl9pPr marL="3643773" algn="l" defTabSz="910944" rtl="0" eaLnBrk="1" latinLnBrk="0" hangingPunct="1">
                  <a:defRPr kumimoji="1" sz="1800" kern="1200">
                    <a:solidFill>
                      <a:schemeClr val="tx1"/>
                    </a:solidFill>
                    <a:latin typeface="+mn-lt"/>
                    <a:ea typeface="+mn-ea"/>
                    <a:cs typeface="+mn-cs"/>
                  </a:defRPr>
                </a:lvl9pPr>
              </a:lstStyle>
              <a:p>
                <a:pPr marL="0" marR="0" lvl="0" indent="0" algn="ctr" defTabSz="910944"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労働者</a:t>
                </a:r>
              </a:p>
            </p:txBody>
          </p:sp>
          <p:sp>
            <p:nvSpPr>
              <p:cNvPr id="56" name="テキスト ボックス 93"/>
              <p:cNvSpPr txBox="1"/>
              <p:nvPr/>
            </p:nvSpPr>
            <p:spPr>
              <a:xfrm>
                <a:off x="3451824" y="2276872"/>
                <a:ext cx="432000" cy="180000"/>
              </a:xfrm>
              <a:prstGeom prst="rect">
                <a:avLst/>
              </a:prstGeom>
              <a:noFill/>
              <a:ln>
                <a:noFill/>
              </a:ln>
            </p:spPr>
            <p:txBody>
              <a:bodyPr wrap="none" lIns="36000" tIns="0" rIns="36000" bIns="0" rtlCol="0" anchor="ctr" anchorCtr="0">
                <a:noAutofit/>
              </a:bodyPr>
              <a:lstStyle>
                <a:defPPr>
                  <a:defRPr lang="ja-JP"/>
                </a:defPPr>
                <a:lvl1pPr marL="0" algn="l" defTabSz="910944" rtl="0" eaLnBrk="1" latinLnBrk="0" hangingPunct="1">
                  <a:defRPr kumimoji="1" sz="1800" kern="1200">
                    <a:solidFill>
                      <a:schemeClr val="tx1"/>
                    </a:solidFill>
                    <a:latin typeface="+mn-lt"/>
                    <a:ea typeface="+mn-ea"/>
                    <a:cs typeface="+mn-cs"/>
                  </a:defRPr>
                </a:lvl1pPr>
                <a:lvl2pPr marL="455470" algn="l" defTabSz="910944" rtl="0" eaLnBrk="1" latinLnBrk="0" hangingPunct="1">
                  <a:defRPr kumimoji="1" sz="1800" kern="1200">
                    <a:solidFill>
                      <a:schemeClr val="tx1"/>
                    </a:solidFill>
                    <a:latin typeface="+mn-lt"/>
                    <a:ea typeface="+mn-ea"/>
                    <a:cs typeface="+mn-cs"/>
                  </a:defRPr>
                </a:lvl2pPr>
                <a:lvl3pPr marL="910944" algn="l" defTabSz="910944" rtl="0" eaLnBrk="1" latinLnBrk="0" hangingPunct="1">
                  <a:defRPr kumimoji="1" sz="1800" kern="1200">
                    <a:solidFill>
                      <a:schemeClr val="tx1"/>
                    </a:solidFill>
                    <a:latin typeface="+mn-lt"/>
                    <a:ea typeface="+mn-ea"/>
                    <a:cs typeface="+mn-cs"/>
                  </a:defRPr>
                </a:lvl3pPr>
                <a:lvl4pPr marL="1366414" algn="l" defTabSz="910944" rtl="0" eaLnBrk="1" latinLnBrk="0" hangingPunct="1">
                  <a:defRPr kumimoji="1" sz="1800" kern="1200">
                    <a:solidFill>
                      <a:schemeClr val="tx1"/>
                    </a:solidFill>
                    <a:latin typeface="+mn-lt"/>
                    <a:ea typeface="+mn-ea"/>
                    <a:cs typeface="+mn-cs"/>
                  </a:defRPr>
                </a:lvl4pPr>
                <a:lvl5pPr marL="1821886" algn="l" defTabSz="910944" rtl="0" eaLnBrk="1" latinLnBrk="0" hangingPunct="1">
                  <a:defRPr kumimoji="1" sz="1800" kern="1200">
                    <a:solidFill>
                      <a:schemeClr val="tx1"/>
                    </a:solidFill>
                    <a:latin typeface="+mn-lt"/>
                    <a:ea typeface="+mn-ea"/>
                    <a:cs typeface="+mn-cs"/>
                  </a:defRPr>
                </a:lvl5pPr>
                <a:lvl6pPr marL="2277359" algn="l" defTabSz="910944" rtl="0" eaLnBrk="1" latinLnBrk="0" hangingPunct="1">
                  <a:defRPr kumimoji="1" sz="1800" kern="1200">
                    <a:solidFill>
                      <a:schemeClr val="tx1"/>
                    </a:solidFill>
                    <a:latin typeface="+mn-lt"/>
                    <a:ea typeface="+mn-ea"/>
                    <a:cs typeface="+mn-cs"/>
                  </a:defRPr>
                </a:lvl6pPr>
                <a:lvl7pPr marL="2732831" algn="l" defTabSz="910944" rtl="0" eaLnBrk="1" latinLnBrk="0" hangingPunct="1">
                  <a:defRPr kumimoji="1" sz="1800" kern="1200">
                    <a:solidFill>
                      <a:schemeClr val="tx1"/>
                    </a:solidFill>
                    <a:latin typeface="+mn-lt"/>
                    <a:ea typeface="+mn-ea"/>
                    <a:cs typeface="+mn-cs"/>
                  </a:defRPr>
                </a:lvl7pPr>
                <a:lvl8pPr marL="3188299" algn="l" defTabSz="910944" rtl="0" eaLnBrk="1" latinLnBrk="0" hangingPunct="1">
                  <a:defRPr kumimoji="1" sz="1800" kern="1200">
                    <a:solidFill>
                      <a:schemeClr val="tx1"/>
                    </a:solidFill>
                    <a:latin typeface="+mn-lt"/>
                    <a:ea typeface="+mn-ea"/>
                    <a:cs typeface="+mn-cs"/>
                  </a:defRPr>
                </a:lvl8pPr>
                <a:lvl9pPr marL="3643773" algn="l" defTabSz="910944" rtl="0" eaLnBrk="1" latinLnBrk="0" hangingPunct="1">
                  <a:defRPr kumimoji="1" sz="1800" kern="1200">
                    <a:solidFill>
                      <a:schemeClr val="tx1"/>
                    </a:solidFill>
                    <a:latin typeface="+mn-lt"/>
                    <a:ea typeface="+mn-ea"/>
                    <a:cs typeface="+mn-cs"/>
                  </a:defRPr>
                </a:lvl9pPr>
              </a:lstStyle>
              <a:p>
                <a:pPr marL="0" marR="0" lvl="0" indent="0" algn="ctr" defTabSz="910944"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使用者</a:t>
                </a:r>
              </a:p>
            </p:txBody>
          </p:sp>
          <p:sp>
            <p:nvSpPr>
              <p:cNvPr id="57" name="正方形/長方形 56"/>
              <p:cNvSpPr/>
              <p:nvPr/>
            </p:nvSpPr>
            <p:spPr>
              <a:xfrm>
                <a:off x="1432165" y="1340768"/>
                <a:ext cx="2349620" cy="213057"/>
              </a:xfrm>
              <a:prstGeom prst="rect">
                <a:avLst/>
              </a:prstGeom>
              <a:noFill/>
              <a:ln>
                <a:noFill/>
              </a:ln>
            </p:spPr>
            <p:txBody>
              <a:bodyPr wrap="none" lIns="36000" tIns="36000" rIns="36000" bIns="36000">
                <a:spAutoFit/>
              </a:bodyPr>
              <a:lstStyle>
                <a:defPPr>
                  <a:defRPr lang="ja-JP"/>
                </a:defPPr>
                <a:lvl1pPr marL="0" algn="l" defTabSz="910944" rtl="0" eaLnBrk="1" latinLnBrk="0" hangingPunct="1">
                  <a:defRPr kumimoji="1" sz="1800" kern="1200">
                    <a:solidFill>
                      <a:schemeClr val="tx1"/>
                    </a:solidFill>
                    <a:latin typeface="+mn-lt"/>
                    <a:ea typeface="+mn-ea"/>
                    <a:cs typeface="+mn-cs"/>
                  </a:defRPr>
                </a:lvl1pPr>
                <a:lvl2pPr marL="455470" algn="l" defTabSz="910944" rtl="0" eaLnBrk="1" latinLnBrk="0" hangingPunct="1">
                  <a:defRPr kumimoji="1" sz="1800" kern="1200">
                    <a:solidFill>
                      <a:schemeClr val="tx1"/>
                    </a:solidFill>
                    <a:latin typeface="+mn-lt"/>
                    <a:ea typeface="+mn-ea"/>
                    <a:cs typeface="+mn-cs"/>
                  </a:defRPr>
                </a:lvl2pPr>
                <a:lvl3pPr marL="910944" algn="l" defTabSz="910944" rtl="0" eaLnBrk="1" latinLnBrk="0" hangingPunct="1">
                  <a:defRPr kumimoji="1" sz="1800" kern="1200">
                    <a:solidFill>
                      <a:schemeClr val="tx1"/>
                    </a:solidFill>
                    <a:latin typeface="+mn-lt"/>
                    <a:ea typeface="+mn-ea"/>
                    <a:cs typeface="+mn-cs"/>
                  </a:defRPr>
                </a:lvl3pPr>
                <a:lvl4pPr marL="1366414" algn="l" defTabSz="910944" rtl="0" eaLnBrk="1" latinLnBrk="0" hangingPunct="1">
                  <a:defRPr kumimoji="1" sz="1800" kern="1200">
                    <a:solidFill>
                      <a:schemeClr val="tx1"/>
                    </a:solidFill>
                    <a:latin typeface="+mn-lt"/>
                    <a:ea typeface="+mn-ea"/>
                    <a:cs typeface="+mn-cs"/>
                  </a:defRPr>
                </a:lvl4pPr>
                <a:lvl5pPr marL="1821886" algn="l" defTabSz="910944" rtl="0" eaLnBrk="1" latinLnBrk="0" hangingPunct="1">
                  <a:defRPr kumimoji="1" sz="1800" kern="1200">
                    <a:solidFill>
                      <a:schemeClr val="tx1"/>
                    </a:solidFill>
                    <a:latin typeface="+mn-lt"/>
                    <a:ea typeface="+mn-ea"/>
                    <a:cs typeface="+mn-cs"/>
                  </a:defRPr>
                </a:lvl5pPr>
                <a:lvl6pPr marL="2277359" algn="l" defTabSz="910944" rtl="0" eaLnBrk="1" latinLnBrk="0" hangingPunct="1">
                  <a:defRPr kumimoji="1" sz="1800" kern="1200">
                    <a:solidFill>
                      <a:schemeClr val="tx1"/>
                    </a:solidFill>
                    <a:latin typeface="+mn-lt"/>
                    <a:ea typeface="+mn-ea"/>
                    <a:cs typeface="+mn-cs"/>
                  </a:defRPr>
                </a:lvl6pPr>
                <a:lvl7pPr marL="2732831" algn="l" defTabSz="910944" rtl="0" eaLnBrk="1" latinLnBrk="0" hangingPunct="1">
                  <a:defRPr kumimoji="1" sz="1800" kern="1200">
                    <a:solidFill>
                      <a:schemeClr val="tx1"/>
                    </a:solidFill>
                    <a:latin typeface="+mn-lt"/>
                    <a:ea typeface="+mn-ea"/>
                    <a:cs typeface="+mn-cs"/>
                  </a:defRPr>
                </a:lvl7pPr>
                <a:lvl8pPr marL="3188299" algn="l" defTabSz="910944" rtl="0" eaLnBrk="1" latinLnBrk="0" hangingPunct="1">
                  <a:defRPr kumimoji="1" sz="1800" kern="1200">
                    <a:solidFill>
                      <a:schemeClr val="tx1"/>
                    </a:solidFill>
                    <a:latin typeface="+mn-lt"/>
                    <a:ea typeface="+mn-ea"/>
                    <a:cs typeface="+mn-cs"/>
                  </a:defRPr>
                </a:lvl8pPr>
                <a:lvl9pPr marL="3643773" algn="l" defTabSz="910944" rtl="0" eaLnBrk="1" latinLnBrk="0" hangingPunct="1">
                  <a:defRPr kumimoji="1" sz="1800" kern="1200">
                    <a:solidFill>
                      <a:schemeClr val="tx1"/>
                    </a:solidFill>
                    <a:latin typeface="+mn-lt"/>
                    <a:ea typeface="+mn-ea"/>
                    <a:cs typeface="+mn-cs"/>
                  </a:defRPr>
                </a:lvl9pPr>
              </a:lstStyle>
              <a:p>
                <a:pPr marL="0" marR="0" lvl="0" indent="0" algn="l" defTabSz="910944"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労働者の申出による取得（原則）</a:t>
                </a:r>
                <a:endParaRPr kumimoji="1" lang="en-US" altLang="ja-JP" sz="1600" b="1" i="0" u="none"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8" name="円形吹き出し 57"/>
              <p:cNvSpPr/>
              <p:nvPr/>
            </p:nvSpPr>
            <p:spPr>
              <a:xfrm>
                <a:off x="1995304" y="2124915"/>
                <a:ext cx="994486" cy="384439"/>
              </a:xfrm>
              <a:prstGeom prst="wedgeEllipseCallout">
                <a:avLst>
                  <a:gd name="adj1" fmla="val -66861"/>
                  <a:gd name="adj2" fmla="val -47118"/>
                </a:avLst>
              </a:prstGeom>
              <a:solidFill>
                <a:schemeClr val="bg2"/>
              </a:solidFill>
              <a:ln w="3175"/>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1"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050" b="1"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○月</a:t>
                </a:r>
                <a:r>
                  <a:rPr kumimoji="1" lang="en-US" altLang="ja-JP" sz="1050" b="1"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050" b="1"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日に休みます」</a:t>
                </a:r>
              </a:p>
            </p:txBody>
          </p:sp>
          <p:sp>
            <p:nvSpPr>
              <p:cNvPr id="59" name="下カーブ矢印 58"/>
              <p:cNvSpPr/>
              <p:nvPr/>
            </p:nvSpPr>
            <p:spPr>
              <a:xfrm>
                <a:off x="1819437" y="1633493"/>
                <a:ext cx="1692000" cy="267105"/>
              </a:xfrm>
              <a:prstGeom prst="curvedDownArrow">
                <a:avLst>
                  <a:gd name="adj1" fmla="val 11222"/>
                  <a:gd name="adj2" fmla="val 68150"/>
                  <a:gd name="adj3" fmla="val 36909"/>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60" name="テキスト ボックス 91"/>
              <p:cNvSpPr txBox="1"/>
              <p:nvPr/>
            </p:nvSpPr>
            <p:spPr>
              <a:xfrm>
                <a:off x="2119548" y="1757784"/>
                <a:ext cx="857611" cy="215890"/>
              </a:xfrm>
              <a:prstGeom prst="rect">
                <a:avLst/>
              </a:prstGeom>
              <a:noFill/>
              <a:ln>
                <a:noFill/>
              </a:ln>
            </p:spPr>
            <p:txBody>
              <a:bodyPr wrap="none" lIns="36000" tIns="0" rIns="36000" bIns="0" rtlCol="0" anchor="ctr" anchorCtr="0">
                <a:spAutoFit/>
              </a:bodyPr>
              <a:lstStyle>
                <a:defPPr>
                  <a:defRPr lang="ja-JP"/>
                </a:defPPr>
                <a:lvl1pPr marL="0" algn="l" defTabSz="910944" rtl="0" eaLnBrk="1" latinLnBrk="0" hangingPunct="1">
                  <a:defRPr kumimoji="1" sz="1800" kern="1200">
                    <a:solidFill>
                      <a:schemeClr val="tx1"/>
                    </a:solidFill>
                    <a:latin typeface="+mn-lt"/>
                    <a:ea typeface="+mn-ea"/>
                    <a:cs typeface="+mn-cs"/>
                  </a:defRPr>
                </a:lvl1pPr>
                <a:lvl2pPr marL="455470" algn="l" defTabSz="910944" rtl="0" eaLnBrk="1" latinLnBrk="0" hangingPunct="1">
                  <a:defRPr kumimoji="1" sz="1800" kern="1200">
                    <a:solidFill>
                      <a:schemeClr val="tx1"/>
                    </a:solidFill>
                    <a:latin typeface="+mn-lt"/>
                    <a:ea typeface="+mn-ea"/>
                    <a:cs typeface="+mn-cs"/>
                  </a:defRPr>
                </a:lvl2pPr>
                <a:lvl3pPr marL="910944" algn="l" defTabSz="910944" rtl="0" eaLnBrk="1" latinLnBrk="0" hangingPunct="1">
                  <a:defRPr kumimoji="1" sz="1800" kern="1200">
                    <a:solidFill>
                      <a:schemeClr val="tx1"/>
                    </a:solidFill>
                    <a:latin typeface="+mn-lt"/>
                    <a:ea typeface="+mn-ea"/>
                    <a:cs typeface="+mn-cs"/>
                  </a:defRPr>
                </a:lvl3pPr>
                <a:lvl4pPr marL="1366414" algn="l" defTabSz="910944" rtl="0" eaLnBrk="1" latinLnBrk="0" hangingPunct="1">
                  <a:defRPr kumimoji="1" sz="1800" kern="1200">
                    <a:solidFill>
                      <a:schemeClr val="tx1"/>
                    </a:solidFill>
                    <a:latin typeface="+mn-lt"/>
                    <a:ea typeface="+mn-ea"/>
                    <a:cs typeface="+mn-cs"/>
                  </a:defRPr>
                </a:lvl4pPr>
                <a:lvl5pPr marL="1821886" algn="l" defTabSz="910944" rtl="0" eaLnBrk="1" latinLnBrk="0" hangingPunct="1">
                  <a:defRPr kumimoji="1" sz="1800" kern="1200">
                    <a:solidFill>
                      <a:schemeClr val="tx1"/>
                    </a:solidFill>
                    <a:latin typeface="+mn-lt"/>
                    <a:ea typeface="+mn-ea"/>
                    <a:cs typeface="+mn-cs"/>
                  </a:defRPr>
                </a:lvl5pPr>
                <a:lvl6pPr marL="2277359" algn="l" defTabSz="910944" rtl="0" eaLnBrk="1" latinLnBrk="0" hangingPunct="1">
                  <a:defRPr kumimoji="1" sz="1800" kern="1200">
                    <a:solidFill>
                      <a:schemeClr val="tx1"/>
                    </a:solidFill>
                    <a:latin typeface="+mn-lt"/>
                    <a:ea typeface="+mn-ea"/>
                    <a:cs typeface="+mn-cs"/>
                  </a:defRPr>
                </a:lvl6pPr>
                <a:lvl7pPr marL="2732831" algn="l" defTabSz="910944" rtl="0" eaLnBrk="1" latinLnBrk="0" hangingPunct="1">
                  <a:defRPr kumimoji="1" sz="1800" kern="1200">
                    <a:solidFill>
                      <a:schemeClr val="tx1"/>
                    </a:solidFill>
                    <a:latin typeface="+mn-lt"/>
                    <a:ea typeface="+mn-ea"/>
                    <a:cs typeface="+mn-cs"/>
                  </a:defRPr>
                </a:lvl7pPr>
                <a:lvl8pPr marL="3188299" algn="l" defTabSz="910944" rtl="0" eaLnBrk="1" latinLnBrk="0" hangingPunct="1">
                  <a:defRPr kumimoji="1" sz="1800" kern="1200">
                    <a:solidFill>
                      <a:schemeClr val="tx1"/>
                    </a:solidFill>
                    <a:latin typeface="+mn-lt"/>
                    <a:ea typeface="+mn-ea"/>
                    <a:cs typeface="+mn-cs"/>
                  </a:defRPr>
                </a:lvl8pPr>
                <a:lvl9pPr marL="3643773" algn="l" defTabSz="910944" rtl="0" eaLnBrk="1" latinLnBrk="0" hangingPunct="1">
                  <a:defRPr kumimoji="1" sz="1800" kern="1200">
                    <a:solidFill>
                      <a:schemeClr val="tx1"/>
                    </a:solidFill>
                    <a:latin typeface="+mn-lt"/>
                    <a:ea typeface="+mn-ea"/>
                    <a:cs typeface="+mn-cs"/>
                  </a:defRPr>
                </a:lvl9pPr>
              </a:lstStyle>
              <a:p>
                <a:pPr marL="0" marR="0" lvl="0" indent="0" algn="l" defTabSz="910944"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労働者が使用者に</a:t>
                </a:r>
                <a:endPar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0944"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取得時季を申出</a:t>
                </a:r>
              </a:p>
            </p:txBody>
          </p:sp>
        </p:grpSp>
        <p:sp>
          <p:nvSpPr>
            <p:cNvPr id="39" name="加算 38"/>
            <p:cNvSpPr/>
            <p:nvPr/>
          </p:nvSpPr>
          <p:spPr>
            <a:xfrm>
              <a:off x="4071848" y="1808768"/>
              <a:ext cx="432000" cy="432000"/>
            </a:xfrm>
            <a:prstGeom prst="mathPlus">
              <a:avLst>
                <a:gd name="adj1" fmla="val 13598"/>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nvGrpSpPr>
            <p:cNvPr id="4" name="グループ化 3"/>
            <p:cNvGrpSpPr/>
            <p:nvPr/>
          </p:nvGrpSpPr>
          <p:grpSpPr>
            <a:xfrm>
              <a:off x="4519702" y="1340768"/>
              <a:ext cx="2953578" cy="1296000"/>
              <a:chOff x="4519702" y="1340768"/>
              <a:chExt cx="2953578" cy="1296000"/>
            </a:xfrm>
          </p:grpSpPr>
          <p:sp>
            <p:nvSpPr>
              <p:cNvPr id="41" name="正方形/長方形 40"/>
              <p:cNvSpPr/>
              <p:nvPr/>
            </p:nvSpPr>
            <p:spPr>
              <a:xfrm>
                <a:off x="4519702" y="1340768"/>
                <a:ext cx="2952000" cy="1296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0944" rtl="0" eaLnBrk="1" latinLnBrk="0" hangingPunct="1">
                  <a:defRPr kumimoji="1" sz="1800" kern="1200">
                    <a:solidFill>
                      <a:schemeClr val="lt1"/>
                    </a:solidFill>
                    <a:latin typeface="+mn-lt"/>
                    <a:ea typeface="+mn-ea"/>
                    <a:cs typeface="+mn-cs"/>
                  </a:defRPr>
                </a:lvl1pPr>
                <a:lvl2pPr marL="455470" algn="l" defTabSz="910944" rtl="0" eaLnBrk="1" latinLnBrk="0" hangingPunct="1">
                  <a:defRPr kumimoji="1" sz="1800" kern="1200">
                    <a:solidFill>
                      <a:schemeClr val="lt1"/>
                    </a:solidFill>
                    <a:latin typeface="+mn-lt"/>
                    <a:ea typeface="+mn-ea"/>
                    <a:cs typeface="+mn-cs"/>
                  </a:defRPr>
                </a:lvl2pPr>
                <a:lvl3pPr marL="910944" algn="l" defTabSz="910944" rtl="0" eaLnBrk="1" latinLnBrk="0" hangingPunct="1">
                  <a:defRPr kumimoji="1" sz="1800" kern="1200">
                    <a:solidFill>
                      <a:schemeClr val="lt1"/>
                    </a:solidFill>
                    <a:latin typeface="+mn-lt"/>
                    <a:ea typeface="+mn-ea"/>
                    <a:cs typeface="+mn-cs"/>
                  </a:defRPr>
                </a:lvl3pPr>
                <a:lvl4pPr marL="1366414" algn="l" defTabSz="910944" rtl="0" eaLnBrk="1" latinLnBrk="0" hangingPunct="1">
                  <a:defRPr kumimoji="1" sz="1800" kern="1200">
                    <a:solidFill>
                      <a:schemeClr val="lt1"/>
                    </a:solidFill>
                    <a:latin typeface="+mn-lt"/>
                    <a:ea typeface="+mn-ea"/>
                    <a:cs typeface="+mn-cs"/>
                  </a:defRPr>
                </a:lvl4pPr>
                <a:lvl5pPr marL="1821886" algn="l" defTabSz="910944" rtl="0" eaLnBrk="1" latinLnBrk="0" hangingPunct="1">
                  <a:defRPr kumimoji="1" sz="1800" kern="1200">
                    <a:solidFill>
                      <a:schemeClr val="lt1"/>
                    </a:solidFill>
                    <a:latin typeface="+mn-lt"/>
                    <a:ea typeface="+mn-ea"/>
                    <a:cs typeface="+mn-cs"/>
                  </a:defRPr>
                </a:lvl5pPr>
                <a:lvl6pPr marL="2277359" algn="l" defTabSz="910944" rtl="0" eaLnBrk="1" latinLnBrk="0" hangingPunct="1">
                  <a:defRPr kumimoji="1" sz="1800" kern="1200">
                    <a:solidFill>
                      <a:schemeClr val="lt1"/>
                    </a:solidFill>
                    <a:latin typeface="+mn-lt"/>
                    <a:ea typeface="+mn-ea"/>
                    <a:cs typeface="+mn-cs"/>
                  </a:defRPr>
                </a:lvl6pPr>
                <a:lvl7pPr marL="2732831" algn="l" defTabSz="910944" rtl="0" eaLnBrk="1" latinLnBrk="0" hangingPunct="1">
                  <a:defRPr kumimoji="1" sz="1800" kern="1200">
                    <a:solidFill>
                      <a:schemeClr val="lt1"/>
                    </a:solidFill>
                    <a:latin typeface="+mn-lt"/>
                    <a:ea typeface="+mn-ea"/>
                    <a:cs typeface="+mn-cs"/>
                  </a:defRPr>
                </a:lvl7pPr>
                <a:lvl8pPr marL="3188299" algn="l" defTabSz="910944" rtl="0" eaLnBrk="1" latinLnBrk="0" hangingPunct="1">
                  <a:defRPr kumimoji="1" sz="1800" kern="1200">
                    <a:solidFill>
                      <a:schemeClr val="lt1"/>
                    </a:solidFill>
                    <a:latin typeface="+mn-lt"/>
                    <a:ea typeface="+mn-ea"/>
                    <a:cs typeface="+mn-cs"/>
                  </a:defRPr>
                </a:lvl8pPr>
                <a:lvl9pPr marL="3643773" algn="l" defTabSz="910944" rtl="0" eaLnBrk="1" latinLnBrk="0" hangingPunct="1">
                  <a:defRPr kumimoji="1" sz="1800" kern="1200">
                    <a:solidFill>
                      <a:schemeClr val="lt1"/>
                    </a:solidFill>
                    <a:latin typeface="+mn-lt"/>
                    <a:ea typeface="+mn-ea"/>
                    <a:cs typeface="+mn-cs"/>
                  </a:defRPr>
                </a:lvl9pPr>
              </a:lstStyle>
              <a:p>
                <a:pPr marL="0" marR="0" lvl="0" indent="0" algn="ctr" defTabSz="910944"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42" name="右矢印 41"/>
              <p:cNvSpPr/>
              <p:nvPr/>
            </p:nvSpPr>
            <p:spPr>
              <a:xfrm rot="5400000">
                <a:off x="6028088" y="1805003"/>
                <a:ext cx="122704" cy="244970"/>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0944" rtl="0" eaLnBrk="1" latinLnBrk="0" hangingPunct="1">
                  <a:defRPr kumimoji="1" sz="1800" kern="1200">
                    <a:solidFill>
                      <a:schemeClr val="lt1"/>
                    </a:solidFill>
                    <a:latin typeface="+mn-lt"/>
                    <a:ea typeface="+mn-ea"/>
                    <a:cs typeface="+mn-cs"/>
                  </a:defRPr>
                </a:lvl1pPr>
                <a:lvl2pPr marL="455470" algn="l" defTabSz="910944" rtl="0" eaLnBrk="1" latinLnBrk="0" hangingPunct="1">
                  <a:defRPr kumimoji="1" sz="1800" kern="1200">
                    <a:solidFill>
                      <a:schemeClr val="lt1"/>
                    </a:solidFill>
                    <a:latin typeface="+mn-lt"/>
                    <a:ea typeface="+mn-ea"/>
                    <a:cs typeface="+mn-cs"/>
                  </a:defRPr>
                </a:lvl2pPr>
                <a:lvl3pPr marL="910944" algn="l" defTabSz="910944" rtl="0" eaLnBrk="1" latinLnBrk="0" hangingPunct="1">
                  <a:defRPr kumimoji="1" sz="1800" kern="1200">
                    <a:solidFill>
                      <a:schemeClr val="lt1"/>
                    </a:solidFill>
                    <a:latin typeface="+mn-lt"/>
                    <a:ea typeface="+mn-ea"/>
                    <a:cs typeface="+mn-cs"/>
                  </a:defRPr>
                </a:lvl3pPr>
                <a:lvl4pPr marL="1366414" algn="l" defTabSz="910944" rtl="0" eaLnBrk="1" latinLnBrk="0" hangingPunct="1">
                  <a:defRPr kumimoji="1" sz="1800" kern="1200">
                    <a:solidFill>
                      <a:schemeClr val="lt1"/>
                    </a:solidFill>
                    <a:latin typeface="+mn-lt"/>
                    <a:ea typeface="+mn-ea"/>
                    <a:cs typeface="+mn-cs"/>
                  </a:defRPr>
                </a:lvl4pPr>
                <a:lvl5pPr marL="1821886" algn="l" defTabSz="910944" rtl="0" eaLnBrk="1" latinLnBrk="0" hangingPunct="1">
                  <a:defRPr kumimoji="1" sz="1800" kern="1200">
                    <a:solidFill>
                      <a:schemeClr val="lt1"/>
                    </a:solidFill>
                    <a:latin typeface="+mn-lt"/>
                    <a:ea typeface="+mn-ea"/>
                    <a:cs typeface="+mn-cs"/>
                  </a:defRPr>
                </a:lvl5pPr>
                <a:lvl6pPr marL="2277359" algn="l" defTabSz="910944" rtl="0" eaLnBrk="1" latinLnBrk="0" hangingPunct="1">
                  <a:defRPr kumimoji="1" sz="1800" kern="1200">
                    <a:solidFill>
                      <a:schemeClr val="lt1"/>
                    </a:solidFill>
                    <a:latin typeface="+mn-lt"/>
                    <a:ea typeface="+mn-ea"/>
                    <a:cs typeface="+mn-cs"/>
                  </a:defRPr>
                </a:lvl6pPr>
                <a:lvl7pPr marL="2732831" algn="l" defTabSz="910944" rtl="0" eaLnBrk="1" latinLnBrk="0" hangingPunct="1">
                  <a:defRPr kumimoji="1" sz="1800" kern="1200">
                    <a:solidFill>
                      <a:schemeClr val="lt1"/>
                    </a:solidFill>
                    <a:latin typeface="+mn-lt"/>
                    <a:ea typeface="+mn-ea"/>
                    <a:cs typeface="+mn-cs"/>
                  </a:defRPr>
                </a:lvl7pPr>
                <a:lvl8pPr marL="3188299" algn="l" defTabSz="910944" rtl="0" eaLnBrk="1" latinLnBrk="0" hangingPunct="1">
                  <a:defRPr kumimoji="1" sz="1800" kern="1200">
                    <a:solidFill>
                      <a:schemeClr val="lt1"/>
                    </a:solidFill>
                    <a:latin typeface="+mn-lt"/>
                    <a:ea typeface="+mn-ea"/>
                    <a:cs typeface="+mn-cs"/>
                  </a:defRPr>
                </a:lvl8pPr>
                <a:lvl9pPr marL="3643773" algn="l" defTabSz="910944" rtl="0" eaLnBrk="1" latinLnBrk="0" hangingPunct="1">
                  <a:defRPr kumimoji="1" sz="1800" kern="1200">
                    <a:solidFill>
                      <a:schemeClr val="lt1"/>
                    </a:solidFill>
                    <a:latin typeface="+mn-lt"/>
                    <a:ea typeface="+mn-ea"/>
                    <a:cs typeface="+mn-cs"/>
                  </a:defRPr>
                </a:lvl9pPr>
              </a:lstStyle>
              <a:p>
                <a:pPr marL="0" marR="0" lvl="0" indent="0" algn="ctr" defTabSz="910944"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pic>
            <p:nvPicPr>
              <p:cNvPr id="43" name="Picture 2" descr="PNG,アイコン,アバター,人,切り取ったイメージ,切り取ったピクチャ,切り取った画像,男,男性,透明な背景,頭"/>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rcRect/>
              <a:stretch/>
            </p:blipFill>
            <p:spPr bwMode="auto">
              <a:xfrm>
                <a:off x="6775136" y="1484785"/>
                <a:ext cx="698144" cy="835852"/>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9" descr="PNG,アイコン,アバター,人,切り取ったイメージ,切り取ったピクチャ,切り取った画像,男,男性,透明な背景,頭"/>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rcRect/>
              <a:stretch/>
            </p:blipFill>
            <p:spPr bwMode="auto">
              <a:xfrm flipH="1">
                <a:off x="4575697" y="1484785"/>
                <a:ext cx="638556" cy="835852"/>
              </a:xfrm>
              <a:prstGeom prst="rect">
                <a:avLst/>
              </a:prstGeom>
              <a:noFill/>
              <a:extLst>
                <a:ext uri="{909E8E84-426E-40DD-AFC4-6F175D3DCCD1}">
                  <a14:hiddenFill xmlns:a14="http://schemas.microsoft.com/office/drawing/2010/main">
                    <a:solidFill>
                      <a:srgbClr val="FFFFFF"/>
                    </a:solidFill>
                  </a14:hiddenFill>
                </a:ext>
              </a:extLst>
            </p:spPr>
          </p:pic>
          <p:sp>
            <p:nvSpPr>
              <p:cNvPr id="45" name="正方形/長方形 44"/>
              <p:cNvSpPr/>
              <p:nvPr/>
            </p:nvSpPr>
            <p:spPr>
              <a:xfrm>
                <a:off x="4651300" y="1340768"/>
                <a:ext cx="2655673" cy="213057"/>
              </a:xfrm>
              <a:prstGeom prst="rect">
                <a:avLst/>
              </a:prstGeom>
              <a:noFill/>
              <a:ln>
                <a:noFill/>
              </a:ln>
            </p:spPr>
            <p:txBody>
              <a:bodyPr wrap="none" lIns="36000" tIns="36000" rIns="36000" bIns="36000">
                <a:spAutoFit/>
              </a:bodyPr>
              <a:lstStyle>
                <a:defPPr>
                  <a:defRPr lang="ja-JP"/>
                </a:defPPr>
                <a:lvl1pPr marL="0" algn="l" defTabSz="910944" rtl="0" eaLnBrk="1" latinLnBrk="0" hangingPunct="1">
                  <a:defRPr kumimoji="1" sz="1800" kern="1200">
                    <a:solidFill>
                      <a:schemeClr val="tx1"/>
                    </a:solidFill>
                    <a:latin typeface="+mn-lt"/>
                    <a:ea typeface="+mn-ea"/>
                    <a:cs typeface="+mn-cs"/>
                  </a:defRPr>
                </a:lvl1pPr>
                <a:lvl2pPr marL="455470" algn="l" defTabSz="910944" rtl="0" eaLnBrk="1" latinLnBrk="0" hangingPunct="1">
                  <a:defRPr kumimoji="1" sz="1800" kern="1200">
                    <a:solidFill>
                      <a:schemeClr val="tx1"/>
                    </a:solidFill>
                    <a:latin typeface="+mn-lt"/>
                    <a:ea typeface="+mn-ea"/>
                    <a:cs typeface="+mn-cs"/>
                  </a:defRPr>
                </a:lvl2pPr>
                <a:lvl3pPr marL="910944" algn="l" defTabSz="910944" rtl="0" eaLnBrk="1" latinLnBrk="0" hangingPunct="1">
                  <a:defRPr kumimoji="1" sz="1800" kern="1200">
                    <a:solidFill>
                      <a:schemeClr val="tx1"/>
                    </a:solidFill>
                    <a:latin typeface="+mn-lt"/>
                    <a:ea typeface="+mn-ea"/>
                    <a:cs typeface="+mn-cs"/>
                  </a:defRPr>
                </a:lvl3pPr>
                <a:lvl4pPr marL="1366414" algn="l" defTabSz="910944" rtl="0" eaLnBrk="1" latinLnBrk="0" hangingPunct="1">
                  <a:defRPr kumimoji="1" sz="1800" kern="1200">
                    <a:solidFill>
                      <a:schemeClr val="tx1"/>
                    </a:solidFill>
                    <a:latin typeface="+mn-lt"/>
                    <a:ea typeface="+mn-ea"/>
                    <a:cs typeface="+mn-cs"/>
                  </a:defRPr>
                </a:lvl4pPr>
                <a:lvl5pPr marL="1821886" algn="l" defTabSz="910944" rtl="0" eaLnBrk="1" latinLnBrk="0" hangingPunct="1">
                  <a:defRPr kumimoji="1" sz="1800" kern="1200">
                    <a:solidFill>
                      <a:schemeClr val="tx1"/>
                    </a:solidFill>
                    <a:latin typeface="+mn-lt"/>
                    <a:ea typeface="+mn-ea"/>
                    <a:cs typeface="+mn-cs"/>
                  </a:defRPr>
                </a:lvl5pPr>
                <a:lvl6pPr marL="2277359" algn="l" defTabSz="910944" rtl="0" eaLnBrk="1" latinLnBrk="0" hangingPunct="1">
                  <a:defRPr kumimoji="1" sz="1800" kern="1200">
                    <a:solidFill>
                      <a:schemeClr val="tx1"/>
                    </a:solidFill>
                    <a:latin typeface="+mn-lt"/>
                    <a:ea typeface="+mn-ea"/>
                    <a:cs typeface="+mn-cs"/>
                  </a:defRPr>
                </a:lvl6pPr>
                <a:lvl7pPr marL="2732831" algn="l" defTabSz="910944" rtl="0" eaLnBrk="1" latinLnBrk="0" hangingPunct="1">
                  <a:defRPr kumimoji="1" sz="1800" kern="1200">
                    <a:solidFill>
                      <a:schemeClr val="tx1"/>
                    </a:solidFill>
                    <a:latin typeface="+mn-lt"/>
                    <a:ea typeface="+mn-ea"/>
                    <a:cs typeface="+mn-cs"/>
                  </a:defRPr>
                </a:lvl7pPr>
                <a:lvl8pPr marL="3188299" algn="l" defTabSz="910944" rtl="0" eaLnBrk="1" latinLnBrk="0" hangingPunct="1">
                  <a:defRPr kumimoji="1" sz="1800" kern="1200">
                    <a:solidFill>
                      <a:schemeClr val="tx1"/>
                    </a:solidFill>
                    <a:latin typeface="+mn-lt"/>
                    <a:ea typeface="+mn-ea"/>
                    <a:cs typeface="+mn-cs"/>
                  </a:defRPr>
                </a:lvl8pPr>
                <a:lvl9pPr marL="3643773" algn="l" defTabSz="910944" rtl="0" eaLnBrk="1" latinLnBrk="0" hangingPunct="1">
                  <a:defRPr kumimoji="1" sz="1800" kern="1200">
                    <a:solidFill>
                      <a:schemeClr val="tx1"/>
                    </a:solidFill>
                    <a:latin typeface="+mn-lt"/>
                    <a:ea typeface="+mn-ea"/>
                    <a:cs typeface="+mn-cs"/>
                  </a:defRPr>
                </a:lvl9pPr>
              </a:lstStyle>
              <a:p>
                <a:pPr marL="0" marR="0" lvl="0" indent="0" algn="l" defTabSz="910944"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使用者の時季指定による取得（新設）</a:t>
                </a:r>
                <a:endParaRPr kumimoji="1" lang="en-US" altLang="ja-JP" sz="1600" b="1" i="0" u="none" strike="noStrike" kern="1200" cap="none" spc="0" normalizeH="0" baseline="0" noProof="0" dirty="0">
                  <a:ln>
                    <a:noFill/>
                  </a:ln>
                  <a:solidFill>
                    <a:srgbClr val="00206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6" name="下カーブ矢印 45"/>
              <p:cNvSpPr/>
              <p:nvPr/>
            </p:nvSpPr>
            <p:spPr>
              <a:xfrm flipH="1">
                <a:off x="5167997" y="1556792"/>
                <a:ext cx="1692000" cy="267105"/>
              </a:xfrm>
              <a:prstGeom prst="curvedDownArrow">
                <a:avLst>
                  <a:gd name="adj1" fmla="val 11222"/>
                  <a:gd name="adj2" fmla="val 68150"/>
                  <a:gd name="adj3" fmla="val 36909"/>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47" name="テキスト ボックス 91"/>
              <p:cNvSpPr txBox="1"/>
              <p:nvPr/>
            </p:nvSpPr>
            <p:spPr>
              <a:xfrm>
                <a:off x="5563853" y="1643965"/>
                <a:ext cx="1058459" cy="215890"/>
              </a:xfrm>
              <a:prstGeom prst="rect">
                <a:avLst/>
              </a:prstGeom>
              <a:noFill/>
              <a:ln>
                <a:noFill/>
              </a:ln>
            </p:spPr>
            <p:txBody>
              <a:bodyPr wrap="none" lIns="36000" tIns="0" rIns="36000" bIns="0" rtlCol="0" anchor="ctr" anchorCtr="0">
                <a:spAutoFit/>
              </a:bodyPr>
              <a:lstStyle>
                <a:defPPr>
                  <a:defRPr lang="ja-JP"/>
                </a:defPPr>
                <a:lvl1pPr marL="0" algn="l" defTabSz="910944" rtl="0" eaLnBrk="1" latinLnBrk="0" hangingPunct="1">
                  <a:defRPr kumimoji="1" sz="1800" kern="1200">
                    <a:solidFill>
                      <a:schemeClr val="tx1"/>
                    </a:solidFill>
                    <a:latin typeface="+mn-lt"/>
                    <a:ea typeface="+mn-ea"/>
                    <a:cs typeface="+mn-cs"/>
                  </a:defRPr>
                </a:lvl1pPr>
                <a:lvl2pPr marL="455470" algn="l" defTabSz="910944" rtl="0" eaLnBrk="1" latinLnBrk="0" hangingPunct="1">
                  <a:defRPr kumimoji="1" sz="1800" kern="1200">
                    <a:solidFill>
                      <a:schemeClr val="tx1"/>
                    </a:solidFill>
                    <a:latin typeface="+mn-lt"/>
                    <a:ea typeface="+mn-ea"/>
                    <a:cs typeface="+mn-cs"/>
                  </a:defRPr>
                </a:lvl2pPr>
                <a:lvl3pPr marL="910944" algn="l" defTabSz="910944" rtl="0" eaLnBrk="1" latinLnBrk="0" hangingPunct="1">
                  <a:defRPr kumimoji="1" sz="1800" kern="1200">
                    <a:solidFill>
                      <a:schemeClr val="tx1"/>
                    </a:solidFill>
                    <a:latin typeface="+mn-lt"/>
                    <a:ea typeface="+mn-ea"/>
                    <a:cs typeface="+mn-cs"/>
                  </a:defRPr>
                </a:lvl3pPr>
                <a:lvl4pPr marL="1366414" algn="l" defTabSz="910944" rtl="0" eaLnBrk="1" latinLnBrk="0" hangingPunct="1">
                  <a:defRPr kumimoji="1" sz="1800" kern="1200">
                    <a:solidFill>
                      <a:schemeClr val="tx1"/>
                    </a:solidFill>
                    <a:latin typeface="+mn-lt"/>
                    <a:ea typeface="+mn-ea"/>
                    <a:cs typeface="+mn-cs"/>
                  </a:defRPr>
                </a:lvl4pPr>
                <a:lvl5pPr marL="1821886" algn="l" defTabSz="910944" rtl="0" eaLnBrk="1" latinLnBrk="0" hangingPunct="1">
                  <a:defRPr kumimoji="1" sz="1800" kern="1200">
                    <a:solidFill>
                      <a:schemeClr val="tx1"/>
                    </a:solidFill>
                    <a:latin typeface="+mn-lt"/>
                    <a:ea typeface="+mn-ea"/>
                    <a:cs typeface="+mn-cs"/>
                  </a:defRPr>
                </a:lvl5pPr>
                <a:lvl6pPr marL="2277359" algn="l" defTabSz="910944" rtl="0" eaLnBrk="1" latinLnBrk="0" hangingPunct="1">
                  <a:defRPr kumimoji="1" sz="1800" kern="1200">
                    <a:solidFill>
                      <a:schemeClr val="tx1"/>
                    </a:solidFill>
                    <a:latin typeface="+mn-lt"/>
                    <a:ea typeface="+mn-ea"/>
                    <a:cs typeface="+mn-cs"/>
                  </a:defRPr>
                </a:lvl6pPr>
                <a:lvl7pPr marL="2732831" algn="l" defTabSz="910944" rtl="0" eaLnBrk="1" latinLnBrk="0" hangingPunct="1">
                  <a:defRPr kumimoji="1" sz="1800" kern="1200">
                    <a:solidFill>
                      <a:schemeClr val="tx1"/>
                    </a:solidFill>
                    <a:latin typeface="+mn-lt"/>
                    <a:ea typeface="+mn-ea"/>
                    <a:cs typeface="+mn-cs"/>
                  </a:defRPr>
                </a:lvl7pPr>
                <a:lvl8pPr marL="3188299" algn="l" defTabSz="910944" rtl="0" eaLnBrk="1" latinLnBrk="0" hangingPunct="1">
                  <a:defRPr kumimoji="1" sz="1800" kern="1200">
                    <a:solidFill>
                      <a:schemeClr val="tx1"/>
                    </a:solidFill>
                    <a:latin typeface="+mn-lt"/>
                    <a:ea typeface="+mn-ea"/>
                    <a:cs typeface="+mn-cs"/>
                  </a:defRPr>
                </a:lvl8pPr>
                <a:lvl9pPr marL="3643773" algn="l" defTabSz="910944" rtl="0" eaLnBrk="1" latinLnBrk="0" hangingPunct="1">
                  <a:defRPr kumimoji="1" sz="1800" kern="1200">
                    <a:solidFill>
                      <a:schemeClr val="tx1"/>
                    </a:solidFill>
                    <a:latin typeface="+mn-lt"/>
                    <a:ea typeface="+mn-ea"/>
                    <a:cs typeface="+mn-cs"/>
                  </a:defRPr>
                </a:lvl9pPr>
              </a:lstStyle>
              <a:p>
                <a:pPr marL="0" marR="0" lvl="0" indent="0" algn="l" defTabSz="910944"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使用者が労働者に</a:t>
                </a:r>
                <a:endPar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0944"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取得時季の意見を聴取</a:t>
                </a:r>
              </a:p>
            </p:txBody>
          </p:sp>
          <p:sp>
            <p:nvSpPr>
              <p:cNvPr id="48" name="テキスト ボックス 91"/>
              <p:cNvSpPr txBox="1"/>
              <p:nvPr/>
            </p:nvSpPr>
            <p:spPr>
              <a:xfrm>
                <a:off x="5514764" y="2045816"/>
                <a:ext cx="1158882" cy="215890"/>
              </a:xfrm>
              <a:prstGeom prst="rect">
                <a:avLst/>
              </a:prstGeom>
              <a:noFill/>
              <a:ln>
                <a:noFill/>
              </a:ln>
            </p:spPr>
            <p:txBody>
              <a:bodyPr wrap="none" lIns="36000" tIns="0" rIns="36000" bIns="0" rtlCol="0" anchor="ctr" anchorCtr="0">
                <a:spAutoFit/>
              </a:bodyPr>
              <a:lstStyle>
                <a:defPPr>
                  <a:defRPr lang="ja-JP"/>
                </a:defPPr>
                <a:lvl1pPr marL="0" algn="l" defTabSz="910944" rtl="0" eaLnBrk="1" latinLnBrk="0" hangingPunct="1">
                  <a:defRPr kumimoji="1" sz="1800" kern="1200">
                    <a:solidFill>
                      <a:schemeClr val="tx1"/>
                    </a:solidFill>
                    <a:latin typeface="+mn-lt"/>
                    <a:ea typeface="+mn-ea"/>
                    <a:cs typeface="+mn-cs"/>
                  </a:defRPr>
                </a:lvl1pPr>
                <a:lvl2pPr marL="455470" algn="l" defTabSz="910944" rtl="0" eaLnBrk="1" latinLnBrk="0" hangingPunct="1">
                  <a:defRPr kumimoji="1" sz="1800" kern="1200">
                    <a:solidFill>
                      <a:schemeClr val="tx1"/>
                    </a:solidFill>
                    <a:latin typeface="+mn-lt"/>
                    <a:ea typeface="+mn-ea"/>
                    <a:cs typeface="+mn-cs"/>
                  </a:defRPr>
                </a:lvl2pPr>
                <a:lvl3pPr marL="910944" algn="l" defTabSz="910944" rtl="0" eaLnBrk="1" latinLnBrk="0" hangingPunct="1">
                  <a:defRPr kumimoji="1" sz="1800" kern="1200">
                    <a:solidFill>
                      <a:schemeClr val="tx1"/>
                    </a:solidFill>
                    <a:latin typeface="+mn-lt"/>
                    <a:ea typeface="+mn-ea"/>
                    <a:cs typeface="+mn-cs"/>
                  </a:defRPr>
                </a:lvl3pPr>
                <a:lvl4pPr marL="1366414" algn="l" defTabSz="910944" rtl="0" eaLnBrk="1" latinLnBrk="0" hangingPunct="1">
                  <a:defRPr kumimoji="1" sz="1800" kern="1200">
                    <a:solidFill>
                      <a:schemeClr val="tx1"/>
                    </a:solidFill>
                    <a:latin typeface="+mn-lt"/>
                    <a:ea typeface="+mn-ea"/>
                    <a:cs typeface="+mn-cs"/>
                  </a:defRPr>
                </a:lvl4pPr>
                <a:lvl5pPr marL="1821886" algn="l" defTabSz="910944" rtl="0" eaLnBrk="1" latinLnBrk="0" hangingPunct="1">
                  <a:defRPr kumimoji="1" sz="1800" kern="1200">
                    <a:solidFill>
                      <a:schemeClr val="tx1"/>
                    </a:solidFill>
                    <a:latin typeface="+mn-lt"/>
                    <a:ea typeface="+mn-ea"/>
                    <a:cs typeface="+mn-cs"/>
                  </a:defRPr>
                </a:lvl5pPr>
                <a:lvl6pPr marL="2277359" algn="l" defTabSz="910944" rtl="0" eaLnBrk="1" latinLnBrk="0" hangingPunct="1">
                  <a:defRPr kumimoji="1" sz="1800" kern="1200">
                    <a:solidFill>
                      <a:schemeClr val="tx1"/>
                    </a:solidFill>
                    <a:latin typeface="+mn-lt"/>
                    <a:ea typeface="+mn-ea"/>
                    <a:cs typeface="+mn-cs"/>
                  </a:defRPr>
                </a:lvl6pPr>
                <a:lvl7pPr marL="2732831" algn="l" defTabSz="910944" rtl="0" eaLnBrk="1" latinLnBrk="0" hangingPunct="1">
                  <a:defRPr kumimoji="1" sz="1800" kern="1200">
                    <a:solidFill>
                      <a:schemeClr val="tx1"/>
                    </a:solidFill>
                    <a:latin typeface="+mn-lt"/>
                    <a:ea typeface="+mn-ea"/>
                    <a:cs typeface="+mn-cs"/>
                  </a:defRPr>
                </a:lvl7pPr>
                <a:lvl8pPr marL="3188299" algn="l" defTabSz="910944" rtl="0" eaLnBrk="1" latinLnBrk="0" hangingPunct="1">
                  <a:defRPr kumimoji="1" sz="1800" kern="1200">
                    <a:solidFill>
                      <a:schemeClr val="tx1"/>
                    </a:solidFill>
                    <a:latin typeface="+mn-lt"/>
                    <a:ea typeface="+mn-ea"/>
                    <a:cs typeface="+mn-cs"/>
                  </a:defRPr>
                </a:lvl8pPr>
                <a:lvl9pPr marL="3643773" algn="l" defTabSz="910944" rtl="0" eaLnBrk="1" latinLnBrk="0" hangingPunct="1">
                  <a:defRPr kumimoji="1" sz="1800" kern="1200">
                    <a:solidFill>
                      <a:schemeClr val="tx1"/>
                    </a:solidFill>
                    <a:latin typeface="+mn-lt"/>
                    <a:ea typeface="+mn-ea"/>
                    <a:cs typeface="+mn-cs"/>
                  </a:defRPr>
                </a:lvl9pPr>
              </a:lstStyle>
              <a:p>
                <a:pPr marL="0" marR="0" lvl="0" indent="0" algn="l" defTabSz="910944"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労働者の意見を尊重し</a:t>
                </a:r>
                <a:endPar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0944"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使用者が取得時季を指定</a:t>
                </a:r>
              </a:p>
            </p:txBody>
          </p:sp>
          <p:sp>
            <p:nvSpPr>
              <p:cNvPr id="49" name="円形吹き出し 48"/>
              <p:cNvSpPr/>
              <p:nvPr/>
            </p:nvSpPr>
            <p:spPr>
              <a:xfrm>
                <a:off x="5609049" y="2276872"/>
                <a:ext cx="1250948" cy="320949"/>
              </a:xfrm>
              <a:prstGeom prst="wedgeEllipseCallout">
                <a:avLst>
                  <a:gd name="adj1" fmla="val 51098"/>
                  <a:gd name="adj2" fmla="val -56180"/>
                </a:avLst>
              </a:prstGeom>
              <a:solidFill>
                <a:schemeClr val="bg2"/>
              </a:solidFill>
              <a:ln w="3175"/>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1"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050" b="1"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○月</a:t>
                </a:r>
                <a:r>
                  <a:rPr kumimoji="1" lang="en-US" altLang="ja-JP" sz="1050" b="1"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050" b="1"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日に休んでください」</a:t>
                </a:r>
              </a:p>
            </p:txBody>
          </p:sp>
          <p:sp>
            <p:nvSpPr>
              <p:cNvPr id="50" name="テキスト ボックス 92"/>
              <p:cNvSpPr txBox="1"/>
              <p:nvPr/>
            </p:nvSpPr>
            <p:spPr>
              <a:xfrm>
                <a:off x="4678975" y="2276872"/>
                <a:ext cx="432000" cy="180000"/>
              </a:xfrm>
              <a:prstGeom prst="rect">
                <a:avLst/>
              </a:prstGeom>
              <a:noFill/>
              <a:ln>
                <a:noFill/>
              </a:ln>
            </p:spPr>
            <p:txBody>
              <a:bodyPr wrap="none" lIns="36000" tIns="0" rIns="36000" bIns="0" rtlCol="0" anchor="ctr" anchorCtr="0">
                <a:noAutofit/>
              </a:bodyPr>
              <a:lstStyle>
                <a:defPPr>
                  <a:defRPr lang="ja-JP"/>
                </a:defPPr>
                <a:lvl1pPr marL="0" algn="l" defTabSz="910944" rtl="0" eaLnBrk="1" latinLnBrk="0" hangingPunct="1">
                  <a:defRPr kumimoji="1" sz="1800" kern="1200">
                    <a:solidFill>
                      <a:schemeClr val="tx1"/>
                    </a:solidFill>
                    <a:latin typeface="+mn-lt"/>
                    <a:ea typeface="+mn-ea"/>
                    <a:cs typeface="+mn-cs"/>
                  </a:defRPr>
                </a:lvl1pPr>
                <a:lvl2pPr marL="455470" algn="l" defTabSz="910944" rtl="0" eaLnBrk="1" latinLnBrk="0" hangingPunct="1">
                  <a:defRPr kumimoji="1" sz="1800" kern="1200">
                    <a:solidFill>
                      <a:schemeClr val="tx1"/>
                    </a:solidFill>
                    <a:latin typeface="+mn-lt"/>
                    <a:ea typeface="+mn-ea"/>
                    <a:cs typeface="+mn-cs"/>
                  </a:defRPr>
                </a:lvl2pPr>
                <a:lvl3pPr marL="910944" algn="l" defTabSz="910944" rtl="0" eaLnBrk="1" latinLnBrk="0" hangingPunct="1">
                  <a:defRPr kumimoji="1" sz="1800" kern="1200">
                    <a:solidFill>
                      <a:schemeClr val="tx1"/>
                    </a:solidFill>
                    <a:latin typeface="+mn-lt"/>
                    <a:ea typeface="+mn-ea"/>
                    <a:cs typeface="+mn-cs"/>
                  </a:defRPr>
                </a:lvl3pPr>
                <a:lvl4pPr marL="1366414" algn="l" defTabSz="910944" rtl="0" eaLnBrk="1" latinLnBrk="0" hangingPunct="1">
                  <a:defRPr kumimoji="1" sz="1800" kern="1200">
                    <a:solidFill>
                      <a:schemeClr val="tx1"/>
                    </a:solidFill>
                    <a:latin typeface="+mn-lt"/>
                    <a:ea typeface="+mn-ea"/>
                    <a:cs typeface="+mn-cs"/>
                  </a:defRPr>
                </a:lvl4pPr>
                <a:lvl5pPr marL="1821886" algn="l" defTabSz="910944" rtl="0" eaLnBrk="1" latinLnBrk="0" hangingPunct="1">
                  <a:defRPr kumimoji="1" sz="1800" kern="1200">
                    <a:solidFill>
                      <a:schemeClr val="tx1"/>
                    </a:solidFill>
                    <a:latin typeface="+mn-lt"/>
                    <a:ea typeface="+mn-ea"/>
                    <a:cs typeface="+mn-cs"/>
                  </a:defRPr>
                </a:lvl5pPr>
                <a:lvl6pPr marL="2277359" algn="l" defTabSz="910944" rtl="0" eaLnBrk="1" latinLnBrk="0" hangingPunct="1">
                  <a:defRPr kumimoji="1" sz="1800" kern="1200">
                    <a:solidFill>
                      <a:schemeClr val="tx1"/>
                    </a:solidFill>
                    <a:latin typeface="+mn-lt"/>
                    <a:ea typeface="+mn-ea"/>
                    <a:cs typeface="+mn-cs"/>
                  </a:defRPr>
                </a:lvl6pPr>
                <a:lvl7pPr marL="2732831" algn="l" defTabSz="910944" rtl="0" eaLnBrk="1" latinLnBrk="0" hangingPunct="1">
                  <a:defRPr kumimoji="1" sz="1800" kern="1200">
                    <a:solidFill>
                      <a:schemeClr val="tx1"/>
                    </a:solidFill>
                    <a:latin typeface="+mn-lt"/>
                    <a:ea typeface="+mn-ea"/>
                    <a:cs typeface="+mn-cs"/>
                  </a:defRPr>
                </a:lvl7pPr>
                <a:lvl8pPr marL="3188299" algn="l" defTabSz="910944" rtl="0" eaLnBrk="1" latinLnBrk="0" hangingPunct="1">
                  <a:defRPr kumimoji="1" sz="1800" kern="1200">
                    <a:solidFill>
                      <a:schemeClr val="tx1"/>
                    </a:solidFill>
                    <a:latin typeface="+mn-lt"/>
                    <a:ea typeface="+mn-ea"/>
                    <a:cs typeface="+mn-cs"/>
                  </a:defRPr>
                </a:lvl8pPr>
                <a:lvl9pPr marL="3643773" algn="l" defTabSz="910944" rtl="0" eaLnBrk="1" latinLnBrk="0" hangingPunct="1">
                  <a:defRPr kumimoji="1" sz="1800" kern="1200">
                    <a:solidFill>
                      <a:schemeClr val="tx1"/>
                    </a:solidFill>
                    <a:latin typeface="+mn-lt"/>
                    <a:ea typeface="+mn-ea"/>
                    <a:cs typeface="+mn-cs"/>
                  </a:defRPr>
                </a:lvl9pPr>
              </a:lstStyle>
              <a:p>
                <a:pPr marL="0" marR="0" lvl="0" indent="0" algn="ctr" defTabSz="910944"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労働者</a:t>
                </a:r>
              </a:p>
            </p:txBody>
          </p:sp>
          <p:sp>
            <p:nvSpPr>
              <p:cNvPr id="51" name="テキスト ボックス 93"/>
              <p:cNvSpPr txBox="1"/>
              <p:nvPr/>
            </p:nvSpPr>
            <p:spPr>
              <a:xfrm>
                <a:off x="6908208" y="2276872"/>
                <a:ext cx="432000" cy="180000"/>
              </a:xfrm>
              <a:prstGeom prst="rect">
                <a:avLst/>
              </a:prstGeom>
              <a:noFill/>
              <a:ln>
                <a:noFill/>
              </a:ln>
            </p:spPr>
            <p:txBody>
              <a:bodyPr wrap="none" lIns="36000" tIns="0" rIns="36000" bIns="0" rtlCol="0" anchor="ctr" anchorCtr="0">
                <a:noAutofit/>
              </a:bodyPr>
              <a:lstStyle>
                <a:defPPr>
                  <a:defRPr lang="ja-JP"/>
                </a:defPPr>
                <a:lvl1pPr marL="0" algn="l" defTabSz="910944" rtl="0" eaLnBrk="1" latinLnBrk="0" hangingPunct="1">
                  <a:defRPr kumimoji="1" sz="1800" kern="1200">
                    <a:solidFill>
                      <a:schemeClr val="tx1"/>
                    </a:solidFill>
                    <a:latin typeface="+mn-lt"/>
                    <a:ea typeface="+mn-ea"/>
                    <a:cs typeface="+mn-cs"/>
                  </a:defRPr>
                </a:lvl1pPr>
                <a:lvl2pPr marL="455470" algn="l" defTabSz="910944" rtl="0" eaLnBrk="1" latinLnBrk="0" hangingPunct="1">
                  <a:defRPr kumimoji="1" sz="1800" kern="1200">
                    <a:solidFill>
                      <a:schemeClr val="tx1"/>
                    </a:solidFill>
                    <a:latin typeface="+mn-lt"/>
                    <a:ea typeface="+mn-ea"/>
                    <a:cs typeface="+mn-cs"/>
                  </a:defRPr>
                </a:lvl2pPr>
                <a:lvl3pPr marL="910944" algn="l" defTabSz="910944" rtl="0" eaLnBrk="1" latinLnBrk="0" hangingPunct="1">
                  <a:defRPr kumimoji="1" sz="1800" kern="1200">
                    <a:solidFill>
                      <a:schemeClr val="tx1"/>
                    </a:solidFill>
                    <a:latin typeface="+mn-lt"/>
                    <a:ea typeface="+mn-ea"/>
                    <a:cs typeface="+mn-cs"/>
                  </a:defRPr>
                </a:lvl3pPr>
                <a:lvl4pPr marL="1366414" algn="l" defTabSz="910944" rtl="0" eaLnBrk="1" latinLnBrk="0" hangingPunct="1">
                  <a:defRPr kumimoji="1" sz="1800" kern="1200">
                    <a:solidFill>
                      <a:schemeClr val="tx1"/>
                    </a:solidFill>
                    <a:latin typeface="+mn-lt"/>
                    <a:ea typeface="+mn-ea"/>
                    <a:cs typeface="+mn-cs"/>
                  </a:defRPr>
                </a:lvl4pPr>
                <a:lvl5pPr marL="1821886" algn="l" defTabSz="910944" rtl="0" eaLnBrk="1" latinLnBrk="0" hangingPunct="1">
                  <a:defRPr kumimoji="1" sz="1800" kern="1200">
                    <a:solidFill>
                      <a:schemeClr val="tx1"/>
                    </a:solidFill>
                    <a:latin typeface="+mn-lt"/>
                    <a:ea typeface="+mn-ea"/>
                    <a:cs typeface="+mn-cs"/>
                  </a:defRPr>
                </a:lvl5pPr>
                <a:lvl6pPr marL="2277359" algn="l" defTabSz="910944" rtl="0" eaLnBrk="1" latinLnBrk="0" hangingPunct="1">
                  <a:defRPr kumimoji="1" sz="1800" kern="1200">
                    <a:solidFill>
                      <a:schemeClr val="tx1"/>
                    </a:solidFill>
                    <a:latin typeface="+mn-lt"/>
                    <a:ea typeface="+mn-ea"/>
                    <a:cs typeface="+mn-cs"/>
                  </a:defRPr>
                </a:lvl6pPr>
                <a:lvl7pPr marL="2732831" algn="l" defTabSz="910944" rtl="0" eaLnBrk="1" latinLnBrk="0" hangingPunct="1">
                  <a:defRPr kumimoji="1" sz="1800" kern="1200">
                    <a:solidFill>
                      <a:schemeClr val="tx1"/>
                    </a:solidFill>
                    <a:latin typeface="+mn-lt"/>
                    <a:ea typeface="+mn-ea"/>
                    <a:cs typeface="+mn-cs"/>
                  </a:defRPr>
                </a:lvl7pPr>
                <a:lvl8pPr marL="3188299" algn="l" defTabSz="910944" rtl="0" eaLnBrk="1" latinLnBrk="0" hangingPunct="1">
                  <a:defRPr kumimoji="1" sz="1800" kern="1200">
                    <a:solidFill>
                      <a:schemeClr val="tx1"/>
                    </a:solidFill>
                    <a:latin typeface="+mn-lt"/>
                    <a:ea typeface="+mn-ea"/>
                    <a:cs typeface="+mn-cs"/>
                  </a:defRPr>
                </a:lvl8pPr>
                <a:lvl9pPr marL="3643773" algn="l" defTabSz="910944" rtl="0" eaLnBrk="1" latinLnBrk="0" hangingPunct="1">
                  <a:defRPr kumimoji="1" sz="1800" kern="1200">
                    <a:solidFill>
                      <a:schemeClr val="tx1"/>
                    </a:solidFill>
                    <a:latin typeface="+mn-lt"/>
                    <a:ea typeface="+mn-ea"/>
                    <a:cs typeface="+mn-cs"/>
                  </a:defRPr>
                </a:lvl9pPr>
              </a:lstStyle>
              <a:p>
                <a:pPr marL="0" marR="0" lvl="0" indent="0" algn="ctr" defTabSz="910944"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使用者</a:t>
                </a:r>
              </a:p>
            </p:txBody>
          </p:sp>
        </p:grpSp>
      </p:grpSp>
      <p:grpSp>
        <p:nvGrpSpPr>
          <p:cNvPr id="61" name="グループ化 60"/>
          <p:cNvGrpSpPr/>
          <p:nvPr/>
        </p:nvGrpSpPr>
        <p:grpSpPr>
          <a:xfrm>
            <a:off x="1343473" y="5016184"/>
            <a:ext cx="9384605" cy="1725184"/>
            <a:chOff x="251183" y="5109036"/>
            <a:chExt cx="6328759" cy="1163423"/>
          </a:xfrm>
        </p:grpSpPr>
        <p:sp>
          <p:nvSpPr>
            <p:cNvPr id="62" name="コンテンツ プレースホルダー 4"/>
            <p:cNvSpPr txBox="1">
              <a:spLocks/>
            </p:cNvSpPr>
            <p:nvPr/>
          </p:nvSpPr>
          <p:spPr>
            <a:xfrm>
              <a:off x="251183" y="5277144"/>
              <a:ext cx="6328759" cy="694279"/>
            </a:xfrm>
            <a:prstGeom prst="rect">
              <a:avLst/>
            </a:prstGeom>
            <a:noFill/>
          </p:spPr>
          <p:txBody>
            <a:bodyPr vert="horz" wrap="square" lIns="91440" tIns="45720" rIns="91440" bIns="45720" rtlCol="0">
              <a:spAutoFit/>
            </a:bodyPr>
            <a:lstStyle>
              <a:lvl1pPr marL="495285" indent="-495285" algn="l" defTabSz="1320759" rtl="0" eaLnBrk="1" latinLnBrk="0" hangingPunct="1">
                <a:spcBef>
                  <a:spcPct val="20000"/>
                </a:spcBef>
                <a:buFont typeface="Arial" pitchFamily="34" charset="0"/>
                <a:buChar char="•"/>
                <a:defRPr kumimoji="1" sz="4622" kern="1200">
                  <a:solidFill>
                    <a:schemeClr val="tx1"/>
                  </a:solidFill>
                  <a:latin typeface="+mn-lt"/>
                  <a:ea typeface="+mn-ea"/>
                  <a:cs typeface="+mn-cs"/>
                </a:defRPr>
              </a:lvl1pPr>
              <a:lvl2pPr marL="1073117" indent="-412737" algn="l" defTabSz="1320759" rtl="0" eaLnBrk="1" latinLnBrk="0" hangingPunct="1">
                <a:spcBef>
                  <a:spcPct val="20000"/>
                </a:spcBef>
                <a:buFont typeface="Arial" pitchFamily="34" charset="0"/>
                <a:buChar char="–"/>
                <a:defRPr kumimoji="1" sz="4044" kern="1200">
                  <a:solidFill>
                    <a:schemeClr val="tx1"/>
                  </a:solidFill>
                  <a:latin typeface="+mn-lt"/>
                  <a:ea typeface="+mn-ea"/>
                  <a:cs typeface="+mn-cs"/>
                </a:defRPr>
              </a:lvl2pPr>
              <a:lvl3pPr marL="1650949" indent="-330190" algn="l" defTabSz="1320759" rtl="0" eaLnBrk="1" latinLnBrk="0" hangingPunct="1">
                <a:spcBef>
                  <a:spcPct val="20000"/>
                </a:spcBef>
                <a:buFont typeface="Arial" pitchFamily="34" charset="0"/>
                <a:buChar char="•"/>
                <a:defRPr kumimoji="1" sz="3467" kern="1200">
                  <a:solidFill>
                    <a:schemeClr val="tx1"/>
                  </a:solidFill>
                  <a:latin typeface="+mn-lt"/>
                  <a:ea typeface="+mn-ea"/>
                  <a:cs typeface="+mn-cs"/>
                </a:defRPr>
              </a:lvl3pPr>
              <a:lvl4pPr marL="2311329" indent="-330190" algn="l" defTabSz="1320759" rtl="0" eaLnBrk="1" latinLnBrk="0" hangingPunct="1">
                <a:spcBef>
                  <a:spcPct val="20000"/>
                </a:spcBef>
                <a:buFont typeface="Arial" pitchFamily="34" charset="0"/>
                <a:buChar char="–"/>
                <a:defRPr kumimoji="1" sz="2889" kern="1200">
                  <a:solidFill>
                    <a:schemeClr val="tx1"/>
                  </a:solidFill>
                  <a:latin typeface="+mn-lt"/>
                  <a:ea typeface="+mn-ea"/>
                  <a:cs typeface="+mn-cs"/>
                </a:defRPr>
              </a:lvl4pPr>
              <a:lvl5pPr marL="2971709" indent="-330190" algn="l" defTabSz="1320759" rtl="0" eaLnBrk="1" latinLnBrk="0" hangingPunct="1">
                <a:spcBef>
                  <a:spcPct val="20000"/>
                </a:spcBef>
                <a:buFont typeface="Arial" pitchFamily="34" charset="0"/>
                <a:buChar char="»"/>
                <a:defRPr kumimoji="1" sz="2889" kern="1200">
                  <a:solidFill>
                    <a:schemeClr val="tx1"/>
                  </a:solidFill>
                  <a:latin typeface="+mn-lt"/>
                  <a:ea typeface="+mn-ea"/>
                  <a:cs typeface="+mn-cs"/>
                </a:defRPr>
              </a:lvl5pPr>
              <a:lvl6pPr marL="3632088" indent="-330190" algn="l" defTabSz="1320759" rtl="0" eaLnBrk="1" latinLnBrk="0" hangingPunct="1">
                <a:spcBef>
                  <a:spcPct val="20000"/>
                </a:spcBef>
                <a:buFont typeface="Arial" pitchFamily="34" charset="0"/>
                <a:buChar char="•"/>
                <a:defRPr kumimoji="1" sz="2889" kern="1200">
                  <a:solidFill>
                    <a:schemeClr val="tx1"/>
                  </a:solidFill>
                  <a:latin typeface="+mn-lt"/>
                  <a:ea typeface="+mn-ea"/>
                  <a:cs typeface="+mn-cs"/>
                </a:defRPr>
              </a:lvl6pPr>
              <a:lvl7pPr marL="4292468" indent="-330190" algn="l" defTabSz="1320759" rtl="0" eaLnBrk="1" latinLnBrk="0" hangingPunct="1">
                <a:spcBef>
                  <a:spcPct val="20000"/>
                </a:spcBef>
                <a:buFont typeface="Arial" pitchFamily="34" charset="0"/>
                <a:buChar char="•"/>
                <a:defRPr kumimoji="1" sz="2889" kern="1200">
                  <a:solidFill>
                    <a:schemeClr val="tx1"/>
                  </a:solidFill>
                  <a:latin typeface="+mn-lt"/>
                  <a:ea typeface="+mn-ea"/>
                  <a:cs typeface="+mn-cs"/>
                </a:defRPr>
              </a:lvl7pPr>
              <a:lvl8pPr marL="4952848" indent="-330190" algn="l" defTabSz="1320759" rtl="0" eaLnBrk="1" latinLnBrk="0" hangingPunct="1">
                <a:spcBef>
                  <a:spcPct val="20000"/>
                </a:spcBef>
                <a:buFont typeface="Arial" pitchFamily="34" charset="0"/>
                <a:buChar char="•"/>
                <a:defRPr kumimoji="1" sz="2889" kern="1200">
                  <a:solidFill>
                    <a:schemeClr val="tx1"/>
                  </a:solidFill>
                  <a:latin typeface="+mn-lt"/>
                  <a:ea typeface="+mn-ea"/>
                  <a:cs typeface="+mn-cs"/>
                </a:defRPr>
              </a:lvl8pPr>
              <a:lvl9pPr marL="5613227" indent="-330190" algn="l" defTabSz="1320759" rtl="0" eaLnBrk="1" latinLnBrk="0" hangingPunct="1">
                <a:spcBef>
                  <a:spcPct val="20000"/>
                </a:spcBef>
                <a:buFont typeface="Arial" pitchFamily="34" charset="0"/>
                <a:buChar char="•"/>
                <a:defRPr kumimoji="1" sz="2889" kern="1200">
                  <a:solidFill>
                    <a:schemeClr val="tx1"/>
                  </a:solidFill>
                  <a:latin typeface="+mn-lt"/>
                  <a:ea typeface="+mn-ea"/>
                  <a:cs typeface="+mn-cs"/>
                </a:defRPr>
              </a:lvl9pPr>
            </a:lstStyle>
            <a:p>
              <a:pPr marL="0" marR="0" lvl="0" indent="0" algn="l" defTabSz="1320759" rtl="0" eaLnBrk="1" fontAlgn="auto" latinLnBrk="0" hangingPunct="1">
                <a:lnSpc>
                  <a:spcPct val="100000"/>
                </a:lnSpc>
                <a:spcBef>
                  <a:spcPct val="20000"/>
                </a:spcBef>
                <a:spcAft>
                  <a:spcPts val="0"/>
                </a:spcAft>
                <a:buClrTx/>
                <a:buSzTx/>
                <a:buFont typeface="Arial" pitchFamily="34" charset="0"/>
                <a:buNone/>
                <a:tabLst/>
                <a:defRPr/>
              </a:pPr>
              <a:endPar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1320759" rtl="0" eaLnBrk="1" fontAlgn="auto" latinLnBrk="0" hangingPunct="1">
                <a:lnSpc>
                  <a:spcPct val="100000"/>
                </a:lnSpc>
                <a:spcBef>
                  <a:spcPct val="20000"/>
                </a:spcBef>
                <a:spcAft>
                  <a:spcPts val="0"/>
                </a:spcAft>
                <a:buClrTx/>
                <a:buSzTx/>
                <a:buFont typeface="Arial" pitchFamily="34" charset="0"/>
                <a:buNone/>
                <a:tabLst/>
                <a:defRPr/>
              </a:pPr>
              <a:endPar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1320759" rtl="0" eaLnBrk="1" fontAlgn="auto" latinLnBrk="0" hangingPunct="1">
                <a:lnSpc>
                  <a:spcPct val="100000"/>
                </a:lnSpc>
                <a:spcBef>
                  <a:spcPct val="20000"/>
                </a:spcBef>
                <a:spcAft>
                  <a:spcPts val="0"/>
                </a:spcAft>
                <a:buClrTx/>
                <a:buSzTx/>
                <a:buFont typeface="Arial" pitchFamily="34" charset="0"/>
                <a:buNone/>
                <a:tabLst/>
                <a:defRPr/>
              </a:pPr>
              <a:endPar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1320759" rtl="0" eaLnBrk="1" fontAlgn="auto" latinLnBrk="0" hangingPunct="1">
                <a:lnSpc>
                  <a:spcPct val="100000"/>
                </a:lnSpc>
                <a:spcBef>
                  <a:spcPct val="20000"/>
                </a:spcBef>
                <a:spcAft>
                  <a:spcPts val="0"/>
                </a:spcAft>
                <a:buClrTx/>
                <a:buSzTx/>
                <a:buFont typeface="Arial" pitchFamily="34" charset="0"/>
                <a:buNone/>
                <a:tabLst/>
                <a:defRPr/>
              </a:pPr>
              <a:endPar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1320759" rtl="0" eaLnBrk="1" fontAlgn="auto" latinLnBrk="0" hangingPunct="1">
                <a:lnSpc>
                  <a:spcPct val="100000"/>
                </a:lnSpc>
                <a:spcBef>
                  <a:spcPct val="20000"/>
                </a:spcBef>
                <a:spcAft>
                  <a:spcPts val="0"/>
                </a:spcAft>
                <a:buClrTx/>
                <a:buSzTx/>
                <a:buFont typeface="Arial" pitchFamily="34" charset="0"/>
                <a:buNone/>
                <a:tabLst/>
                <a:defRPr/>
              </a:pPr>
              <a:endPar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cxnSp>
          <p:nvCxnSpPr>
            <p:cNvPr id="63" name="直線矢印コネクタ 62"/>
            <p:cNvCxnSpPr/>
            <p:nvPr/>
          </p:nvCxnSpPr>
          <p:spPr>
            <a:xfrm>
              <a:off x="2665006" y="5947467"/>
              <a:ext cx="2121451" cy="0"/>
            </a:xfrm>
            <a:prstGeom prst="straightConnector1">
              <a:avLst/>
            </a:prstGeom>
            <a:ln w="47625">
              <a:headEnd type="triangle" w="med" len="sm"/>
              <a:tailEnd type="triangle" w="med" len="sm"/>
            </a:ln>
          </p:spPr>
          <p:style>
            <a:lnRef idx="1">
              <a:schemeClr val="accent1"/>
            </a:lnRef>
            <a:fillRef idx="0">
              <a:schemeClr val="accent1"/>
            </a:fillRef>
            <a:effectRef idx="0">
              <a:schemeClr val="accent1"/>
            </a:effectRef>
            <a:fontRef idx="minor">
              <a:schemeClr val="tx1"/>
            </a:fontRef>
          </p:style>
        </p:cxnSp>
        <p:sp>
          <p:nvSpPr>
            <p:cNvPr id="64" name="フローチャート: 結合子 63"/>
            <p:cNvSpPr/>
            <p:nvPr/>
          </p:nvSpPr>
          <p:spPr>
            <a:xfrm>
              <a:off x="2593006" y="5911467"/>
              <a:ext cx="72000" cy="72000"/>
            </a:xfrm>
            <a:prstGeom prst="flowChartConnector">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65" name="フローチャート: 結合子 64"/>
            <p:cNvSpPr/>
            <p:nvPr/>
          </p:nvSpPr>
          <p:spPr>
            <a:xfrm>
              <a:off x="4786457" y="5911467"/>
              <a:ext cx="72000" cy="72000"/>
            </a:xfrm>
            <a:prstGeom prst="flowChartConnector">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cxnSp>
          <p:nvCxnSpPr>
            <p:cNvPr id="66" name="直線コネクタ 65"/>
            <p:cNvCxnSpPr>
              <a:endCxn id="64" idx="0"/>
            </p:cNvCxnSpPr>
            <p:nvPr/>
          </p:nvCxnSpPr>
          <p:spPr>
            <a:xfrm flipH="1">
              <a:off x="2629006" y="5669224"/>
              <a:ext cx="1" cy="242243"/>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67" name="直線コネクタ 66"/>
            <p:cNvCxnSpPr>
              <a:endCxn id="65" idx="0"/>
            </p:cNvCxnSpPr>
            <p:nvPr/>
          </p:nvCxnSpPr>
          <p:spPr>
            <a:xfrm>
              <a:off x="4822457" y="5669220"/>
              <a:ext cx="0" cy="242247"/>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aphicFrame>
          <p:nvGraphicFramePr>
            <p:cNvPr id="68" name="図表 67"/>
            <p:cNvGraphicFramePr/>
            <p:nvPr/>
          </p:nvGraphicFramePr>
          <p:xfrm>
            <a:off x="1340768" y="5438362"/>
            <a:ext cx="4752528" cy="28773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69" name="フローチャート: 結合子 68"/>
            <p:cNvSpPr/>
            <p:nvPr/>
          </p:nvSpPr>
          <p:spPr>
            <a:xfrm>
              <a:off x="1448786" y="5560930"/>
              <a:ext cx="72000" cy="72000"/>
            </a:xfrm>
            <a:prstGeom prst="flowChartConnector">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70" name="テキスト ボックス 69"/>
            <p:cNvSpPr txBox="1"/>
            <p:nvPr/>
          </p:nvSpPr>
          <p:spPr>
            <a:xfrm>
              <a:off x="1347833" y="5732309"/>
              <a:ext cx="256587" cy="249069"/>
            </a:xfrm>
            <a:prstGeom prst="rect">
              <a:avLst/>
            </a:prstGeom>
            <a:solidFill>
              <a:schemeClr val="bg1"/>
            </a:solidFill>
          </p:spPr>
          <p:txBody>
            <a:bodyPr wrap="none" lIns="36000" tIns="0" rIns="3600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４</a:t>
              </a:r>
              <a:r>
                <a:rPr kumimoji="1" lang="en-US" altLang="ja-JP" sz="12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2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１</a:t>
              </a:r>
              <a:endParaRPr kumimoji="1" lang="en-US" altLang="ja-JP" sz="12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入社</a:t>
              </a:r>
            </a:p>
          </p:txBody>
        </p:sp>
        <p:sp>
          <p:nvSpPr>
            <p:cNvPr id="71" name="フローチャート: 結合子 70"/>
            <p:cNvSpPr/>
            <p:nvPr/>
          </p:nvSpPr>
          <p:spPr>
            <a:xfrm>
              <a:off x="2593006" y="5560930"/>
              <a:ext cx="72000" cy="72000"/>
            </a:xfrm>
            <a:prstGeom prst="flowChartConnector">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72" name="テキスト ボックス 71"/>
            <p:cNvSpPr txBox="1"/>
            <p:nvPr/>
          </p:nvSpPr>
          <p:spPr>
            <a:xfrm>
              <a:off x="2482201" y="5732309"/>
              <a:ext cx="307395" cy="124534"/>
            </a:xfrm>
            <a:prstGeom prst="rect">
              <a:avLst/>
            </a:prstGeom>
            <a:solidFill>
              <a:schemeClr val="bg1"/>
            </a:solidFill>
          </p:spPr>
          <p:txBody>
            <a:bodyPr wrap="none" lIns="36000" tIns="0" rIns="3600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１０</a:t>
              </a:r>
              <a:r>
                <a:rPr kumimoji="1" lang="en-US" altLang="ja-JP" sz="12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2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１</a:t>
              </a:r>
            </a:p>
          </p:txBody>
        </p:sp>
        <p:sp>
          <p:nvSpPr>
            <p:cNvPr id="73" name="フローチャート: 結合子 72"/>
            <p:cNvSpPr/>
            <p:nvPr/>
          </p:nvSpPr>
          <p:spPr>
            <a:xfrm>
              <a:off x="3737225" y="5560930"/>
              <a:ext cx="72000" cy="72000"/>
            </a:xfrm>
            <a:prstGeom prst="flowChartConnector">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74" name="テキスト ボックス 73"/>
            <p:cNvSpPr txBox="1"/>
            <p:nvPr/>
          </p:nvSpPr>
          <p:spPr>
            <a:xfrm>
              <a:off x="3645024" y="5732309"/>
              <a:ext cx="236047" cy="124534"/>
            </a:xfrm>
            <a:prstGeom prst="rect">
              <a:avLst/>
            </a:prstGeom>
            <a:solidFill>
              <a:schemeClr val="bg1"/>
            </a:solidFill>
          </p:spPr>
          <p:txBody>
            <a:bodyPr wrap="none" lIns="36000" tIns="0" rIns="3600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４</a:t>
              </a:r>
              <a:r>
                <a:rPr kumimoji="1" lang="en-US" altLang="ja-JP" sz="12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2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１</a:t>
              </a:r>
            </a:p>
          </p:txBody>
        </p:sp>
        <p:sp>
          <p:nvSpPr>
            <p:cNvPr id="75" name="テキスト ボックス 74"/>
            <p:cNvSpPr txBox="1"/>
            <p:nvPr/>
          </p:nvSpPr>
          <p:spPr>
            <a:xfrm>
              <a:off x="2395853" y="5109036"/>
              <a:ext cx="466306" cy="249069"/>
            </a:xfrm>
            <a:prstGeom prst="rect">
              <a:avLst/>
            </a:prstGeom>
            <a:noFill/>
            <a:ln w="1270">
              <a:solidFill>
                <a:schemeClr val="tx1"/>
              </a:solidFill>
            </a:ln>
          </p:spPr>
          <p:txBody>
            <a:bodyPr wrap="none" lIns="36000" tIns="0" rIns="3600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10</a:t>
              </a: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日付与</a:t>
              </a:r>
              <a:endPar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（基準日）</a:t>
              </a:r>
            </a:p>
          </p:txBody>
        </p:sp>
        <p:sp>
          <p:nvSpPr>
            <p:cNvPr id="76" name="テキスト ボックス 75"/>
            <p:cNvSpPr txBox="1"/>
            <p:nvPr/>
          </p:nvSpPr>
          <p:spPr>
            <a:xfrm>
              <a:off x="2887546" y="6023390"/>
              <a:ext cx="1676369" cy="249069"/>
            </a:xfrm>
            <a:prstGeom prst="rect">
              <a:avLst/>
            </a:prstGeom>
            <a:noFill/>
            <a:ln w="1270">
              <a:solidFill>
                <a:schemeClr val="tx1"/>
              </a:solidFill>
            </a:ln>
          </p:spPr>
          <p:txBody>
            <a:bodyPr wrap="square" lIns="36000" tIns="0" rIns="3600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１０</a:t>
              </a:r>
              <a:r>
                <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１～翌９</a:t>
              </a:r>
              <a:r>
                <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３０までの１年間に５日取得時季を指定しなければならない。</a:t>
              </a:r>
            </a:p>
          </p:txBody>
        </p:sp>
        <p:sp>
          <p:nvSpPr>
            <p:cNvPr id="77" name="フローチャート: 結合子 76"/>
            <p:cNvSpPr/>
            <p:nvPr/>
          </p:nvSpPr>
          <p:spPr>
            <a:xfrm>
              <a:off x="4786457" y="5560926"/>
              <a:ext cx="72000" cy="72000"/>
            </a:xfrm>
            <a:prstGeom prst="flowChartConnector">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78" name="テキスト ボックス 77"/>
            <p:cNvSpPr txBox="1"/>
            <p:nvPr/>
          </p:nvSpPr>
          <p:spPr>
            <a:xfrm>
              <a:off x="4714449" y="5741236"/>
              <a:ext cx="307395" cy="124534"/>
            </a:xfrm>
            <a:prstGeom prst="rect">
              <a:avLst/>
            </a:prstGeom>
            <a:solidFill>
              <a:schemeClr val="bg1"/>
            </a:solidFill>
          </p:spPr>
          <p:txBody>
            <a:bodyPr wrap="none" lIns="36000" tIns="0" rIns="3600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９</a:t>
              </a:r>
              <a:r>
                <a:rPr kumimoji="1" lang="en-US" altLang="ja-JP" sz="12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2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３０</a:t>
              </a:r>
            </a:p>
          </p:txBody>
        </p:sp>
        <p:grpSp>
          <p:nvGrpSpPr>
            <p:cNvPr id="79" name="グループ化 78"/>
            <p:cNvGrpSpPr/>
            <p:nvPr/>
          </p:nvGrpSpPr>
          <p:grpSpPr>
            <a:xfrm>
              <a:off x="332656" y="5344607"/>
              <a:ext cx="900097" cy="288319"/>
              <a:chOff x="692697" y="1280592"/>
              <a:chExt cx="900097" cy="288319"/>
            </a:xfrm>
          </p:grpSpPr>
          <p:sp>
            <p:nvSpPr>
              <p:cNvPr id="81" name="テキスト ボックス 80"/>
              <p:cNvSpPr txBox="1"/>
              <p:nvPr/>
            </p:nvSpPr>
            <p:spPr>
              <a:xfrm>
                <a:off x="692697" y="1285414"/>
                <a:ext cx="900097" cy="249068"/>
              </a:xfrm>
              <a:prstGeom prst="rect">
                <a:avLst/>
              </a:prstGeom>
              <a:solidFill>
                <a:schemeClr val="bg1"/>
              </a:solidFill>
            </p:spPr>
            <p:txBody>
              <a:bodyPr wrap="square" lIns="36000" tIns="0" rIns="36000" bIns="0" rtlCol="0">
                <a:spAutoFit/>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（例）４</a:t>
                </a:r>
                <a:r>
                  <a:rPr kumimoji="1" lang="en-US" altLang="ja-JP" sz="12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2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１入社</a:t>
                </a:r>
                <a:endParaRPr kumimoji="1" lang="en-US" altLang="ja-JP" sz="12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の場合</a:t>
                </a:r>
              </a:p>
            </p:txBody>
          </p:sp>
          <p:sp>
            <p:nvSpPr>
              <p:cNvPr id="82" name="大かっこ 81"/>
              <p:cNvSpPr/>
              <p:nvPr/>
            </p:nvSpPr>
            <p:spPr>
              <a:xfrm>
                <a:off x="692698" y="1280592"/>
                <a:ext cx="736192" cy="288319"/>
              </a:xfrm>
              <a:prstGeom prst="bracketPair">
                <a:avLst/>
              </a:prstGeom>
              <a:ln w="63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grpSp>
        <p:cxnSp>
          <p:nvCxnSpPr>
            <p:cNvPr id="80" name="直線矢印コネクタ 79"/>
            <p:cNvCxnSpPr>
              <a:stCxn id="75" idx="2"/>
              <a:endCxn id="71" idx="0"/>
            </p:cNvCxnSpPr>
            <p:nvPr/>
          </p:nvCxnSpPr>
          <p:spPr>
            <a:xfrm>
              <a:off x="2629006" y="5358105"/>
              <a:ext cx="0" cy="2028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83" name="Text Box 2"/>
          <p:cNvSpPr txBox="1">
            <a:spLocks noChangeArrowheads="1"/>
          </p:cNvSpPr>
          <p:nvPr/>
        </p:nvSpPr>
        <p:spPr bwMode="auto">
          <a:xfrm>
            <a:off x="1487713" y="1080435"/>
            <a:ext cx="9216573" cy="565146"/>
          </a:xfrm>
          <a:prstGeom prst="rect">
            <a:avLst/>
          </a:prstGeom>
          <a:noFill/>
          <a:ln w="12700" cmpd="dbl">
            <a:noFill/>
            <a:miter lim="800000"/>
            <a:headEnd/>
            <a:tailEnd/>
          </a:ln>
        </p:spPr>
        <p:txBody>
          <a:bodyPr wrap="square" lIns="87062" tIns="72000" rIns="87062" bIns="0">
            <a:spAutoFit/>
          </a:bodyPr>
          <a:lstStyle/>
          <a:p>
            <a:pPr marL="0" marR="0" lvl="0" indent="0" algn="l" defTabSz="865752" rtl="0" eaLnBrk="1" fontAlgn="auto" latinLnBrk="0" hangingPunct="1">
              <a:lnSpc>
                <a:spcPct val="100000"/>
              </a:lnSpc>
              <a:spcBef>
                <a:spcPts val="0"/>
              </a:spcBef>
              <a:spcAft>
                <a:spcPts val="0"/>
              </a:spcAft>
              <a:buClrTx/>
              <a:buSzTx/>
              <a:buFontTx/>
              <a:buNone/>
              <a:tabLst>
                <a:tab pos="358775" algn="l"/>
              </a:tabLst>
              <a:defRPr/>
            </a:pPr>
            <a:r>
              <a:rPr kumimoji="1" lang="ja-JP" altLang="en-US"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rPr>
              <a:t>年次有給休暇が年</a:t>
            </a:r>
            <a:r>
              <a:rPr kumimoji="1" lang="en-US" altLang="ja-JP"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rPr>
              <a:t>10</a:t>
            </a:r>
            <a:r>
              <a:rPr kumimoji="1" lang="ja-JP" altLang="en-US"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rPr>
              <a:t>日以上付与される労働者（管理監督者を含む）に対して、そのうちの年５日について使用者が時季を指定して取得させることを義務付け。</a:t>
            </a:r>
            <a:endParaRPr kumimoji="1" lang="en-US" altLang="ja-JP"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84" name="正方形/長方形 83"/>
          <p:cNvSpPr/>
          <p:nvPr/>
        </p:nvSpPr>
        <p:spPr>
          <a:xfrm>
            <a:off x="0" y="870901"/>
            <a:ext cx="12192000" cy="129643"/>
          </a:xfrm>
          <a:prstGeom prst="rect">
            <a:avLst/>
          </a:prstGeom>
          <a:solidFill>
            <a:srgbClr val="009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 name="角丸四角形吹き出し 23">
            <a:extLst>
              <a:ext uri="{FF2B5EF4-FFF2-40B4-BE49-F238E27FC236}">
                <a16:creationId xmlns:a16="http://schemas.microsoft.com/office/drawing/2014/main" id="{FBF568D1-150D-BCC2-81F4-C94E3FD10711}"/>
              </a:ext>
            </a:extLst>
          </p:cNvPr>
          <p:cNvSpPr/>
          <p:nvPr/>
        </p:nvSpPr>
        <p:spPr>
          <a:xfrm>
            <a:off x="2069320" y="3569337"/>
            <a:ext cx="3544440" cy="1224270"/>
          </a:xfrm>
          <a:custGeom>
            <a:avLst/>
            <a:gdLst>
              <a:gd name="connsiteX0" fmla="*/ 0 w 2713468"/>
              <a:gd name="connsiteY0" fmla="*/ 120002 h 720000"/>
              <a:gd name="connsiteX1" fmla="*/ 120002 w 2713468"/>
              <a:gd name="connsiteY1" fmla="*/ 0 h 720000"/>
              <a:gd name="connsiteX2" fmla="*/ 452245 w 2713468"/>
              <a:gd name="connsiteY2" fmla="*/ 0 h 720000"/>
              <a:gd name="connsiteX3" fmla="*/ 333105 w 2713468"/>
              <a:gd name="connsiteY3" fmla="*/ -258070 h 720000"/>
              <a:gd name="connsiteX4" fmla="*/ 1130612 w 2713468"/>
              <a:gd name="connsiteY4" fmla="*/ 0 h 720000"/>
              <a:gd name="connsiteX5" fmla="*/ 2593466 w 2713468"/>
              <a:gd name="connsiteY5" fmla="*/ 0 h 720000"/>
              <a:gd name="connsiteX6" fmla="*/ 2713468 w 2713468"/>
              <a:gd name="connsiteY6" fmla="*/ 120002 h 720000"/>
              <a:gd name="connsiteX7" fmla="*/ 2713468 w 2713468"/>
              <a:gd name="connsiteY7" fmla="*/ 120000 h 720000"/>
              <a:gd name="connsiteX8" fmla="*/ 2713468 w 2713468"/>
              <a:gd name="connsiteY8" fmla="*/ 120000 h 720000"/>
              <a:gd name="connsiteX9" fmla="*/ 2713468 w 2713468"/>
              <a:gd name="connsiteY9" fmla="*/ 300000 h 720000"/>
              <a:gd name="connsiteX10" fmla="*/ 2713468 w 2713468"/>
              <a:gd name="connsiteY10" fmla="*/ 599998 h 720000"/>
              <a:gd name="connsiteX11" fmla="*/ 2593466 w 2713468"/>
              <a:gd name="connsiteY11" fmla="*/ 720000 h 720000"/>
              <a:gd name="connsiteX12" fmla="*/ 1130612 w 2713468"/>
              <a:gd name="connsiteY12" fmla="*/ 720000 h 720000"/>
              <a:gd name="connsiteX13" fmla="*/ 452245 w 2713468"/>
              <a:gd name="connsiteY13" fmla="*/ 720000 h 720000"/>
              <a:gd name="connsiteX14" fmla="*/ 452245 w 2713468"/>
              <a:gd name="connsiteY14" fmla="*/ 720000 h 720000"/>
              <a:gd name="connsiteX15" fmla="*/ 120002 w 2713468"/>
              <a:gd name="connsiteY15" fmla="*/ 720000 h 720000"/>
              <a:gd name="connsiteX16" fmla="*/ 0 w 2713468"/>
              <a:gd name="connsiteY16" fmla="*/ 599998 h 720000"/>
              <a:gd name="connsiteX17" fmla="*/ 0 w 2713468"/>
              <a:gd name="connsiteY17" fmla="*/ 300000 h 720000"/>
              <a:gd name="connsiteX18" fmla="*/ 0 w 2713468"/>
              <a:gd name="connsiteY18" fmla="*/ 120000 h 720000"/>
              <a:gd name="connsiteX19" fmla="*/ 0 w 2713468"/>
              <a:gd name="connsiteY19" fmla="*/ 120000 h 720000"/>
              <a:gd name="connsiteX20" fmla="*/ 0 w 2713468"/>
              <a:gd name="connsiteY20" fmla="*/ 120002 h 720000"/>
              <a:gd name="connsiteX0" fmla="*/ 0 w 2713468"/>
              <a:gd name="connsiteY0" fmla="*/ 378072 h 978070"/>
              <a:gd name="connsiteX1" fmla="*/ 120002 w 2713468"/>
              <a:gd name="connsiteY1" fmla="*/ 258070 h 978070"/>
              <a:gd name="connsiteX2" fmla="*/ 128395 w 2713468"/>
              <a:gd name="connsiteY2" fmla="*/ 258070 h 978070"/>
              <a:gd name="connsiteX3" fmla="*/ 333105 w 2713468"/>
              <a:gd name="connsiteY3" fmla="*/ 0 h 978070"/>
              <a:gd name="connsiteX4" fmla="*/ 1130612 w 2713468"/>
              <a:gd name="connsiteY4" fmla="*/ 258070 h 978070"/>
              <a:gd name="connsiteX5" fmla="*/ 2593466 w 2713468"/>
              <a:gd name="connsiteY5" fmla="*/ 258070 h 978070"/>
              <a:gd name="connsiteX6" fmla="*/ 2713468 w 2713468"/>
              <a:gd name="connsiteY6" fmla="*/ 378072 h 978070"/>
              <a:gd name="connsiteX7" fmla="*/ 2713468 w 2713468"/>
              <a:gd name="connsiteY7" fmla="*/ 378070 h 978070"/>
              <a:gd name="connsiteX8" fmla="*/ 2713468 w 2713468"/>
              <a:gd name="connsiteY8" fmla="*/ 378070 h 978070"/>
              <a:gd name="connsiteX9" fmla="*/ 2713468 w 2713468"/>
              <a:gd name="connsiteY9" fmla="*/ 558070 h 978070"/>
              <a:gd name="connsiteX10" fmla="*/ 2713468 w 2713468"/>
              <a:gd name="connsiteY10" fmla="*/ 858068 h 978070"/>
              <a:gd name="connsiteX11" fmla="*/ 2593466 w 2713468"/>
              <a:gd name="connsiteY11" fmla="*/ 978070 h 978070"/>
              <a:gd name="connsiteX12" fmla="*/ 1130612 w 2713468"/>
              <a:gd name="connsiteY12" fmla="*/ 978070 h 978070"/>
              <a:gd name="connsiteX13" fmla="*/ 452245 w 2713468"/>
              <a:gd name="connsiteY13" fmla="*/ 978070 h 978070"/>
              <a:gd name="connsiteX14" fmla="*/ 452245 w 2713468"/>
              <a:gd name="connsiteY14" fmla="*/ 978070 h 978070"/>
              <a:gd name="connsiteX15" fmla="*/ 120002 w 2713468"/>
              <a:gd name="connsiteY15" fmla="*/ 978070 h 978070"/>
              <a:gd name="connsiteX16" fmla="*/ 0 w 2713468"/>
              <a:gd name="connsiteY16" fmla="*/ 858068 h 978070"/>
              <a:gd name="connsiteX17" fmla="*/ 0 w 2713468"/>
              <a:gd name="connsiteY17" fmla="*/ 558070 h 978070"/>
              <a:gd name="connsiteX18" fmla="*/ 0 w 2713468"/>
              <a:gd name="connsiteY18" fmla="*/ 378070 h 978070"/>
              <a:gd name="connsiteX19" fmla="*/ 0 w 2713468"/>
              <a:gd name="connsiteY19" fmla="*/ 378070 h 978070"/>
              <a:gd name="connsiteX20" fmla="*/ 0 w 2713468"/>
              <a:gd name="connsiteY20" fmla="*/ 378072 h 978070"/>
              <a:gd name="connsiteX0" fmla="*/ 0 w 2713468"/>
              <a:gd name="connsiteY0" fmla="*/ 378072 h 978070"/>
              <a:gd name="connsiteX1" fmla="*/ 120002 w 2713468"/>
              <a:gd name="connsiteY1" fmla="*/ 258070 h 978070"/>
              <a:gd name="connsiteX2" fmla="*/ 128395 w 2713468"/>
              <a:gd name="connsiteY2" fmla="*/ 258070 h 978070"/>
              <a:gd name="connsiteX3" fmla="*/ 333105 w 2713468"/>
              <a:gd name="connsiteY3" fmla="*/ 0 h 978070"/>
              <a:gd name="connsiteX4" fmla="*/ 416237 w 2713468"/>
              <a:gd name="connsiteY4" fmla="*/ 258070 h 978070"/>
              <a:gd name="connsiteX5" fmla="*/ 2593466 w 2713468"/>
              <a:gd name="connsiteY5" fmla="*/ 258070 h 978070"/>
              <a:gd name="connsiteX6" fmla="*/ 2713468 w 2713468"/>
              <a:gd name="connsiteY6" fmla="*/ 378072 h 978070"/>
              <a:gd name="connsiteX7" fmla="*/ 2713468 w 2713468"/>
              <a:gd name="connsiteY7" fmla="*/ 378070 h 978070"/>
              <a:gd name="connsiteX8" fmla="*/ 2713468 w 2713468"/>
              <a:gd name="connsiteY8" fmla="*/ 378070 h 978070"/>
              <a:gd name="connsiteX9" fmla="*/ 2713468 w 2713468"/>
              <a:gd name="connsiteY9" fmla="*/ 558070 h 978070"/>
              <a:gd name="connsiteX10" fmla="*/ 2713468 w 2713468"/>
              <a:gd name="connsiteY10" fmla="*/ 858068 h 978070"/>
              <a:gd name="connsiteX11" fmla="*/ 2593466 w 2713468"/>
              <a:gd name="connsiteY11" fmla="*/ 978070 h 978070"/>
              <a:gd name="connsiteX12" fmla="*/ 1130612 w 2713468"/>
              <a:gd name="connsiteY12" fmla="*/ 978070 h 978070"/>
              <a:gd name="connsiteX13" fmla="*/ 452245 w 2713468"/>
              <a:gd name="connsiteY13" fmla="*/ 978070 h 978070"/>
              <a:gd name="connsiteX14" fmla="*/ 452245 w 2713468"/>
              <a:gd name="connsiteY14" fmla="*/ 978070 h 978070"/>
              <a:gd name="connsiteX15" fmla="*/ 120002 w 2713468"/>
              <a:gd name="connsiteY15" fmla="*/ 978070 h 978070"/>
              <a:gd name="connsiteX16" fmla="*/ 0 w 2713468"/>
              <a:gd name="connsiteY16" fmla="*/ 858068 h 978070"/>
              <a:gd name="connsiteX17" fmla="*/ 0 w 2713468"/>
              <a:gd name="connsiteY17" fmla="*/ 558070 h 978070"/>
              <a:gd name="connsiteX18" fmla="*/ 0 w 2713468"/>
              <a:gd name="connsiteY18" fmla="*/ 378070 h 978070"/>
              <a:gd name="connsiteX19" fmla="*/ 0 w 2713468"/>
              <a:gd name="connsiteY19" fmla="*/ 378070 h 978070"/>
              <a:gd name="connsiteX20" fmla="*/ 0 w 2713468"/>
              <a:gd name="connsiteY20" fmla="*/ 378072 h 978070"/>
              <a:gd name="connsiteX0" fmla="*/ 0 w 2713468"/>
              <a:gd name="connsiteY0" fmla="*/ 330447 h 930445"/>
              <a:gd name="connsiteX1" fmla="*/ 120002 w 2713468"/>
              <a:gd name="connsiteY1" fmla="*/ 210445 h 930445"/>
              <a:gd name="connsiteX2" fmla="*/ 128395 w 2713468"/>
              <a:gd name="connsiteY2" fmla="*/ 210445 h 930445"/>
              <a:gd name="connsiteX3" fmla="*/ 256905 w 2713468"/>
              <a:gd name="connsiteY3" fmla="*/ 0 h 930445"/>
              <a:gd name="connsiteX4" fmla="*/ 416237 w 2713468"/>
              <a:gd name="connsiteY4" fmla="*/ 210445 h 930445"/>
              <a:gd name="connsiteX5" fmla="*/ 2593466 w 2713468"/>
              <a:gd name="connsiteY5" fmla="*/ 210445 h 930445"/>
              <a:gd name="connsiteX6" fmla="*/ 2713468 w 2713468"/>
              <a:gd name="connsiteY6" fmla="*/ 330447 h 930445"/>
              <a:gd name="connsiteX7" fmla="*/ 2713468 w 2713468"/>
              <a:gd name="connsiteY7" fmla="*/ 330445 h 930445"/>
              <a:gd name="connsiteX8" fmla="*/ 2713468 w 2713468"/>
              <a:gd name="connsiteY8" fmla="*/ 330445 h 930445"/>
              <a:gd name="connsiteX9" fmla="*/ 2713468 w 2713468"/>
              <a:gd name="connsiteY9" fmla="*/ 510445 h 930445"/>
              <a:gd name="connsiteX10" fmla="*/ 2713468 w 2713468"/>
              <a:gd name="connsiteY10" fmla="*/ 810443 h 930445"/>
              <a:gd name="connsiteX11" fmla="*/ 2593466 w 2713468"/>
              <a:gd name="connsiteY11" fmla="*/ 930445 h 930445"/>
              <a:gd name="connsiteX12" fmla="*/ 1130612 w 2713468"/>
              <a:gd name="connsiteY12" fmla="*/ 930445 h 930445"/>
              <a:gd name="connsiteX13" fmla="*/ 452245 w 2713468"/>
              <a:gd name="connsiteY13" fmla="*/ 930445 h 930445"/>
              <a:gd name="connsiteX14" fmla="*/ 452245 w 2713468"/>
              <a:gd name="connsiteY14" fmla="*/ 930445 h 930445"/>
              <a:gd name="connsiteX15" fmla="*/ 120002 w 2713468"/>
              <a:gd name="connsiteY15" fmla="*/ 930445 h 930445"/>
              <a:gd name="connsiteX16" fmla="*/ 0 w 2713468"/>
              <a:gd name="connsiteY16" fmla="*/ 810443 h 930445"/>
              <a:gd name="connsiteX17" fmla="*/ 0 w 2713468"/>
              <a:gd name="connsiteY17" fmla="*/ 510445 h 930445"/>
              <a:gd name="connsiteX18" fmla="*/ 0 w 2713468"/>
              <a:gd name="connsiteY18" fmla="*/ 330445 h 930445"/>
              <a:gd name="connsiteX19" fmla="*/ 0 w 2713468"/>
              <a:gd name="connsiteY19" fmla="*/ 330445 h 930445"/>
              <a:gd name="connsiteX20" fmla="*/ 0 w 2713468"/>
              <a:gd name="connsiteY20" fmla="*/ 330447 h 930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713468" h="930445">
                <a:moveTo>
                  <a:pt x="0" y="330447"/>
                </a:moveTo>
                <a:cubicBezTo>
                  <a:pt x="0" y="264172"/>
                  <a:pt x="53727" y="210445"/>
                  <a:pt x="120002" y="210445"/>
                </a:cubicBezTo>
                <a:lnTo>
                  <a:pt x="128395" y="210445"/>
                </a:lnTo>
                <a:lnTo>
                  <a:pt x="256905" y="0"/>
                </a:lnTo>
                <a:lnTo>
                  <a:pt x="416237" y="210445"/>
                </a:lnTo>
                <a:lnTo>
                  <a:pt x="2593466" y="210445"/>
                </a:lnTo>
                <a:cubicBezTo>
                  <a:pt x="2659741" y="210445"/>
                  <a:pt x="2713468" y="264172"/>
                  <a:pt x="2713468" y="330447"/>
                </a:cubicBezTo>
                <a:lnTo>
                  <a:pt x="2713468" y="330445"/>
                </a:lnTo>
                <a:lnTo>
                  <a:pt x="2713468" y="330445"/>
                </a:lnTo>
                <a:lnTo>
                  <a:pt x="2713468" y="510445"/>
                </a:lnTo>
                <a:lnTo>
                  <a:pt x="2713468" y="810443"/>
                </a:lnTo>
                <a:cubicBezTo>
                  <a:pt x="2713468" y="876718"/>
                  <a:pt x="2659741" y="930445"/>
                  <a:pt x="2593466" y="930445"/>
                </a:cubicBezTo>
                <a:lnTo>
                  <a:pt x="1130612" y="930445"/>
                </a:lnTo>
                <a:lnTo>
                  <a:pt x="452245" y="930445"/>
                </a:lnTo>
                <a:lnTo>
                  <a:pt x="452245" y="930445"/>
                </a:lnTo>
                <a:lnTo>
                  <a:pt x="120002" y="930445"/>
                </a:lnTo>
                <a:cubicBezTo>
                  <a:pt x="53727" y="930445"/>
                  <a:pt x="0" y="876718"/>
                  <a:pt x="0" y="810443"/>
                </a:cubicBezTo>
                <a:lnTo>
                  <a:pt x="0" y="510445"/>
                </a:lnTo>
                <a:lnTo>
                  <a:pt x="0" y="330445"/>
                </a:lnTo>
                <a:lnTo>
                  <a:pt x="0" y="330445"/>
                </a:lnTo>
                <a:lnTo>
                  <a:pt x="0" y="330447"/>
                </a:lnTo>
                <a:close/>
              </a:path>
            </a:pathLst>
          </a:custGeom>
          <a:solidFill>
            <a:srgbClr val="C0504D">
              <a:lumMod val="20000"/>
              <a:lumOff val="80000"/>
            </a:srgbClr>
          </a:solidFill>
          <a:ln w="12700" cap="flat" cmpd="sng" algn="ctr">
            <a:solidFill>
              <a:srgbClr val="EEECE1">
                <a:lumMod val="10000"/>
              </a:srgbClr>
            </a:solidFill>
            <a:prstDash val="solid"/>
          </a:ln>
          <a:effectLst/>
        </p:spPr>
        <p:txBody>
          <a:bodyPr lIns="108000" tIns="108000" rIns="36000" bIns="3600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ja-JP" sz="12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defTabSz="914400" eaLnBrk="1" fontAlgn="auto" latinLnBrk="0" hangingPunct="1">
              <a:lnSpc>
                <a:spcPct val="100000"/>
              </a:lnSpc>
              <a:spcBef>
                <a:spcPts val="600"/>
              </a:spcBef>
              <a:spcAft>
                <a:spcPts val="0"/>
              </a:spcAft>
              <a:buClrTx/>
              <a:buSzTx/>
              <a:buFontTx/>
              <a:buNone/>
              <a:tabLst/>
              <a:defRPr/>
            </a:pPr>
            <a:r>
              <a:rPr kumimoji="0" lang="ja-JP" altLang="en-US" sz="14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そもそも、</a:t>
            </a:r>
            <a:r>
              <a:rPr kumimoji="0" lang="ja-JP" altLang="en-US" sz="1400" b="1" i="0" u="sng"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①の希望申出がしにくい</a:t>
            </a:r>
            <a:endParaRPr kumimoji="0" lang="en-US" altLang="ja-JP" sz="1400" b="1" i="0" u="sng"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という状況がありました。</a:t>
            </a:r>
            <a:endParaRPr kumimoji="0" lang="en-US" altLang="ja-JP" sz="14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defTabSz="914400" eaLnBrk="1" fontAlgn="auto" latinLnBrk="0" hangingPunct="1">
              <a:lnSpc>
                <a:spcPct val="100000"/>
              </a:lnSpc>
              <a:spcBef>
                <a:spcPts val="400"/>
              </a:spcBef>
              <a:spcAft>
                <a:spcPts val="0"/>
              </a:spcAft>
              <a:buClrTx/>
              <a:buSzTx/>
              <a:buFontTx/>
              <a:buNone/>
              <a:tabLst/>
              <a:defRPr/>
            </a:pPr>
            <a:r>
              <a:rPr kumimoji="0" lang="ja-JP" altLang="en-US" sz="14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sym typeface="Wingdings" panose="05000000000000000000" pitchFamily="2" charset="2"/>
              </a:rPr>
              <a:t>　</a:t>
            </a:r>
            <a:r>
              <a:rPr kumimoji="0" lang="en-US" altLang="ja-JP" sz="14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sym typeface="Wingdings" panose="05000000000000000000" pitchFamily="2" charset="2"/>
              </a:rPr>
              <a:t> </a:t>
            </a:r>
            <a:r>
              <a:rPr kumimoji="0" lang="ja-JP" altLang="en-US" sz="14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sym typeface="Wingdings" panose="05000000000000000000" pitchFamily="2" charset="2"/>
              </a:rPr>
              <a:t>我が国の</a:t>
            </a:r>
            <a:r>
              <a:rPr kumimoji="0" lang="ja-JP" altLang="en-US" sz="1400" b="1"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sym typeface="Wingdings" panose="05000000000000000000" pitchFamily="2" charset="2"/>
              </a:rPr>
              <a:t>年休取得率：</a:t>
            </a:r>
            <a:r>
              <a:rPr kumimoji="0" lang="en-US" altLang="ja-JP" sz="1400" b="1"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sym typeface="Wingdings" panose="05000000000000000000" pitchFamily="2" charset="2"/>
              </a:rPr>
              <a:t>58.3%</a:t>
            </a:r>
          </a:p>
          <a:p>
            <a:pPr marL="0" marR="0" lvl="0" indent="0" algn="r" defTabSz="914400" eaLnBrk="1" fontAlgn="auto" latinLnBrk="0" hangingPunct="1">
              <a:lnSpc>
                <a:spcPct val="100000"/>
              </a:lnSpc>
              <a:spcAft>
                <a:spcPts val="0"/>
              </a:spcAft>
              <a:buClrTx/>
              <a:buSzTx/>
              <a:buFontTx/>
              <a:buNone/>
              <a:tabLst/>
              <a:defRPr/>
            </a:pPr>
            <a:r>
              <a:rPr kumimoji="0" lang="ja-JP" altLang="en-US" sz="1400" b="1"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0" lang="ja-JP" altLang="en-US" sz="105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（令和４年就労条件総合調査）</a:t>
            </a:r>
          </a:p>
        </p:txBody>
      </p:sp>
      <p:sp>
        <p:nvSpPr>
          <p:cNvPr id="6" name="スライド番号プレースホルダー 5">
            <a:extLst>
              <a:ext uri="{FF2B5EF4-FFF2-40B4-BE49-F238E27FC236}">
                <a16:creationId xmlns:a16="http://schemas.microsoft.com/office/drawing/2014/main" id="{9DF00E0B-26AB-C8FB-9AB3-3D0982ECC205}"/>
              </a:ext>
            </a:extLst>
          </p:cNvPr>
          <p:cNvSpPr>
            <a:spLocks noGrp="1"/>
          </p:cNvSpPr>
          <p:nvPr>
            <p:ph type="sldNum" sz="quarter" idx="12"/>
          </p:nvPr>
        </p:nvSpPr>
        <p:spPr/>
        <p:txBody>
          <a:bodyPr/>
          <a:lstStyle/>
          <a:p>
            <a:fld id="{E3C52A74-6BB8-425A-81FA-95938EE2CA9E}" type="slidenum">
              <a:rPr kumimoji="1" lang="ja-JP" altLang="en-US" smtClean="0"/>
              <a:t>15</a:t>
            </a:fld>
            <a:endParaRPr kumimoji="1" lang="ja-JP" altLang="en-US"/>
          </a:p>
        </p:txBody>
      </p:sp>
    </p:spTree>
    <p:extLst>
      <p:ext uri="{BB962C8B-B14F-4D97-AF65-F5344CB8AC3E}">
        <p14:creationId xmlns:p14="http://schemas.microsoft.com/office/powerpoint/2010/main" val="40644587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5" descr="25%"/>
          <p:cNvSpPr>
            <a:spLocks noChangeArrowheads="1"/>
          </p:cNvSpPr>
          <p:nvPr/>
        </p:nvSpPr>
        <p:spPr bwMode="auto">
          <a:xfrm>
            <a:off x="191344" y="0"/>
            <a:ext cx="9817149" cy="461655"/>
          </a:xfrm>
          <a:prstGeom prst="rect">
            <a:avLst/>
          </a:prstGeom>
          <a:noFill/>
          <a:ln w="12700">
            <a:noFill/>
            <a:miter lim="800000"/>
            <a:headEnd/>
            <a:tailEnd/>
          </a:ln>
        </p:spPr>
        <p:txBody>
          <a:bodyPr wrap="square" lIns="91428" tIns="45715" rIns="91428" bIns="45715"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年次有給休暇の時季指定義務のポイント</a:t>
            </a:r>
          </a:p>
        </p:txBody>
      </p:sp>
      <p:sp>
        <p:nvSpPr>
          <p:cNvPr id="5" name="テキスト ボックス 4"/>
          <p:cNvSpPr txBox="1"/>
          <p:nvPr/>
        </p:nvSpPr>
        <p:spPr>
          <a:xfrm>
            <a:off x="1631504" y="548680"/>
            <a:ext cx="8922196" cy="59400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ポイント</a:t>
            </a:r>
            <a:endParaRPr kumimoji="1" lang="en-US" altLang="ja-JP" sz="2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対象者は、年次有給休暇が年</a:t>
            </a:r>
            <a:r>
              <a:rPr kumimoji="1" lang="en-US" altLang="ja-JP" sz="2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10</a:t>
            </a:r>
            <a:r>
              <a:rPr kumimoji="1" lang="ja-JP" altLang="en-US" sz="2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日以上付与される労働者</a:t>
            </a:r>
            <a:endParaRPr kumimoji="1" lang="en-US" altLang="ja-JP" sz="2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（管理監督者を含む）</a:t>
            </a:r>
            <a:endParaRPr kumimoji="1" lang="en-US" altLang="ja-JP" sz="2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1" lang="en-US" altLang="ja-JP" sz="2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809625" marR="0" lvl="1" indent="-352425"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労働者ごとに、年次有給休暇を付与した日（基準日）から１年以内に５日について、使用者が取得時季を指定して与える</a:t>
            </a:r>
            <a:endParaRPr kumimoji="1" lang="en-US" altLang="ja-JP" sz="2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1" lang="en-US" altLang="ja-JP" sz="2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809625" marR="0" lvl="1" indent="-352425"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労働者が自ら申し出て取得した日数や、計画的付与で取得した日数については、５日から控除する必要がある</a:t>
            </a:r>
            <a:endParaRPr kumimoji="1" lang="en-US" altLang="ja-JP" sz="2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809625" marR="0" lvl="1" indent="-352425" algn="l" defTabSz="914400" rtl="0" eaLnBrk="1" fontAlgn="auto" latinLnBrk="0" hangingPunct="1">
              <a:lnSpc>
                <a:spcPct val="100000"/>
              </a:lnSpc>
              <a:spcBef>
                <a:spcPts val="0"/>
              </a:spcBef>
              <a:spcAft>
                <a:spcPts val="0"/>
              </a:spcAft>
              <a:buClrTx/>
              <a:buSzTx/>
              <a:buFontTx/>
              <a:buNone/>
              <a:tabLst/>
              <a:defRPr/>
            </a:pPr>
            <a:endParaRPr kumimoji="1" lang="en-US" altLang="ja-JP" sz="2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809625" marR="0" lvl="1" indent="-352425" algn="l" defTabSz="914400" rtl="0" eaLnBrk="1" fontAlgn="auto" latinLnBrk="0" hangingPunct="1">
              <a:lnSpc>
                <a:spcPct val="100000"/>
              </a:lnSpc>
              <a:spcBef>
                <a:spcPts val="0"/>
              </a:spcBef>
              <a:spcAft>
                <a:spcPts val="0"/>
              </a:spcAft>
              <a:buClrTx/>
              <a:buSzTx/>
              <a:buFontTx/>
              <a:buNone/>
              <a:tabLst/>
              <a:defRPr/>
            </a:pPr>
            <a:endParaRPr kumimoji="1" lang="en-US" altLang="ja-JP" sz="2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809625" marR="0" lvl="1" indent="-352425" algn="l" defTabSz="914400" rtl="0" eaLnBrk="1" fontAlgn="auto" latinLnBrk="0" hangingPunct="1">
              <a:lnSpc>
                <a:spcPct val="100000"/>
              </a:lnSpc>
              <a:spcBef>
                <a:spcPts val="0"/>
              </a:spcBef>
              <a:spcAft>
                <a:spcPts val="0"/>
              </a:spcAft>
              <a:buClrTx/>
              <a:buSzTx/>
              <a:buFontTx/>
              <a:buNone/>
              <a:tabLst/>
              <a:defRPr/>
            </a:pPr>
            <a:endParaRPr kumimoji="1" lang="en-US" altLang="ja-JP" sz="2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809625" marR="0" lvl="1" indent="-352425" algn="l" defTabSz="914400" rtl="0" eaLnBrk="1" fontAlgn="auto" latinLnBrk="0" hangingPunct="1">
              <a:lnSpc>
                <a:spcPct val="100000"/>
              </a:lnSpc>
              <a:spcBef>
                <a:spcPts val="0"/>
              </a:spcBef>
              <a:spcAft>
                <a:spcPts val="0"/>
              </a:spcAft>
              <a:buClrTx/>
              <a:buSzTx/>
              <a:buFontTx/>
              <a:buNone/>
              <a:tabLst/>
              <a:defRPr/>
            </a:pPr>
            <a:endParaRPr kumimoji="1" lang="en-US" altLang="ja-JP" sz="2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809625" marR="0" lvl="1" indent="-352425" algn="l" defTabSz="914400" rtl="0" eaLnBrk="1" fontAlgn="auto" latinLnBrk="0" hangingPunct="1">
              <a:lnSpc>
                <a:spcPct val="100000"/>
              </a:lnSpc>
              <a:spcBef>
                <a:spcPts val="0"/>
              </a:spcBef>
              <a:spcAft>
                <a:spcPts val="0"/>
              </a:spcAft>
              <a:buClrTx/>
              <a:buSzTx/>
              <a:buFontTx/>
              <a:buNone/>
              <a:tabLst/>
              <a:defRPr/>
            </a:pPr>
            <a:endParaRPr kumimoji="1" lang="en-US" altLang="ja-JP" sz="2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809625" marR="0" lvl="1" indent="-352425"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時季指定に当たっては、労働者の意見を聴取し、その意見を尊重するよう努めなければならない</a:t>
            </a:r>
            <a:endParaRPr kumimoji="1" lang="en-US" altLang="ja-JP" sz="2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809625" marR="0" lvl="1" indent="-352425" algn="l" defTabSz="914400" rtl="0" eaLnBrk="1" fontAlgn="auto" latinLnBrk="0" hangingPunct="1">
              <a:lnSpc>
                <a:spcPct val="100000"/>
              </a:lnSpc>
              <a:spcBef>
                <a:spcPts val="0"/>
              </a:spcBef>
              <a:spcAft>
                <a:spcPts val="0"/>
              </a:spcAft>
              <a:buClrTx/>
              <a:buSzTx/>
              <a:buFontTx/>
              <a:buNone/>
              <a:tabLst/>
              <a:defRPr/>
            </a:pPr>
            <a:endParaRPr kumimoji="1" lang="en-US" altLang="ja-JP" sz="2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809625" marR="0" lvl="1" indent="-352425"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労働者ごとに年次有給休暇管理簿を作成し、３年間保存</a:t>
            </a:r>
            <a:endParaRPr kumimoji="1" lang="en-US" altLang="ja-JP" sz="2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graphicFrame>
        <p:nvGraphicFramePr>
          <p:cNvPr id="6" name="表 5"/>
          <p:cNvGraphicFramePr>
            <a:graphicFrameLocks noGrp="1"/>
          </p:cNvGraphicFramePr>
          <p:nvPr/>
        </p:nvGraphicFramePr>
        <p:xfrm>
          <a:off x="2495601" y="3861048"/>
          <a:ext cx="7632847" cy="1188000"/>
        </p:xfrm>
        <a:graphic>
          <a:graphicData uri="http://schemas.openxmlformats.org/drawingml/2006/table">
            <a:tbl>
              <a:tblPr firstRow="1" bandRow="1">
                <a:tableStyleId>{2D5ABB26-0587-4C30-8999-92F81FD0307C}</a:tableStyleId>
              </a:tblPr>
              <a:tblGrid>
                <a:gridCol w="663726">
                  <a:extLst>
                    <a:ext uri="{9D8B030D-6E8A-4147-A177-3AD203B41FA5}">
                      <a16:colId xmlns:a16="http://schemas.microsoft.com/office/drawing/2014/main" val="562353814"/>
                    </a:ext>
                  </a:extLst>
                </a:gridCol>
                <a:gridCol w="4397184">
                  <a:extLst>
                    <a:ext uri="{9D8B030D-6E8A-4147-A177-3AD203B41FA5}">
                      <a16:colId xmlns:a16="http://schemas.microsoft.com/office/drawing/2014/main" val="2669464326"/>
                    </a:ext>
                  </a:extLst>
                </a:gridCol>
                <a:gridCol w="434740">
                  <a:extLst>
                    <a:ext uri="{9D8B030D-6E8A-4147-A177-3AD203B41FA5}">
                      <a16:colId xmlns:a16="http://schemas.microsoft.com/office/drawing/2014/main" val="3316057797"/>
                    </a:ext>
                  </a:extLst>
                </a:gridCol>
                <a:gridCol w="2137197">
                  <a:extLst>
                    <a:ext uri="{9D8B030D-6E8A-4147-A177-3AD203B41FA5}">
                      <a16:colId xmlns:a16="http://schemas.microsoft.com/office/drawing/2014/main" val="2090250420"/>
                    </a:ext>
                  </a:extLst>
                </a:gridCol>
              </a:tblGrid>
              <a:tr h="297000">
                <a:tc>
                  <a:txBody>
                    <a:bodyPr/>
                    <a:lstStyle/>
                    <a:p>
                      <a:pPr marL="0" indent="0">
                        <a:buFont typeface="Wingdings" panose="05000000000000000000" pitchFamily="2" charset="2"/>
                        <a:buNone/>
                      </a:pPr>
                      <a:r>
                        <a:rPr kumimoji="1" lang="ja-JP" altLang="en-US" sz="1400" dirty="0">
                          <a:latin typeface="メイリオ" panose="020B0604030504040204" pitchFamily="50" charset="-128"/>
                          <a:ea typeface="メイリオ" panose="020B0604030504040204" pitchFamily="50" charset="-128"/>
                        </a:rPr>
                        <a:t>（例）</a:t>
                      </a:r>
                    </a:p>
                  </a:txBody>
                  <a:tcPr marL="0" marR="0" marT="18000" marB="18000">
                    <a:lnL w="3175" cap="flat" cmpd="sng" algn="ctr">
                      <a:noFill/>
                      <a:prstDash val="sysDot"/>
                      <a:round/>
                      <a:headEnd type="none" w="med" len="med"/>
                      <a:tailEnd type="none" w="med" len="med"/>
                    </a:lnL>
                    <a:lnR>
                      <a:noFill/>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171450" indent="-171450">
                        <a:buFont typeface="Wingdings" panose="05000000000000000000" pitchFamily="2" charset="2"/>
                        <a:buChar char="Ø"/>
                      </a:pPr>
                      <a:r>
                        <a:rPr kumimoji="1" lang="ja-JP" altLang="en-US" sz="1400" dirty="0">
                          <a:latin typeface="メイリオ" panose="020B0604030504040204" pitchFamily="50" charset="-128"/>
                          <a:ea typeface="メイリオ" panose="020B0604030504040204" pitchFamily="50" charset="-128"/>
                        </a:rPr>
                        <a:t>労働者が自ら５日取得した場合</a:t>
                      </a:r>
                    </a:p>
                  </a:txBody>
                  <a:tcPr marL="45720" marR="45720" marT="18000" marB="18000">
                    <a:lnL w="3175" cap="flat" cmpd="sng" algn="ctr">
                      <a:noFill/>
                      <a:prstDash val="sysDot"/>
                      <a:round/>
                      <a:headEnd type="none" w="med" len="med"/>
                      <a:tailEnd type="none" w="med" len="med"/>
                    </a:lnL>
                    <a:lnR>
                      <a:noFill/>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400" dirty="0">
                          <a:latin typeface="メイリオ" panose="020B0604030504040204" pitchFamily="50" charset="-128"/>
                          <a:ea typeface="メイリオ" panose="020B0604030504040204" pitchFamily="50" charset="-128"/>
                        </a:rPr>
                        <a:t>⇒</a:t>
                      </a:r>
                    </a:p>
                  </a:txBody>
                  <a:tcPr marL="45720" marR="45720" marT="18000" marB="18000">
                    <a:lnL>
                      <a:noFill/>
                    </a:lnL>
                    <a:lnR>
                      <a:noFill/>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400" dirty="0">
                          <a:latin typeface="メイリオ" panose="020B0604030504040204" pitchFamily="50" charset="-128"/>
                          <a:ea typeface="メイリオ" panose="020B0604030504040204" pitchFamily="50" charset="-128"/>
                        </a:rPr>
                        <a:t>使用者の時季指定は不要</a:t>
                      </a:r>
                    </a:p>
                  </a:txBody>
                  <a:tcPr marL="45720" marR="45720" marT="18000" marB="18000">
                    <a:lnL>
                      <a:noFill/>
                    </a:lnL>
                    <a:lnR w="3175" cap="flat" cmpd="sng" algn="ctr">
                      <a:noFill/>
                      <a:prstDash val="sysDot"/>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07299067"/>
                  </a:ext>
                </a:extLst>
              </a:tr>
              <a:tr h="297000">
                <a:tc>
                  <a:txBody>
                    <a:bodyPr/>
                    <a:lstStyle/>
                    <a:p>
                      <a:pPr marL="171450" indent="-171450">
                        <a:buFont typeface="Wingdings" panose="05000000000000000000" pitchFamily="2" charset="2"/>
                        <a:buChar char="Ø"/>
                      </a:pPr>
                      <a:endParaRPr kumimoji="1" lang="ja-JP" altLang="en-US" sz="1400" dirty="0">
                        <a:latin typeface="メイリオ" panose="020B0604030504040204" pitchFamily="50" charset="-128"/>
                        <a:ea typeface="メイリオ" panose="020B0604030504040204" pitchFamily="50" charset="-128"/>
                      </a:endParaRPr>
                    </a:p>
                  </a:txBody>
                  <a:tcPr marL="0" marR="0" marT="18000" marB="18000">
                    <a:lnL w="3175" cap="flat" cmpd="sng" algn="ctr">
                      <a:noFill/>
                      <a:prstDash val="sysDot"/>
                      <a:round/>
                      <a:headEnd type="none" w="med" len="med"/>
                      <a:tailEnd type="none" w="med" len="med"/>
                    </a:lnL>
                    <a:lnR>
                      <a:noFill/>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171450" indent="-171450">
                        <a:buFont typeface="Wingdings" panose="05000000000000000000" pitchFamily="2" charset="2"/>
                        <a:buChar char="Ø"/>
                      </a:pPr>
                      <a:r>
                        <a:rPr kumimoji="1" lang="ja-JP" altLang="en-US" sz="1400" dirty="0">
                          <a:latin typeface="メイリオ" panose="020B0604030504040204" pitchFamily="50" charset="-128"/>
                          <a:ea typeface="メイリオ" panose="020B0604030504040204" pitchFamily="50" charset="-128"/>
                        </a:rPr>
                        <a:t>労働者が自ら３日取得＋計画的付与２日の場合</a:t>
                      </a:r>
                    </a:p>
                  </a:txBody>
                  <a:tcPr marL="45720" marR="45720" marT="18000" marB="18000">
                    <a:lnL w="3175" cap="flat" cmpd="sng" algn="ctr">
                      <a:noFill/>
                      <a:prstDash val="sysDot"/>
                      <a:round/>
                      <a:headEnd type="none" w="med" len="med"/>
                      <a:tailEnd type="none" w="med" len="med"/>
                    </a:lnL>
                    <a:lnR>
                      <a:noFill/>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400" dirty="0">
                          <a:latin typeface="メイリオ" panose="020B0604030504040204" pitchFamily="50" charset="-128"/>
                          <a:ea typeface="メイリオ" panose="020B0604030504040204" pitchFamily="50" charset="-128"/>
                        </a:rPr>
                        <a:t>⇒</a:t>
                      </a:r>
                    </a:p>
                  </a:txBody>
                  <a:tcPr marL="45720" marR="45720" marT="18000" marB="18000">
                    <a:lnL>
                      <a:noFill/>
                    </a:lnL>
                    <a:lnR>
                      <a:noFill/>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400" dirty="0">
                          <a:latin typeface="メイリオ" panose="020B0604030504040204" pitchFamily="50" charset="-128"/>
                          <a:ea typeface="メイリオ" panose="020B0604030504040204" pitchFamily="50" charset="-128"/>
                        </a:rPr>
                        <a:t>　　　　　</a:t>
                      </a:r>
                      <a:r>
                        <a:rPr kumimoji="1" lang="en-US" altLang="ja-JP" sz="1400" dirty="0">
                          <a:latin typeface="メイリオ" panose="020B0604030504040204" pitchFamily="50" charset="-128"/>
                          <a:ea typeface="メイリオ" panose="020B0604030504040204" pitchFamily="50" charset="-128"/>
                        </a:rPr>
                        <a:t>〃</a:t>
                      </a:r>
                      <a:endParaRPr kumimoji="1" lang="ja-JP" altLang="en-US" sz="1400" dirty="0">
                        <a:latin typeface="メイリオ" panose="020B0604030504040204" pitchFamily="50" charset="-128"/>
                        <a:ea typeface="メイリオ" panose="020B0604030504040204" pitchFamily="50" charset="-128"/>
                      </a:endParaRPr>
                    </a:p>
                  </a:txBody>
                  <a:tcPr marL="45720" marR="45720" marT="18000" marB="18000">
                    <a:lnL>
                      <a:noFill/>
                    </a:lnL>
                    <a:lnR w="3175" cap="flat" cmpd="sng" algn="ctr">
                      <a:noFill/>
                      <a:prstDash val="sysDot"/>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3351077"/>
                  </a:ext>
                </a:extLst>
              </a:tr>
              <a:tr h="297000">
                <a:tc>
                  <a:txBody>
                    <a:bodyPr/>
                    <a:lstStyle/>
                    <a:p>
                      <a:pPr marL="171450" indent="-171450">
                        <a:buFont typeface="Wingdings" panose="05000000000000000000" pitchFamily="2" charset="2"/>
                        <a:buChar char="Ø"/>
                      </a:pPr>
                      <a:endParaRPr kumimoji="1" lang="ja-JP" altLang="en-US" sz="1400" dirty="0">
                        <a:latin typeface="メイリオ" panose="020B0604030504040204" pitchFamily="50" charset="-128"/>
                        <a:ea typeface="メイリオ" panose="020B0604030504040204" pitchFamily="50" charset="-128"/>
                      </a:endParaRPr>
                    </a:p>
                  </a:txBody>
                  <a:tcPr marL="0" marR="0" marT="18000" marB="18000">
                    <a:lnL w="3175" cap="flat" cmpd="sng" algn="ctr">
                      <a:noFill/>
                      <a:prstDash val="sysDot"/>
                      <a:round/>
                      <a:headEnd type="none" w="med" len="med"/>
                      <a:tailEnd type="none" w="med" len="med"/>
                    </a:lnL>
                    <a:lnR>
                      <a:noFill/>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171450" indent="-171450">
                        <a:buFont typeface="Wingdings" panose="05000000000000000000" pitchFamily="2" charset="2"/>
                        <a:buChar char="Ø"/>
                      </a:pPr>
                      <a:r>
                        <a:rPr kumimoji="1" lang="ja-JP" altLang="en-US" sz="1400" dirty="0">
                          <a:latin typeface="メイリオ" panose="020B0604030504040204" pitchFamily="50" charset="-128"/>
                          <a:ea typeface="メイリオ" panose="020B0604030504040204" pitchFamily="50" charset="-128"/>
                        </a:rPr>
                        <a:t>労働者が自ら３日取得した場合</a:t>
                      </a:r>
                    </a:p>
                  </a:txBody>
                  <a:tcPr marL="45720" marR="45720" marT="18000" marB="18000">
                    <a:lnL w="3175" cap="flat" cmpd="sng" algn="ctr">
                      <a:noFill/>
                      <a:prstDash val="sysDot"/>
                      <a:round/>
                      <a:headEnd type="none" w="med" len="med"/>
                      <a:tailEnd type="none" w="med" len="med"/>
                    </a:lnL>
                    <a:lnR>
                      <a:noFill/>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400" dirty="0">
                          <a:latin typeface="メイリオ" panose="020B0604030504040204" pitchFamily="50" charset="-128"/>
                          <a:ea typeface="メイリオ" panose="020B0604030504040204" pitchFamily="50" charset="-128"/>
                        </a:rPr>
                        <a:t>⇒</a:t>
                      </a:r>
                    </a:p>
                  </a:txBody>
                  <a:tcPr marL="45720" marR="45720" marT="18000" marB="18000">
                    <a:lnL>
                      <a:noFill/>
                    </a:lnL>
                    <a:lnR>
                      <a:noFill/>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400" dirty="0">
                          <a:latin typeface="メイリオ" panose="020B0604030504040204" pitchFamily="50" charset="-128"/>
                          <a:ea typeface="メイリオ" panose="020B0604030504040204" pitchFamily="50" charset="-128"/>
                        </a:rPr>
                        <a:t>使用者は２日を時季指定</a:t>
                      </a:r>
                    </a:p>
                  </a:txBody>
                  <a:tcPr marL="45720" marR="45720" marT="18000" marB="18000">
                    <a:lnL>
                      <a:noFill/>
                    </a:lnL>
                    <a:lnR w="3175" cap="flat" cmpd="sng" algn="ctr">
                      <a:noFill/>
                      <a:prstDash val="sysDot"/>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87821674"/>
                  </a:ext>
                </a:extLst>
              </a:tr>
              <a:tr h="297000">
                <a:tc>
                  <a:txBody>
                    <a:bodyPr/>
                    <a:lstStyle/>
                    <a:p>
                      <a:pPr marL="171450" indent="-171450">
                        <a:buFont typeface="Wingdings" panose="05000000000000000000" pitchFamily="2" charset="2"/>
                        <a:buChar char="Ø"/>
                      </a:pPr>
                      <a:endParaRPr kumimoji="1" lang="ja-JP" altLang="en-US" sz="1400" dirty="0">
                        <a:latin typeface="メイリオ" panose="020B0604030504040204" pitchFamily="50" charset="-128"/>
                        <a:ea typeface="メイリオ" panose="020B0604030504040204" pitchFamily="50" charset="-128"/>
                      </a:endParaRPr>
                    </a:p>
                  </a:txBody>
                  <a:tcPr marL="0" marR="0" marT="18000" marB="18000">
                    <a:lnL w="3175" cap="flat" cmpd="sng" algn="ctr">
                      <a:noFill/>
                      <a:prstDash val="sysDot"/>
                      <a:round/>
                      <a:headEnd type="none" w="med" len="med"/>
                      <a:tailEnd type="none" w="med" len="med"/>
                    </a:lnL>
                    <a:lnR>
                      <a:noFill/>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171450" indent="-171450">
                        <a:buFont typeface="Wingdings" panose="05000000000000000000" pitchFamily="2" charset="2"/>
                        <a:buChar char="Ø"/>
                      </a:pPr>
                      <a:r>
                        <a:rPr kumimoji="1" lang="ja-JP" altLang="en-US" sz="1400" dirty="0">
                          <a:latin typeface="メイリオ" panose="020B0604030504040204" pitchFamily="50" charset="-128"/>
                          <a:ea typeface="メイリオ" panose="020B0604030504040204" pitchFamily="50" charset="-128"/>
                        </a:rPr>
                        <a:t>計画的付与で２日取得した場合</a:t>
                      </a:r>
                    </a:p>
                  </a:txBody>
                  <a:tcPr marL="45720" marR="45720" marT="18000" marB="18000">
                    <a:lnL w="3175" cap="flat" cmpd="sng" algn="ctr">
                      <a:noFill/>
                      <a:prstDash val="sysDot"/>
                      <a:round/>
                      <a:headEnd type="none" w="med" len="med"/>
                      <a:tailEnd type="none" w="med" len="med"/>
                    </a:lnL>
                    <a:lnR>
                      <a:noFill/>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400" dirty="0">
                          <a:latin typeface="メイリオ" panose="020B0604030504040204" pitchFamily="50" charset="-128"/>
                          <a:ea typeface="メイリオ" panose="020B0604030504040204" pitchFamily="50" charset="-128"/>
                        </a:rPr>
                        <a:t>⇒</a:t>
                      </a:r>
                    </a:p>
                  </a:txBody>
                  <a:tcPr marL="45720" marR="45720" marT="18000" marB="18000">
                    <a:lnL>
                      <a:noFill/>
                    </a:lnL>
                    <a:lnR>
                      <a:noFill/>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400" dirty="0">
                          <a:latin typeface="メイリオ" panose="020B0604030504040204" pitchFamily="50" charset="-128"/>
                          <a:ea typeface="メイリオ" panose="020B0604030504040204" pitchFamily="50" charset="-128"/>
                        </a:rPr>
                        <a:t>　　</a:t>
                      </a:r>
                      <a:r>
                        <a:rPr kumimoji="1" lang="en-US" altLang="ja-JP" sz="1400" dirty="0">
                          <a:latin typeface="メイリオ" panose="020B0604030504040204" pitchFamily="50" charset="-128"/>
                          <a:ea typeface="メイリオ" panose="020B0604030504040204" pitchFamily="50" charset="-128"/>
                        </a:rPr>
                        <a:t>〃</a:t>
                      </a:r>
                      <a:r>
                        <a:rPr kumimoji="1" lang="ja-JP" altLang="en-US" sz="1400" dirty="0">
                          <a:latin typeface="メイリオ" panose="020B0604030504040204" pitchFamily="50" charset="-128"/>
                          <a:ea typeface="メイリオ" panose="020B0604030504040204" pitchFamily="50" charset="-128"/>
                        </a:rPr>
                        <a:t>　３日　　</a:t>
                      </a:r>
                      <a:r>
                        <a:rPr kumimoji="1" lang="en-US" altLang="ja-JP" sz="1400" dirty="0">
                          <a:latin typeface="メイリオ" panose="020B0604030504040204" pitchFamily="50" charset="-128"/>
                          <a:ea typeface="メイリオ" panose="020B0604030504040204" pitchFamily="50" charset="-128"/>
                        </a:rPr>
                        <a:t>〃</a:t>
                      </a:r>
                      <a:endParaRPr kumimoji="1" lang="ja-JP" altLang="en-US" sz="1400" dirty="0">
                        <a:latin typeface="メイリオ" panose="020B0604030504040204" pitchFamily="50" charset="-128"/>
                        <a:ea typeface="メイリオ" panose="020B0604030504040204" pitchFamily="50" charset="-128"/>
                      </a:endParaRPr>
                    </a:p>
                  </a:txBody>
                  <a:tcPr marL="45720" marR="45720" marT="18000" marB="18000">
                    <a:lnL>
                      <a:noFill/>
                    </a:lnL>
                    <a:lnR w="3175" cap="flat" cmpd="sng" algn="ctr">
                      <a:noFill/>
                      <a:prstDash val="sysDot"/>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7261396"/>
                  </a:ext>
                </a:extLst>
              </a:tr>
            </a:tbl>
          </a:graphicData>
        </a:graphic>
      </p:graphicFrame>
      <p:sp>
        <p:nvSpPr>
          <p:cNvPr id="8" name="正方形/長方形 7"/>
          <p:cNvSpPr/>
          <p:nvPr/>
        </p:nvSpPr>
        <p:spPr>
          <a:xfrm>
            <a:off x="-3398" y="432113"/>
            <a:ext cx="12192000" cy="129643"/>
          </a:xfrm>
          <a:prstGeom prst="rect">
            <a:avLst/>
          </a:prstGeom>
          <a:solidFill>
            <a:srgbClr val="009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 name="スライド番号プレースホルダー 1">
            <a:extLst>
              <a:ext uri="{FF2B5EF4-FFF2-40B4-BE49-F238E27FC236}">
                <a16:creationId xmlns:a16="http://schemas.microsoft.com/office/drawing/2014/main" id="{DC17DCAA-FB4E-6639-209A-FAC55815C4E8}"/>
              </a:ext>
            </a:extLst>
          </p:cNvPr>
          <p:cNvSpPr>
            <a:spLocks noGrp="1"/>
          </p:cNvSpPr>
          <p:nvPr>
            <p:ph type="sldNum" sz="quarter" idx="12"/>
          </p:nvPr>
        </p:nvSpPr>
        <p:spPr/>
        <p:txBody>
          <a:bodyPr/>
          <a:lstStyle/>
          <a:p>
            <a:fld id="{E3C52A74-6BB8-425A-81FA-95938EE2CA9E}" type="slidenum">
              <a:rPr kumimoji="1" lang="ja-JP" altLang="en-US" smtClean="0"/>
              <a:t>16</a:t>
            </a:fld>
            <a:endParaRPr kumimoji="1" lang="ja-JP" altLang="en-US"/>
          </a:p>
        </p:txBody>
      </p:sp>
    </p:spTree>
    <p:extLst>
      <p:ext uri="{BB962C8B-B14F-4D97-AF65-F5344CB8AC3E}">
        <p14:creationId xmlns:p14="http://schemas.microsoft.com/office/powerpoint/2010/main" val="3725028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4">
            <a:extLst>
              <a:ext uri="{FF2B5EF4-FFF2-40B4-BE49-F238E27FC236}">
                <a16:creationId xmlns:a16="http://schemas.microsoft.com/office/drawing/2014/main" id="{B5F97308-710C-9528-0BAD-DC7733EA69BF}"/>
              </a:ext>
            </a:extLst>
          </p:cNvPr>
          <p:cNvGrpSpPr/>
          <p:nvPr/>
        </p:nvGrpSpPr>
        <p:grpSpPr>
          <a:xfrm>
            <a:off x="119336" y="1421688"/>
            <a:ext cx="11426350" cy="5400000"/>
            <a:chOff x="119336" y="1421688"/>
            <a:chExt cx="11426350" cy="5400000"/>
          </a:xfrm>
        </p:grpSpPr>
        <p:pic>
          <p:nvPicPr>
            <p:cNvPr id="2" name="Picture 2">
              <a:extLst>
                <a:ext uri="{FF2B5EF4-FFF2-40B4-BE49-F238E27FC236}">
                  <a16:creationId xmlns:a16="http://schemas.microsoft.com/office/drawing/2014/main" id="{8A8018A0-541F-C7F5-E9E1-2A4996A2ADA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79984" y="1421688"/>
              <a:ext cx="5400000" cy="54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雲形吹き出し 6">
              <a:extLst>
                <a:ext uri="{FF2B5EF4-FFF2-40B4-BE49-F238E27FC236}">
                  <a16:creationId xmlns:a16="http://schemas.microsoft.com/office/drawing/2014/main" id="{63DBC148-B75F-7DE9-03CF-FCA2E32B01AA}"/>
                </a:ext>
              </a:extLst>
            </p:cNvPr>
            <p:cNvSpPr/>
            <p:nvPr/>
          </p:nvSpPr>
          <p:spPr>
            <a:xfrm>
              <a:off x="119336" y="1853136"/>
              <a:ext cx="3168352" cy="1826888"/>
            </a:xfrm>
            <a:prstGeom prst="cloudCallout">
              <a:avLst>
                <a:gd name="adj1" fmla="val 72116"/>
                <a:gd name="adj2" fmla="val 37804"/>
              </a:avLst>
            </a:prstGeom>
            <a:solidFill>
              <a:schemeClr val="bg1"/>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4" name="角丸四角形吹き出し 8">
              <a:extLst>
                <a:ext uri="{FF2B5EF4-FFF2-40B4-BE49-F238E27FC236}">
                  <a16:creationId xmlns:a16="http://schemas.microsoft.com/office/drawing/2014/main" id="{DA4F48F7-86D6-96D1-8BDA-EF20857EE997}"/>
                </a:ext>
              </a:extLst>
            </p:cNvPr>
            <p:cNvSpPr/>
            <p:nvPr/>
          </p:nvSpPr>
          <p:spPr>
            <a:xfrm>
              <a:off x="8881390" y="1536248"/>
              <a:ext cx="2664296" cy="1224136"/>
            </a:xfrm>
            <a:prstGeom prst="wedgeRoundRectCallout">
              <a:avLst>
                <a:gd name="adj1" fmla="val -82813"/>
                <a:gd name="adj2" fmla="val 115601"/>
                <a:gd name="adj3" fmla="val 16667"/>
              </a:avLst>
            </a:prstGeom>
            <a:solidFill>
              <a:schemeClr val="bg1"/>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FF0000"/>
                  </a:solidFill>
                  <a:effectLst/>
                  <a:uLnTx/>
                  <a:uFillTx/>
                  <a:latin typeface="HGS創英角ﾎﾟｯﾌﾟ体" panose="040B0A00000000000000" pitchFamily="50" charset="-128"/>
                  <a:ea typeface="HGS創英角ﾎﾟｯﾌﾟ体" panose="040B0A00000000000000" pitchFamily="50" charset="-128"/>
                  <a:cs typeface="+mn-cs"/>
                </a:rPr>
                <a:t>ねえねえ、このお掃除の時間って、店長は、街を奇麗にするボランティアだって言ってたけど、時給出ないの？ちょっとおかしくない</a:t>
              </a:r>
              <a:r>
                <a:rPr kumimoji="1" lang="en-US" altLang="ja-JP" sz="1400" b="0" i="0" u="none" strike="noStrike" kern="1200" cap="none" spc="0" normalizeH="0" baseline="0" noProof="0" dirty="0">
                  <a:ln>
                    <a:noFill/>
                  </a:ln>
                  <a:solidFill>
                    <a:srgbClr val="FF0000"/>
                  </a:solidFill>
                  <a:effectLst/>
                  <a:uLnTx/>
                  <a:uFillTx/>
                  <a:latin typeface="HGS創英角ﾎﾟｯﾌﾟ体" panose="040B0A00000000000000" pitchFamily="50" charset="-128"/>
                  <a:ea typeface="HGS創英角ﾎﾟｯﾌﾟ体" panose="040B0A00000000000000" pitchFamily="50" charset="-128"/>
                  <a:cs typeface="+mn-cs"/>
                </a:rPr>
                <a:t>?</a:t>
              </a:r>
              <a:endParaRPr kumimoji="1" lang="ja-JP" altLang="en-US" sz="1400" b="0" i="0" u="none" strike="noStrike" kern="1200" cap="none" spc="0" normalizeH="0" baseline="0" noProof="0" dirty="0">
                <a:ln>
                  <a:noFill/>
                </a:ln>
                <a:solidFill>
                  <a:srgbClr val="FF0000"/>
                </a:solidFill>
                <a:effectLst/>
                <a:uLnTx/>
                <a:uFillTx/>
                <a:latin typeface="HGS創英角ﾎﾟｯﾌﾟ体" panose="040B0A00000000000000" pitchFamily="50" charset="-128"/>
                <a:ea typeface="HGS創英角ﾎﾟｯﾌﾟ体" panose="040B0A00000000000000" pitchFamily="50" charset="-128"/>
                <a:cs typeface="+mn-cs"/>
              </a:endParaRPr>
            </a:p>
          </p:txBody>
        </p:sp>
      </p:grpSp>
      <p:sp>
        <p:nvSpPr>
          <p:cNvPr id="10" name="雲形吹き出し 2">
            <a:extLst>
              <a:ext uri="{FF2B5EF4-FFF2-40B4-BE49-F238E27FC236}">
                <a16:creationId xmlns:a16="http://schemas.microsoft.com/office/drawing/2014/main" id="{E54A26D8-ACE6-48EE-BDB7-7E84BF25B92F}"/>
              </a:ext>
            </a:extLst>
          </p:cNvPr>
          <p:cNvSpPr/>
          <p:nvPr/>
        </p:nvSpPr>
        <p:spPr>
          <a:xfrm>
            <a:off x="263352" y="2250184"/>
            <a:ext cx="2808312" cy="900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srgbClr val="00206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1" name="雲形吹き出し 2">
            <a:extLst>
              <a:ext uri="{FF2B5EF4-FFF2-40B4-BE49-F238E27FC236}">
                <a16:creationId xmlns:a16="http://schemas.microsoft.com/office/drawing/2014/main" id="{DF9FE5E7-3372-4639-8ED5-398CED6ACD6B}"/>
              </a:ext>
            </a:extLst>
          </p:cNvPr>
          <p:cNvSpPr/>
          <p:nvPr/>
        </p:nvSpPr>
        <p:spPr>
          <a:xfrm>
            <a:off x="3913112" y="856725"/>
            <a:ext cx="2016224" cy="900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srgbClr val="00206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3" name="正方形/長方形 12"/>
          <p:cNvSpPr/>
          <p:nvPr/>
        </p:nvSpPr>
        <p:spPr>
          <a:xfrm>
            <a:off x="191344" y="103236"/>
            <a:ext cx="11737304" cy="733476"/>
          </a:xfrm>
          <a:prstGeom prst="rect">
            <a:avLst/>
          </a:prstGeom>
          <a:noFill/>
          <a:ln w="28575">
            <a:solidFill>
              <a:srgbClr val="0099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■店長に言われて始業時刻前に店舗の周辺を清掃している若者。何を考えているのでしょう？</a:t>
            </a:r>
            <a:endParaRPr kumimoji="1" lang="en-US" altLang="ja-JP"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ところで、この時間分の時給はもらえる</a:t>
            </a:r>
            <a:r>
              <a:rPr kumimoji="1" lang="en-US" altLang="ja-JP"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p>
        </p:txBody>
      </p:sp>
      <p:sp>
        <p:nvSpPr>
          <p:cNvPr id="6" name="スライド番号プレースホルダー 5">
            <a:extLst>
              <a:ext uri="{FF2B5EF4-FFF2-40B4-BE49-F238E27FC236}">
                <a16:creationId xmlns:a16="http://schemas.microsoft.com/office/drawing/2014/main" id="{5CE6428C-BD26-A456-0600-463A3FF6C829}"/>
              </a:ext>
            </a:extLst>
          </p:cNvPr>
          <p:cNvSpPr>
            <a:spLocks noGrp="1"/>
          </p:cNvSpPr>
          <p:nvPr>
            <p:ph type="sldNum" sz="quarter" idx="12"/>
          </p:nvPr>
        </p:nvSpPr>
        <p:spPr/>
        <p:txBody>
          <a:bodyPr/>
          <a:lstStyle/>
          <a:p>
            <a:fld id="{E3C52A74-6BB8-425A-81FA-95938EE2CA9E}" type="slidenum">
              <a:rPr kumimoji="1" lang="ja-JP" altLang="en-US" smtClean="0"/>
              <a:t>1</a:t>
            </a:fld>
            <a:endParaRPr kumimoji="1" lang="ja-JP" altLang="en-US"/>
          </a:p>
        </p:txBody>
      </p:sp>
    </p:spTree>
    <p:extLst>
      <p:ext uri="{BB962C8B-B14F-4D97-AF65-F5344CB8AC3E}">
        <p14:creationId xmlns:p14="http://schemas.microsoft.com/office/powerpoint/2010/main" val="31209877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79984" y="1413376"/>
            <a:ext cx="5400000" cy="54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雲形吹き出し 6"/>
          <p:cNvSpPr/>
          <p:nvPr/>
        </p:nvSpPr>
        <p:spPr>
          <a:xfrm>
            <a:off x="119336" y="1844824"/>
            <a:ext cx="3168352" cy="1826888"/>
          </a:xfrm>
          <a:prstGeom prst="cloudCallout">
            <a:avLst>
              <a:gd name="adj1" fmla="val 72116"/>
              <a:gd name="adj2" fmla="val 37804"/>
            </a:avLst>
          </a:prstGeom>
          <a:solidFill>
            <a:schemeClr val="bg1"/>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9" name="角丸四角形吹き出し 8"/>
          <p:cNvSpPr/>
          <p:nvPr/>
        </p:nvSpPr>
        <p:spPr>
          <a:xfrm>
            <a:off x="8881390" y="1527936"/>
            <a:ext cx="2664296" cy="1224136"/>
          </a:xfrm>
          <a:prstGeom prst="wedgeRoundRectCallout">
            <a:avLst>
              <a:gd name="adj1" fmla="val -82813"/>
              <a:gd name="adj2" fmla="val 115601"/>
              <a:gd name="adj3" fmla="val 16667"/>
            </a:avLst>
          </a:prstGeom>
          <a:solidFill>
            <a:schemeClr val="bg1"/>
          </a:solid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FF0000"/>
                </a:solidFill>
                <a:effectLst/>
                <a:uLnTx/>
                <a:uFillTx/>
                <a:latin typeface="HGS創英角ﾎﾟｯﾌﾟ体" panose="040B0A00000000000000" pitchFamily="50" charset="-128"/>
                <a:ea typeface="HGS創英角ﾎﾟｯﾌﾟ体" panose="040B0A00000000000000" pitchFamily="50" charset="-128"/>
                <a:cs typeface="+mn-cs"/>
              </a:rPr>
              <a:t>ねえねえ、このお掃除の時間って、店長は、街を奇麗にするボランティアだって言ってたけど、時給出ないの？ちょっとおかしくない</a:t>
            </a:r>
            <a:r>
              <a:rPr kumimoji="1" lang="en-US" altLang="ja-JP" sz="1400" b="0" i="0" u="none" strike="noStrike" kern="1200" cap="none" spc="0" normalizeH="0" baseline="0" noProof="0" dirty="0">
                <a:ln>
                  <a:noFill/>
                </a:ln>
                <a:solidFill>
                  <a:srgbClr val="FF0000"/>
                </a:solidFill>
                <a:effectLst/>
                <a:uLnTx/>
                <a:uFillTx/>
                <a:latin typeface="HGS創英角ﾎﾟｯﾌﾟ体" panose="040B0A00000000000000" pitchFamily="50" charset="-128"/>
                <a:ea typeface="HGS創英角ﾎﾟｯﾌﾟ体" panose="040B0A00000000000000" pitchFamily="50" charset="-128"/>
                <a:cs typeface="+mn-cs"/>
              </a:rPr>
              <a:t>?</a:t>
            </a:r>
            <a:endParaRPr kumimoji="1" lang="ja-JP" altLang="en-US" sz="1400" b="0" i="0" u="none" strike="noStrike" kern="1200" cap="none" spc="0" normalizeH="0" baseline="0" noProof="0" dirty="0">
              <a:ln>
                <a:noFill/>
              </a:ln>
              <a:solidFill>
                <a:srgbClr val="FF0000"/>
              </a:solidFill>
              <a:effectLst/>
              <a:uLnTx/>
              <a:uFillTx/>
              <a:latin typeface="HGS創英角ﾎﾟｯﾌﾟ体" panose="040B0A00000000000000" pitchFamily="50" charset="-128"/>
              <a:ea typeface="HGS創英角ﾎﾟｯﾌﾟ体" panose="040B0A00000000000000" pitchFamily="50" charset="-128"/>
              <a:cs typeface="+mn-cs"/>
            </a:endParaRPr>
          </a:p>
        </p:txBody>
      </p:sp>
      <p:sp>
        <p:nvSpPr>
          <p:cNvPr id="10" name="雲形吹き出し 2">
            <a:extLst>
              <a:ext uri="{FF2B5EF4-FFF2-40B4-BE49-F238E27FC236}">
                <a16:creationId xmlns:a16="http://schemas.microsoft.com/office/drawing/2014/main" id="{E54A26D8-ACE6-48EE-BDB7-7E84BF25B92F}"/>
              </a:ext>
            </a:extLst>
          </p:cNvPr>
          <p:cNvSpPr/>
          <p:nvPr/>
        </p:nvSpPr>
        <p:spPr>
          <a:xfrm>
            <a:off x="335360" y="2276872"/>
            <a:ext cx="2808312" cy="900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002060"/>
                </a:solidFill>
                <a:effectLst/>
                <a:uLnTx/>
                <a:uFillTx/>
                <a:latin typeface="HG丸ｺﾞｼｯｸM-PRO" panose="020F0600000000000000" pitchFamily="50" charset="-128"/>
                <a:ea typeface="HG丸ｺﾞｼｯｸM-PRO" panose="020F0600000000000000" pitchFamily="50" charset="-128"/>
                <a:cs typeface="+mn-cs"/>
              </a:rPr>
              <a:t>たしかに。出たときも帰るときも</a:t>
            </a:r>
            <a:r>
              <a:rPr kumimoji="1" lang="en-US" altLang="ja-JP" sz="1400" b="0" i="0" u="none" strike="noStrike" kern="1200" cap="none" spc="0" normalizeH="0" baseline="0" noProof="0" dirty="0">
                <a:ln>
                  <a:noFill/>
                </a:ln>
                <a:solidFill>
                  <a:srgbClr val="002060"/>
                </a:solidFill>
                <a:effectLst/>
                <a:uLnTx/>
                <a:uFillTx/>
                <a:latin typeface="HG丸ｺﾞｼｯｸM-PRO" panose="020F0600000000000000" pitchFamily="50" charset="-128"/>
                <a:ea typeface="HG丸ｺﾞｼｯｸM-PRO" panose="020F0600000000000000" pitchFamily="50" charset="-128"/>
                <a:cs typeface="+mn-cs"/>
              </a:rPr>
              <a:t>15</a:t>
            </a:r>
            <a:r>
              <a:rPr kumimoji="1" lang="ja-JP" altLang="en-US" sz="1400" b="0" i="0" u="none" strike="noStrike" kern="1200" cap="none" spc="0" normalizeH="0" baseline="0" noProof="0" dirty="0">
                <a:ln>
                  <a:noFill/>
                </a:ln>
                <a:solidFill>
                  <a:srgbClr val="002060"/>
                </a:solidFill>
                <a:effectLst/>
                <a:uLnTx/>
                <a:uFillTx/>
                <a:latin typeface="HG丸ｺﾞｼｯｸM-PRO" panose="020F0600000000000000" pitchFamily="50" charset="-128"/>
                <a:ea typeface="HG丸ｺﾞｼｯｸM-PRO" panose="020F0600000000000000" pitchFamily="50" charset="-128"/>
                <a:cs typeface="+mn-cs"/>
              </a:rPr>
              <a:t>分ずつ、タイムカードを押す前と押した後に店の周りを掃除するか、片付けるよう</a:t>
            </a:r>
            <a:endParaRPr kumimoji="1" lang="en-US" altLang="ja-JP" sz="1400" b="0" i="0" u="none" strike="noStrike" kern="1200" cap="none" spc="0" normalizeH="0" baseline="0" noProof="0" dirty="0">
              <a:ln>
                <a:noFill/>
              </a:ln>
              <a:solidFill>
                <a:srgbClr val="00206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002060"/>
                </a:solidFill>
                <a:effectLst/>
                <a:uLnTx/>
                <a:uFillTx/>
                <a:latin typeface="HG丸ｺﾞｼｯｸM-PRO" panose="020F0600000000000000" pitchFamily="50" charset="-128"/>
                <a:ea typeface="HG丸ｺﾞｼｯｸM-PRO" panose="020F0600000000000000" pitchFamily="50" charset="-128"/>
                <a:cs typeface="+mn-cs"/>
              </a:rPr>
              <a:t>に言われる</a:t>
            </a:r>
            <a:r>
              <a:rPr kumimoji="1" lang="en-US" altLang="ja-JP" sz="1400" b="0" i="0" u="none" strike="noStrike" kern="1200" cap="none" spc="0" normalizeH="0" baseline="0" noProof="0" dirty="0">
                <a:ln>
                  <a:noFill/>
                </a:ln>
                <a:solidFill>
                  <a:srgbClr val="002060"/>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400" b="0" i="0" u="none" strike="noStrike" kern="1200" cap="none" spc="0" normalizeH="0" baseline="0" noProof="0" dirty="0" err="1">
                <a:ln>
                  <a:noFill/>
                </a:ln>
                <a:solidFill>
                  <a:srgbClr val="002060"/>
                </a:solidFill>
                <a:effectLst/>
                <a:uLnTx/>
                <a:uFillTx/>
                <a:latin typeface="HG丸ｺﾞｼｯｸM-PRO" panose="020F0600000000000000" pitchFamily="50" charset="-128"/>
                <a:ea typeface="HG丸ｺﾞｼｯｸM-PRO" panose="020F0600000000000000" pitchFamily="50" charset="-128"/>
                <a:cs typeface="+mn-cs"/>
              </a:rPr>
              <a:t>。</a:t>
            </a:r>
            <a:endParaRPr kumimoji="1" lang="en-US" altLang="ja-JP" sz="1400" b="0" i="0" u="none" strike="noStrike" kern="1200" cap="none" spc="0" normalizeH="0" baseline="0" noProof="0" dirty="0">
              <a:ln>
                <a:noFill/>
              </a:ln>
              <a:solidFill>
                <a:srgbClr val="00206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3" name="正方形/長方形 12"/>
          <p:cNvSpPr/>
          <p:nvPr/>
        </p:nvSpPr>
        <p:spPr>
          <a:xfrm>
            <a:off x="191344" y="103236"/>
            <a:ext cx="11737304" cy="733476"/>
          </a:xfrm>
          <a:prstGeom prst="rect">
            <a:avLst/>
          </a:prstGeom>
          <a:noFill/>
          <a:ln w="28575">
            <a:solidFill>
              <a:srgbClr val="FF9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■店長に言われて始業時刻前に店舗の周辺を清掃している若者。何を考えているのでしょう？</a:t>
            </a:r>
            <a:endParaRPr kumimoji="1" lang="en-US" altLang="ja-JP"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ところで、この時間分の時給はもらえる</a:t>
            </a:r>
            <a:r>
              <a:rPr kumimoji="1" lang="en-US" altLang="ja-JP"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p>
        </p:txBody>
      </p:sp>
      <p:sp>
        <p:nvSpPr>
          <p:cNvPr id="14" name="雲形吹き出し 2">
            <a:extLst>
              <a:ext uri="{FF2B5EF4-FFF2-40B4-BE49-F238E27FC236}">
                <a16:creationId xmlns:a16="http://schemas.microsoft.com/office/drawing/2014/main" id="{A9BEECA3-89CE-4100-A7EF-33AA910ABF06}"/>
              </a:ext>
            </a:extLst>
          </p:cNvPr>
          <p:cNvSpPr/>
          <p:nvPr/>
        </p:nvSpPr>
        <p:spPr>
          <a:xfrm>
            <a:off x="8903765" y="3459143"/>
            <a:ext cx="2844800" cy="2058089"/>
          </a:xfrm>
          <a:prstGeom prst="rect">
            <a:avLst/>
          </a:prstGeom>
          <a:noFill/>
          <a:ln w="28575">
            <a:solidFill>
              <a:srgbClr val="FF970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36000" rtlCol="0" anchor="t" anchorCtr="0"/>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明朝E" panose="02020909000000000000" pitchFamily="17" charset="-128"/>
                <a:ea typeface="HG明朝E" panose="02020909000000000000" pitchFamily="17" charset="-128"/>
                <a:cs typeface="+mn-cs"/>
              </a:rPr>
              <a:t>≪指導者の方へ≫</a:t>
            </a:r>
            <a:endParaRPr kumimoji="1" lang="en-US" altLang="ja-JP" sz="1400" b="0" i="0" u="none" strike="noStrike" kern="1200" cap="none" spc="0" normalizeH="0" baseline="0" noProof="0" dirty="0">
              <a:ln>
                <a:noFill/>
              </a:ln>
              <a:solidFill>
                <a:prstClr val="black"/>
              </a:solidFill>
              <a:effectLst/>
              <a:uLnTx/>
              <a:uFillTx/>
              <a:latin typeface="HG明朝E" panose="02020909000000000000" pitchFamily="17" charset="-128"/>
              <a:ea typeface="HG明朝E" panose="02020909000000000000" pitchFamily="17" charset="-128"/>
              <a:cs typeface="+mn-cs"/>
            </a:endParaRPr>
          </a:p>
          <a:p>
            <a:pPr marL="216000" marR="0" lvl="0" indent="-216000" algn="l" defTabSz="914400" rtl="0" eaLnBrk="1" fontAlgn="auto" latinLnBrk="0" hangingPunct="1">
              <a:lnSpc>
                <a:spcPct val="100000"/>
              </a:lnSpc>
              <a:spcBef>
                <a:spcPts val="0"/>
              </a:spcBef>
              <a:spcAft>
                <a:spcPts val="60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明朝E" panose="02020909000000000000" pitchFamily="17" charset="-128"/>
                <a:ea typeface="HG明朝E" panose="02020909000000000000" pitchFamily="17" charset="-128"/>
                <a:cs typeface="+mn-cs"/>
              </a:rPr>
              <a:t>■労働時間や残業代は身近な話題ですが、法令の規定も複雑で、正確に理解するのは難しい点があります。</a:t>
            </a:r>
            <a:endParaRPr kumimoji="1" lang="en-US" altLang="ja-JP" sz="1400" b="0" i="0" u="none" strike="noStrike" kern="1200" cap="none" spc="0" normalizeH="0" baseline="0" noProof="0" dirty="0">
              <a:ln>
                <a:noFill/>
              </a:ln>
              <a:solidFill>
                <a:prstClr val="black"/>
              </a:solidFill>
              <a:effectLst/>
              <a:uLnTx/>
              <a:uFillTx/>
              <a:latin typeface="HG明朝E" panose="02020909000000000000" pitchFamily="17" charset="-128"/>
              <a:ea typeface="HG明朝E" panose="02020909000000000000" pitchFamily="17" charset="-128"/>
              <a:cs typeface="+mn-cs"/>
            </a:endParaRPr>
          </a:p>
          <a:p>
            <a:pPr marL="216000" marR="0" lvl="0" indent="-216000" algn="l" defTabSz="914400" rtl="0" eaLnBrk="1" fontAlgn="auto" latinLnBrk="0" hangingPunct="1">
              <a:lnSpc>
                <a:spcPct val="100000"/>
              </a:lnSpc>
              <a:spcBef>
                <a:spcPts val="0"/>
              </a:spcBef>
              <a:spcAft>
                <a:spcPts val="60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明朝E" panose="02020909000000000000" pitchFamily="17" charset="-128"/>
                <a:ea typeface="HG明朝E" panose="02020909000000000000" pitchFamily="17" charset="-128"/>
                <a:cs typeface="+mn-cs"/>
              </a:rPr>
              <a:t>■具体例や経験談を差し挟みながら解説していくことも考えられます。</a:t>
            </a:r>
            <a:endParaRPr kumimoji="1" lang="en-US" altLang="ja-JP" sz="1400" b="0" i="0" u="none" strike="noStrike" kern="1200" cap="none" spc="0" normalizeH="0" baseline="0" noProof="0" dirty="0">
              <a:ln>
                <a:noFill/>
              </a:ln>
              <a:solidFill>
                <a:prstClr val="black"/>
              </a:solidFill>
              <a:effectLst/>
              <a:uLnTx/>
              <a:uFillTx/>
              <a:latin typeface="HG明朝E" panose="02020909000000000000" pitchFamily="17" charset="-128"/>
              <a:ea typeface="HG明朝E" panose="02020909000000000000" pitchFamily="17" charset="-128"/>
              <a:cs typeface="+mn-cs"/>
            </a:endParaRPr>
          </a:p>
        </p:txBody>
      </p:sp>
      <p:sp>
        <p:nvSpPr>
          <p:cNvPr id="2" name="スライド番号プレースホルダー 1">
            <a:extLst>
              <a:ext uri="{FF2B5EF4-FFF2-40B4-BE49-F238E27FC236}">
                <a16:creationId xmlns:a16="http://schemas.microsoft.com/office/drawing/2014/main" id="{9BBDE1BB-0498-DC4A-321A-D9E7478C99DF}"/>
              </a:ext>
            </a:extLst>
          </p:cNvPr>
          <p:cNvSpPr>
            <a:spLocks noGrp="1"/>
          </p:cNvSpPr>
          <p:nvPr>
            <p:ph type="sldNum" sz="quarter" idx="12"/>
          </p:nvPr>
        </p:nvSpPr>
        <p:spPr/>
        <p:txBody>
          <a:bodyPr/>
          <a:lstStyle/>
          <a:p>
            <a:fld id="{E3C52A74-6BB8-425A-81FA-95938EE2CA9E}" type="slidenum">
              <a:rPr kumimoji="1" lang="ja-JP" altLang="en-US" smtClean="0"/>
              <a:t>2</a:t>
            </a:fld>
            <a:endParaRPr kumimoji="1" lang="ja-JP" altLang="en-US"/>
          </a:p>
        </p:txBody>
      </p:sp>
    </p:spTree>
    <p:extLst>
      <p:ext uri="{BB962C8B-B14F-4D97-AF65-F5344CB8AC3E}">
        <p14:creationId xmlns:p14="http://schemas.microsoft.com/office/powerpoint/2010/main" val="15921619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839416" y="1916832"/>
            <a:ext cx="10441160" cy="3888432"/>
          </a:xfrm>
          <a:prstGeom prst="roundRect">
            <a:avLst>
              <a:gd name="adj" fmla="val 1496"/>
            </a:avLst>
          </a:prstGeom>
          <a:solidFill>
            <a:schemeClr val="bg1"/>
          </a:solidFill>
          <a:ln w="6350">
            <a:noFill/>
            <a:headEnd type="oval" w="lg" len="med"/>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l" defTabSz="914400" rtl="0" eaLnBrk="1" fontAlgn="auto" latinLnBrk="0" hangingPunct="1">
              <a:lnSpc>
                <a:spcPts val="28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次の①～⑩は労働時間に含むものとなることが通常です。</a:t>
            </a:r>
            <a:endParaRPr kumimoji="1" lang="en-US" altLang="ja-JP"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ts val="28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ja-JP"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①</a:t>
            </a:r>
            <a:r>
              <a:rPr kumimoji="1" lang="ja-JP" altLang="en-US"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ja-JP"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実際に作業している</a:t>
            </a:r>
            <a:r>
              <a:rPr kumimoji="1" lang="ja-JP" altLang="en-US"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、会議に参加している、などの時間</a:t>
            </a:r>
            <a:endParaRPr kumimoji="1" lang="en-US" altLang="ja-JP"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ts val="28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②</a:t>
            </a:r>
            <a:r>
              <a:rPr kumimoji="1" lang="ja-JP" altLang="en-US" sz="2000" b="1"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ja-JP"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作業前</a:t>
            </a:r>
            <a:r>
              <a:rPr kumimoji="1" lang="ja-JP" altLang="en-US"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の</a:t>
            </a:r>
            <a:r>
              <a:rPr kumimoji="1" lang="ja-JP" altLang="ja-JP"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準備や作業後</a:t>
            </a:r>
            <a:r>
              <a:rPr kumimoji="1" lang="ja-JP" altLang="en-US"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の</a:t>
            </a:r>
            <a:r>
              <a:rPr kumimoji="1" lang="ja-JP" altLang="ja-JP"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片付け</a:t>
            </a:r>
            <a:r>
              <a:rPr kumimoji="1" lang="ja-JP" altLang="en-US"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ja-JP"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掃除など</a:t>
            </a:r>
            <a:r>
              <a:rPr kumimoji="1" lang="ja-JP" altLang="en-US"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している</a:t>
            </a:r>
            <a:r>
              <a:rPr kumimoji="1" lang="ja-JP" altLang="ja-JP"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時間</a:t>
            </a:r>
            <a:endParaRPr kumimoji="1" lang="en-US" altLang="ja-JP"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ts val="28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ja-JP"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③</a:t>
            </a:r>
            <a:r>
              <a:rPr kumimoji="1" lang="ja-JP" altLang="en-US"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いつでも取り掛かれるように資材等</a:t>
            </a:r>
            <a:r>
              <a:rPr kumimoji="1" lang="ja-JP" altLang="ja-JP"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の到着を待っている時間</a:t>
            </a:r>
            <a:r>
              <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手待ち時間</a:t>
            </a:r>
            <a:r>
              <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p>
          <a:p>
            <a:pPr marL="0" marR="0" lvl="0" indent="0" algn="l" defTabSz="914400" rtl="0" eaLnBrk="1" fontAlgn="auto" latinLnBrk="0" hangingPunct="1">
              <a:lnSpc>
                <a:spcPts val="28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ja-JP"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④</a:t>
            </a:r>
            <a:r>
              <a:rPr kumimoji="1" lang="ja-JP" altLang="en-US"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ja-JP"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昼食休憩時間中</a:t>
            </a:r>
            <a:r>
              <a:rPr kumimoji="1" lang="ja-JP" altLang="en-US"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に</a:t>
            </a:r>
            <a:r>
              <a:rPr kumimoji="1" lang="ja-JP" altLang="ja-JP"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来客</a:t>
            </a:r>
            <a:r>
              <a:rPr kumimoji="1" lang="ja-JP" altLang="en-US"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ja-JP"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電話当番</a:t>
            </a:r>
            <a:r>
              <a:rPr kumimoji="1" lang="ja-JP" altLang="en-US"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をしている</a:t>
            </a:r>
            <a:r>
              <a:rPr kumimoji="1" lang="ja-JP" altLang="ja-JP"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時間</a:t>
            </a:r>
            <a:endParaRPr kumimoji="1" lang="en-US" altLang="ja-JP"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ts val="28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⑤</a:t>
            </a:r>
            <a:r>
              <a:rPr kumimoji="1" lang="ja-JP" altLang="en-US" sz="2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en-US"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事業所内で更衣することが義務付けられている</a:t>
            </a:r>
            <a:r>
              <a:rPr kumimoji="1" lang="ja-JP" altLang="ja-JP"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作業着</a:t>
            </a:r>
            <a:r>
              <a:rPr kumimoji="1" lang="ja-JP" altLang="en-US"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などに着替えている時間</a:t>
            </a:r>
            <a:endParaRPr kumimoji="1" lang="en-US" altLang="ja-JP"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ts val="28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⑥ 参加を実質的</a:t>
            </a:r>
            <a:r>
              <a:rPr kumimoji="1" lang="ja-JP" altLang="ja-JP"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に強制されている教育</a:t>
            </a:r>
            <a:r>
              <a:rPr kumimoji="1" lang="ja-JP" altLang="en-US"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ja-JP"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研修</a:t>
            </a:r>
            <a:r>
              <a:rPr kumimoji="1" lang="ja-JP" altLang="en-US"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を受けている</a:t>
            </a:r>
            <a:r>
              <a:rPr kumimoji="1" lang="ja-JP" altLang="ja-JP"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時間</a:t>
            </a:r>
            <a:endParaRPr kumimoji="1" lang="en-US" altLang="ja-JP"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ts val="28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⑦ </a:t>
            </a:r>
            <a:r>
              <a:rPr kumimoji="1" lang="ja-JP" altLang="ja-JP"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安全衛生教育</a:t>
            </a:r>
            <a:r>
              <a:rPr kumimoji="1" lang="ja-JP" altLang="en-US"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を受けている</a:t>
            </a:r>
            <a:r>
              <a:rPr kumimoji="1" lang="ja-JP" altLang="ja-JP"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時間</a:t>
            </a:r>
            <a:endParaRPr kumimoji="1" lang="en-US" altLang="ja-JP"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ts val="28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⑧ </a:t>
            </a:r>
            <a:r>
              <a:rPr kumimoji="1" lang="ja-JP" altLang="ja-JP"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特殊健康診断</a:t>
            </a:r>
            <a:r>
              <a:rPr kumimoji="1" lang="ja-JP" altLang="en-US"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を受診するのに要する</a:t>
            </a:r>
            <a:r>
              <a:rPr kumimoji="1" lang="ja-JP" altLang="ja-JP"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時間</a:t>
            </a:r>
            <a:endParaRPr kumimoji="1" lang="en-US" altLang="ja-JP"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ts val="28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⑨ 運転交代要員として乗務したものの助手席で休息･仮眠している時間</a:t>
            </a:r>
          </a:p>
          <a:p>
            <a:pPr marL="0" marR="0" lvl="0" indent="0" algn="l" defTabSz="914400" rtl="0" eaLnBrk="1" fontAlgn="auto" latinLnBrk="0" hangingPunct="1">
              <a:lnSpc>
                <a:spcPts val="28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ja-JP"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⑩</a:t>
            </a:r>
            <a:r>
              <a:rPr kumimoji="1" lang="ja-JP" altLang="en-US"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ja-JP"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電話等に応対</a:t>
            </a:r>
            <a:r>
              <a:rPr kumimoji="1" lang="ja-JP" altLang="en-US"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しなければならない</a:t>
            </a:r>
            <a:r>
              <a:rPr kumimoji="1" lang="ja-JP" altLang="ja-JP"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泊まり勤務中の仮眠時間</a:t>
            </a:r>
            <a:r>
              <a:rPr kumimoji="1" lang="ja-JP" altLang="en-US"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ja-JP"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など</a:t>
            </a:r>
          </a:p>
        </p:txBody>
      </p:sp>
      <p:sp>
        <p:nvSpPr>
          <p:cNvPr id="71" name="角丸四角形 70"/>
          <p:cNvSpPr/>
          <p:nvPr/>
        </p:nvSpPr>
        <p:spPr>
          <a:xfrm>
            <a:off x="407368" y="1061160"/>
            <a:ext cx="10873208" cy="720000"/>
          </a:xfrm>
          <a:prstGeom prst="roundRect">
            <a:avLst>
              <a:gd name="adj" fmla="val 1503"/>
            </a:avLst>
          </a:prstGeom>
          <a:solidFill>
            <a:srgbClr val="009944"/>
          </a:solidFill>
          <a:ln w="6350">
            <a:noFill/>
            <a:headEnd type="oval" w="lg" len="med"/>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l" defTabSz="914400" rtl="0" eaLnBrk="1" fontAlgn="auto" latinLnBrk="0" hangingPunct="1">
              <a:lnSpc>
                <a:spcPts val="2800"/>
              </a:lnSpc>
              <a:spcBef>
                <a:spcPts val="0"/>
              </a:spcBef>
              <a:spcAft>
                <a:spcPts val="0"/>
              </a:spcAft>
              <a:buClrTx/>
              <a:buSzTx/>
              <a:buFontTx/>
              <a:buNone/>
              <a:tabLst/>
              <a:defRPr/>
            </a:pPr>
            <a:r>
              <a:rPr kumimoji="1" lang="ja-JP" altLang="en-US" sz="2600"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労働時間 ＝ 明示･黙示を問わず、使用者の</a:t>
            </a:r>
            <a:r>
              <a:rPr kumimoji="1" lang="ja-JP" altLang="en-US" sz="2600" b="1" i="0" u="sng"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指揮命令下</a:t>
            </a:r>
            <a:r>
              <a:rPr kumimoji="1" lang="ja-JP" altLang="en-US" sz="2600"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にある時間</a:t>
            </a:r>
            <a:endParaRPr kumimoji="1" lang="ja-JP" altLang="en-US" sz="2600" b="0" i="0" u="none" strike="noStrike" kern="1200" cap="none" spc="0" normalizeH="0" baseline="0" noProof="0" dirty="0">
              <a:ln>
                <a:noFill/>
              </a:ln>
              <a:solidFill>
                <a:prstClr val="white"/>
              </a:solidFill>
              <a:effectLst/>
              <a:uLnTx/>
              <a:uFillTx/>
              <a:latin typeface="Trebuchet MS"/>
              <a:ea typeface="HGｺﾞｼｯｸM" panose="020B0609000000000000" pitchFamily="49" charset="-128"/>
              <a:cs typeface="+mn-cs"/>
            </a:endParaRPr>
          </a:p>
        </p:txBody>
      </p:sp>
      <p:sp>
        <p:nvSpPr>
          <p:cNvPr id="7" name="角丸四角形 6"/>
          <p:cNvSpPr/>
          <p:nvPr/>
        </p:nvSpPr>
        <p:spPr>
          <a:xfrm>
            <a:off x="1415480" y="5805264"/>
            <a:ext cx="8604488" cy="783704"/>
          </a:xfrm>
          <a:prstGeom prst="roundRect">
            <a:avLst>
              <a:gd name="adj" fmla="val 1496"/>
            </a:avLst>
          </a:prstGeom>
          <a:noFill/>
          <a:ln w="6350">
            <a:noFill/>
            <a:headEnd type="oval" w="lg" len="med"/>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lIns="36000" tIns="72000" rIns="36000" bIns="36000" rtlCol="0" anchor="ctr"/>
          <a:lstStyle/>
          <a:p>
            <a:pPr marL="0" marR="0" lvl="0" indent="0" algn="l" defTabSz="914400" rtl="0" eaLnBrk="1" fontAlgn="auto" latinLnBrk="0" hangingPunct="1">
              <a:lnSpc>
                <a:spcPts val="26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使用者の明示の指示があったか否かを問わない。</a:t>
            </a:r>
            <a:endParaRPr kumimoji="1" lang="en-US" altLang="ja-JP"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ts val="26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タイムカードの打刻時間が、常にそのまま、労働時間とは限らない。</a:t>
            </a:r>
            <a:endParaRPr kumimoji="1" lang="ja-JP" altLang="ja-JP"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8" name="正方形/長方形 7"/>
          <p:cNvSpPr/>
          <p:nvPr/>
        </p:nvSpPr>
        <p:spPr>
          <a:xfrm>
            <a:off x="0" y="635061"/>
            <a:ext cx="12192000" cy="129643"/>
          </a:xfrm>
          <a:prstGeom prst="rect">
            <a:avLst/>
          </a:prstGeom>
          <a:solidFill>
            <a:srgbClr val="009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9" name="テキスト ボックス 8"/>
          <p:cNvSpPr txBox="1"/>
          <p:nvPr/>
        </p:nvSpPr>
        <p:spPr>
          <a:xfrm>
            <a:off x="119336" y="116632"/>
            <a:ext cx="108012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労働時間って、どこからどこまで？</a:t>
            </a:r>
          </a:p>
        </p:txBody>
      </p:sp>
      <p:sp>
        <p:nvSpPr>
          <p:cNvPr id="2" name="スライド番号プレースホルダー 1">
            <a:extLst>
              <a:ext uri="{FF2B5EF4-FFF2-40B4-BE49-F238E27FC236}">
                <a16:creationId xmlns:a16="http://schemas.microsoft.com/office/drawing/2014/main" id="{995F0072-8B70-1A13-FE8D-79861524B9DA}"/>
              </a:ext>
            </a:extLst>
          </p:cNvPr>
          <p:cNvSpPr>
            <a:spLocks noGrp="1"/>
          </p:cNvSpPr>
          <p:nvPr>
            <p:ph type="sldNum" sz="quarter" idx="12"/>
          </p:nvPr>
        </p:nvSpPr>
        <p:spPr/>
        <p:txBody>
          <a:bodyPr/>
          <a:lstStyle/>
          <a:p>
            <a:fld id="{E3C52A74-6BB8-425A-81FA-95938EE2CA9E}" type="slidenum">
              <a:rPr kumimoji="1" lang="ja-JP" altLang="en-US" smtClean="0"/>
              <a:t>3</a:t>
            </a:fld>
            <a:endParaRPr kumimoji="1" lang="ja-JP" altLang="en-US"/>
          </a:p>
        </p:txBody>
      </p:sp>
    </p:spTree>
    <p:extLst>
      <p:ext uri="{BB962C8B-B14F-4D97-AF65-F5344CB8AC3E}">
        <p14:creationId xmlns:p14="http://schemas.microsoft.com/office/powerpoint/2010/main" val="11969774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10">
            <a:extLst>
              <a:ext uri="{FF2B5EF4-FFF2-40B4-BE49-F238E27FC236}">
                <a16:creationId xmlns:a16="http://schemas.microsoft.com/office/drawing/2014/main" id="{67B53908-E852-0E43-A4C1-05162AEFC3DA}"/>
              </a:ext>
            </a:extLst>
          </p:cNvPr>
          <p:cNvSpPr/>
          <p:nvPr/>
        </p:nvSpPr>
        <p:spPr>
          <a:xfrm>
            <a:off x="8112224" y="3861048"/>
            <a:ext cx="1290915" cy="2150946"/>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633" b="0" i="0" u="none" strike="noStrike" kern="1200" cap="none" spc="0" normalizeH="0" baseline="0" noProof="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p:txBody>
      </p:sp>
      <p:sp>
        <p:nvSpPr>
          <p:cNvPr id="12" name="正方形/長方形 11"/>
          <p:cNvSpPr/>
          <p:nvPr/>
        </p:nvSpPr>
        <p:spPr>
          <a:xfrm>
            <a:off x="0" y="635061"/>
            <a:ext cx="12192000" cy="129643"/>
          </a:xfrm>
          <a:prstGeom prst="rect">
            <a:avLst/>
          </a:prstGeom>
          <a:solidFill>
            <a:srgbClr val="009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3" name="テキスト ボックス 12"/>
          <p:cNvSpPr txBox="1"/>
          <p:nvPr/>
        </p:nvSpPr>
        <p:spPr>
          <a:xfrm>
            <a:off x="119336" y="116632"/>
            <a:ext cx="108012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労働時間の大原則　週</a:t>
            </a:r>
            <a:r>
              <a:rPr kumimoji="1" lang="en-US" altLang="ja-JP" sz="2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40</a:t>
            </a:r>
            <a:r>
              <a:rPr kumimoji="1" lang="ja-JP" altLang="en-US" sz="2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時間まで、</a:t>
            </a:r>
            <a:r>
              <a:rPr kumimoji="1" lang="en-US" altLang="ja-JP" sz="2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1</a:t>
            </a:r>
            <a:r>
              <a:rPr kumimoji="1" lang="ja-JP" altLang="en-US" sz="2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日は</a:t>
            </a:r>
            <a:r>
              <a:rPr kumimoji="1" lang="en-US" altLang="ja-JP" sz="2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8</a:t>
            </a:r>
            <a:r>
              <a:rPr kumimoji="1" lang="ja-JP" altLang="en-US" sz="2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時間まで</a:t>
            </a:r>
          </a:p>
        </p:txBody>
      </p:sp>
      <p:sp>
        <p:nvSpPr>
          <p:cNvPr id="15" name="object 8">
            <a:extLst>
              <a:ext uri="{FF2B5EF4-FFF2-40B4-BE49-F238E27FC236}">
                <a16:creationId xmlns:a16="http://schemas.microsoft.com/office/drawing/2014/main" id="{22B39C9C-11D3-E94D-8754-E8BC7EA27F7C}"/>
              </a:ext>
            </a:extLst>
          </p:cNvPr>
          <p:cNvSpPr txBox="1"/>
          <p:nvPr/>
        </p:nvSpPr>
        <p:spPr>
          <a:xfrm>
            <a:off x="407368" y="6011994"/>
            <a:ext cx="10513168" cy="526679"/>
          </a:xfrm>
          <a:prstGeom prst="rect">
            <a:avLst/>
          </a:prstGeom>
          <a:ln w="15748">
            <a:noFill/>
          </a:ln>
        </p:spPr>
        <p:txBody>
          <a:bodyPr vert="horz" wrap="square" lIns="0" tIns="127885" rIns="0" bIns="0" rtlCol="0">
            <a:spAutoFit/>
          </a:bodyPr>
          <a:lstStyle/>
          <a:p>
            <a:pPr marL="278243" marR="270178" lvl="0" indent="0" algn="l" defTabSz="914400" rtl="0" eaLnBrk="1" fontAlgn="auto" latinLnBrk="0" hangingPunct="1">
              <a:lnSpc>
                <a:spcPts val="3084"/>
              </a:lnSpc>
              <a:spcBef>
                <a:spcPts val="1007"/>
              </a:spcBef>
              <a:spcAft>
                <a:spcPts val="0"/>
              </a:spcAft>
              <a:buClrTx/>
              <a:buSzTx/>
              <a:buFontTx/>
              <a:buNone/>
              <a:tabLst/>
              <a:defRPr/>
            </a:pPr>
            <a:r>
              <a:rPr kumimoji="1" sz="2000"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　</a:t>
            </a:r>
            <a:r>
              <a:rPr kumimoji="1" lang="ja-JP" altLang="en-US" sz="2000"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これを超えたり、下回ると労働基準法違反です</a:t>
            </a:r>
            <a:r>
              <a:rPr kumimoji="1" lang="en-US" altLang="ja-JP" sz="2000"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a:t>
            </a:r>
            <a:r>
              <a:rPr kumimoji="1" lang="ja-JP" altLang="en-US" sz="2000"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懲役</a:t>
            </a:r>
            <a:r>
              <a:rPr kumimoji="1" lang="en-US" altLang="ja-JP" sz="2000"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6</a:t>
            </a:r>
            <a:r>
              <a:rPr kumimoji="1" lang="ja-JP" altLang="en-US" sz="2000"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か月以下または罰金</a:t>
            </a:r>
            <a:r>
              <a:rPr kumimoji="1" lang="en-US" altLang="ja-JP" sz="2000"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30</a:t>
            </a:r>
            <a:r>
              <a:rPr kumimoji="1" lang="ja-JP" altLang="en-US" sz="2000"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万円</a:t>
            </a:r>
            <a:r>
              <a:rPr kumimoji="1" lang="en-US" altLang="ja-JP" sz="2000"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a:t>
            </a:r>
            <a:endParaRPr kumimoji="1" sz="20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A-OTF Shin Maru Go Pro"/>
            </a:endParaRPr>
          </a:p>
        </p:txBody>
      </p:sp>
      <p:sp>
        <p:nvSpPr>
          <p:cNvPr id="18" name="object 4">
            <a:extLst>
              <a:ext uri="{FF2B5EF4-FFF2-40B4-BE49-F238E27FC236}">
                <a16:creationId xmlns:a16="http://schemas.microsoft.com/office/drawing/2014/main" id="{6A6FB058-8506-B748-A545-D20C40171CDD}"/>
              </a:ext>
            </a:extLst>
          </p:cNvPr>
          <p:cNvSpPr txBox="1"/>
          <p:nvPr/>
        </p:nvSpPr>
        <p:spPr>
          <a:xfrm>
            <a:off x="551384" y="952418"/>
            <a:ext cx="8441014" cy="4757192"/>
          </a:xfrm>
          <a:prstGeom prst="rect">
            <a:avLst/>
          </a:prstGeom>
        </p:spPr>
        <p:txBody>
          <a:bodyPr vert="horz" wrap="square" lIns="0" tIns="14978" rIns="0" bIns="0" rtlCol="0">
            <a:spAutoFit/>
          </a:bodyPr>
          <a:lstStyle/>
          <a:p>
            <a:pPr marL="35716" marR="0" lvl="0" indent="0" algn="l" defTabSz="914400" rtl="0" eaLnBrk="1" fontAlgn="auto" latinLnBrk="0" hangingPunct="1">
              <a:lnSpc>
                <a:spcPct val="100000"/>
              </a:lnSpc>
              <a:spcBef>
                <a:spcPts val="1987"/>
              </a:spcBef>
              <a:spcAft>
                <a:spcPts val="0"/>
              </a:spcAft>
              <a:buClrTx/>
              <a:buSzTx/>
              <a:buFontTx/>
              <a:buNone/>
              <a:tabLst/>
              <a:defRPr/>
            </a:pPr>
            <a:r>
              <a:rPr kumimoji="1" sz="2800" b="1" i="0" u="none" strike="noStrike" kern="1200" cap="none" spc="0" normalizeH="0" baseline="3968" noProof="0" dirty="0">
                <a:ln>
                  <a:noFill/>
                </a:ln>
                <a:solidFill>
                  <a:srgbClr val="231F20"/>
                </a:solidFill>
                <a:effectLst/>
                <a:uLnTx/>
                <a:uFillTx/>
                <a:latin typeface="HGMaruGothicMPRO" panose="020F0600000000000000" pitchFamily="34" charset="-128"/>
                <a:ea typeface="HGMaruGothicMPRO" panose="020F0600000000000000" pitchFamily="34" charset="-128"/>
                <a:cs typeface="ShinMGoPro-Medium"/>
              </a:rPr>
              <a:t>■　</a:t>
            </a:r>
            <a:r>
              <a:rPr kumimoji="1" sz="2800" b="1"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ShinMGoPro-Medium"/>
              </a:rPr>
              <a:t>働く時間のきまり（法定労働時間）</a:t>
            </a:r>
            <a:endParaRPr kumimoji="1" sz="28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ShinMGoPro-Medium"/>
            </a:endParaRPr>
          </a:p>
          <a:p>
            <a:pPr marL="546116" marR="0" lvl="0" indent="-186070" algn="l" defTabSz="914400" rtl="0" eaLnBrk="1" fontAlgn="auto" latinLnBrk="0" hangingPunct="1">
              <a:lnSpc>
                <a:spcPts val="4500"/>
              </a:lnSpc>
              <a:spcBef>
                <a:spcPts val="503"/>
              </a:spcBef>
              <a:spcAft>
                <a:spcPts val="0"/>
              </a:spcAft>
              <a:buClrTx/>
              <a:buSzPct val="93750"/>
              <a:buFontTx/>
              <a:buChar char="○"/>
              <a:tabLst>
                <a:tab pos="546692" algn="l"/>
              </a:tabLst>
              <a:defRPr/>
            </a:pPr>
            <a:r>
              <a:rPr kumimoji="1" sz="2177" b="0" i="0" u="none" strike="noStrike" kern="1200" cap="none" spc="0" normalizeH="0" baseline="6944"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　</a:t>
            </a:r>
            <a:r>
              <a:rPr kumimoji="1" lang="en-US" altLang="ja-JP" sz="2812" b="1"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ShinMGoPro-DeBold"/>
              </a:rPr>
              <a:t>1</a:t>
            </a:r>
            <a:r>
              <a:rPr kumimoji="1" sz="2812" b="1"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ShinMGoPro-DeBold"/>
              </a:rPr>
              <a:t>日</a:t>
            </a:r>
            <a:r>
              <a:rPr kumimoji="1" sz="1905"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につき</a:t>
            </a:r>
            <a:r>
              <a:rPr kumimoji="1" lang="en-US" altLang="ja-JP" sz="2812" b="1" i="0" u="none" strike="noStrike" kern="1200" cap="none" spc="0" normalizeH="0" baseline="0" noProof="0" dirty="0">
                <a:ln>
                  <a:noFill/>
                </a:ln>
                <a:solidFill>
                  <a:srgbClr val="FF0000"/>
                </a:solidFill>
                <a:effectLst/>
                <a:uLnTx/>
                <a:uFillTx/>
                <a:latin typeface="HGMaruGothicMPRO" panose="020F0600000000000000" pitchFamily="34" charset="-128"/>
                <a:ea typeface="HGMaruGothicMPRO" panose="020F0600000000000000" pitchFamily="34" charset="-128"/>
                <a:cs typeface="ShinMGoPro-DeBold"/>
              </a:rPr>
              <a:t>8</a:t>
            </a:r>
            <a:r>
              <a:rPr kumimoji="1" sz="2812" b="1" i="0" u="none" strike="noStrike" kern="1200" cap="none" spc="0" normalizeH="0" baseline="0" noProof="0" dirty="0">
                <a:ln>
                  <a:noFill/>
                </a:ln>
                <a:solidFill>
                  <a:srgbClr val="FF0000"/>
                </a:solidFill>
                <a:effectLst/>
                <a:uLnTx/>
                <a:uFillTx/>
                <a:latin typeface="HGMaruGothicMPRO" panose="020F0600000000000000" pitchFamily="34" charset="-128"/>
                <a:ea typeface="HGMaruGothicMPRO" panose="020F0600000000000000" pitchFamily="34" charset="-128"/>
                <a:cs typeface="ShinMGoPro-DeBold"/>
              </a:rPr>
              <a:t>時間</a:t>
            </a:r>
            <a:r>
              <a:rPr kumimoji="1" sz="1905" b="1" i="0" u="none" strike="noStrike" kern="1200" cap="none" spc="0" normalizeH="0" baseline="0" noProof="0" dirty="0">
                <a:ln>
                  <a:noFill/>
                </a:ln>
                <a:solidFill>
                  <a:srgbClr val="FF0000"/>
                </a:solidFill>
                <a:effectLst/>
                <a:uLnTx/>
                <a:uFillTx/>
                <a:latin typeface="HGMaruGothicMPRO" panose="020F0600000000000000" pitchFamily="34" charset="-128"/>
                <a:ea typeface="HGMaruGothicMPRO" panose="020F0600000000000000" pitchFamily="34" charset="-128"/>
                <a:cs typeface="ShinMGoPro-Medium"/>
              </a:rPr>
              <a:t>以内</a:t>
            </a:r>
            <a:endParaRPr kumimoji="1" sz="1905" b="0" i="0" u="none" strike="noStrike" kern="1200" cap="none" spc="0" normalizeH="0" baseline="0" noProof="0" dirty="0">
              <a:ln>
                <a:noFill/>
              </a:ln>
              <a:solidFill>
                <a:srgbClr val="FF0000"/>
              </a:solidFill>
              <a:effectLst/>
              <a:uLnTx/>
              <a:uFillTx/>
              <a:latin typeface="HGMaruGothicMPRO" panose="020F0600000000000000" pitchFamily="34" charset="-128"/>
              <a:ea typeface="HGMaruGothicMPRO" panose="020F0600000000000000" pitchFamily="34" charset="-128"/>
              <a:cs typeface="ShinMGoPro-Medium"/>
            </a:endParaRPr>
          </a:p>
          <a:p>
            <a:pPr marL="546116" marR="0" lvl="0" indent="-186070" algn="l" defTabSz="914400" rtl="0" eaLnBrk="1" fontAlgn="auto" latinLnBrk="0" hangingPunct="1">
              <a:lnSpc>
                <a:spcPct val="100000"/>
              </a:lnSpc>
              <a:spcBef>
                <a:spcPts val="113"/>
              </a:spcBef>
              <a:spcAft>
                <a:spcPts val="0"/>
              </a:spcAft>
              <a:buClrTx/>
              <a:buSzPct val="93750"/>
              <a:buFontTx/>
              <a:buChar char="○"/>
              <a:tabLst>
                <a:tab pos="546692" algn="l"/>
              </a:tabLst>
              <a:defRPr/>
            </a:pPr>
            <a:r>
              <a:rPr kumimoji="1" sz="2177" b="0" i="0" u="none" strike="noStrike" kern="1200" cap="none" spc="0" normalizeH="0" baseline="6944"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　</a:t>
            </a:r>
            <a:r>
              <a:rPr kumimoji="1" lang="en-US" altLang="ja-JP" sz="2812" b="1"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ShinMGoPro-DeBold"/>
              </a:rPr>
              <a:t>1</a:t>
            </a:r>
            <a:r>
              <a:rPr kumimoji="1" sz="2812" b="1"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ShinMGoPro-DeBold"/>
              </a:rPr>
              <a:t>週間</a:t>
            </a:r>
            <a:r>
              <a:rPr kumimoji="1" sz="1905"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につき</a:t>
            </a:r>
            <a:r>
              <a:rPr kumimoji="1" lang="en-US" altLang="ja-JP" sz="2812" b="1" i="0" u="none" strike="noStrike" kern="1200" cap="none" spc="0" normalizeH="0" baseline="0" noProof="0" dirty="0">
                <a:ln>
                  <a:noFill/>
                </a:ln>
                <a:solidFill>
                  <a:srgbClr val="FF0000"/>
                </a:solidFill>
                <a:effectLst/>
                <a:uLnTx/>
                <a:uFillTx/>
                <a:latin typeface="HGMaruGothicMPRO" panose="020F0600000000000000" pitchFamily="34" charset="-128"/>
                <a:ea typeface="HGMaruGothicMPRO" panose="020F0600000000000000" pitchFamily="34" charset="-128"/>
                <a:cs typeface="ShinMGoPro-DeBold"/>
              </a:rPr>
              <a:t>40</a:t>
            </a:r>
            <a:r>
              <a:rPr kumimoji="1" sz="2812" b="1" i="0" u="none" strike="noStrike" kern="1200" cap="none" spc="0" normalizeH="0" baseline="0" noProof="0" dirty="0">
                <a:ln>
                  <a:noFill/>
                </a:ln>
                <a:solidFill>
                  <a:srgbClr val="FF0000"/>
                </a:solidFill>
                <a:effectLst/>
                <a:uLnTx/>
                <a:uFillTx/>
                <a:latin typeface="HGMaruGothicMPRO" panose="020F0600000000000000" pitchFamily="34" charset="-128"/>
                <a:ea typeface="HGMaruGothicMPRO" panose="020F0600000000000000" pitchFamily="34" charset="-128"/>
                <a:cs typeface="ShinMGoPro-DeBold"/>
              </a:rPr>
              <a:t>時間</a:t>
            </a:r>
            <a:r>
              <a:rPr kumimoji="1" sz="1905" b="1" i="0" u="none" strike="noStrike" kern="1200" cap="none" spc="0" normalizeH="0" baseline="0" noProof="0" dirty="0">
                <a:ln>
                  <a:noFill/>
                </a:ln>
                <a:solidFill>
                  <a:srgbClr val="FF0000"/>
                </a:solidFill>
                <a:effectLst/>
                <a:uLnTx/>
                <a:uFillTx/>
                <a:latin typeface="HGMaruGothicMPRO" panose="020F0600000000000000" pitchFamily="34" charset="-128"/>
                <a:ea typeface="HGMaruGothicMPRO" panose="020F0600000000000000" pitchFamily="34" charset="-128"/>
                <a:cs typeface="ShinMGoPro-Medium"/>
              </a:rPr>
              <a:t>以内</a:t>
            </a:r>
            <a:endParaRPr kumimoji="1" sz="1905" b="0" i="0" u="none" strike="noStrike" kern="1200" cap="none" spc="0" normalizeH="0" baseline="0" noProof="0" dirty="0">
              <a:ln>
                <a:noFill/>
              </a:ln>
              <a:solidFill>
                <a:srgbClr val="FF0000"/>
              </a:solidFill>
              <a:effectLst/>
              <a:uLnTx/>
              <a:uFillTx/>
              <a:latin typeface="HGMaruGothicMPRO" panose="020F0600000000000000" pitchFamily="34" charset="-128"/>
              <a:ea typeface="HGMaruGothicMPRO" panose="020F0600000000000000" pitchFamily="34" charset="-128"/>
              <a:cs typeface="ShinMGoPro-Medium"/>
            </a:endParaRPr>
          </a:p>
          <a:p>
            <a:pPr marL="35716" marR="0" lvl="0" indent="0" algn="l" defTabSz="914400" rtl="0" eaLnBrk="1" fontAlgn="auto" latinLnBrk="0" hangingPunct="1">
              <a:lnSpc>
                <a:spcPct val="100000"/>
              </a:lnSpc>
              <a:spcBef>
                <a:spcPts val="2263"/>
              </a:spcBef>
              <a:spcAft>
                <a:spcPts val="0"/>
              </a:spcAft>
              <a:buClrTx/>
              <a:buSzTx/>
              <a:buFontTx/>
              <a:buNone/>
              <a:tabLst/>
              <a:defRPr/>
            </a:pPr>
            <a:endParaRPr kumimoji="1" sz="28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ShinMGoPro-Medium"/>
            </a:endParaRPr>
          </a:p>
          <a:p>
            <a:pPr marL="546116" marR="0" lvl="0" indent="-186070" algn="l" defTabSz="914400" rtl="0" eaLnBrk="1" fontAlgn="auto" latinLnBrk="0" hangingPunct="1">
              <a:lnSpc>
                <a:spcPts val="2500"/>
              </a:lnSpc>
              <a:spcBef>
                <a:spcPts val="503"/>
              </a:spcBef>
              <a:spcAft>
                <a:spcPts val="0"/>
              </a:spcAft>
              <a:buClrTx/>
              <a:buSzPct val="93750"/>
              <a:buFontTx/>
              <a:buChar char="○"/>
              <a:tabLst>
                <a:tab pos="546692" algn="l"/>
              </a:tabLst>
              <a:defRPr/>
            </a:pPr>
            <a:r>
              <a:rPr kumimoji="1" sz="2177" b="0" i="0" u="none" strike="noStrike" kern="1200" cap="none" spc="0" normalizeH="0" baseline="6944"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　</a:t>
            </a:r>
            <a:r>
              <a:rPr kumimoji="1" lang="en-US" altLang="ja-JP" sz="1905"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1</a:t>
            </a:r>
            <a:r>
              <a:rPr kumimoji="1" sz="1905"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日の労働時間が</a:t>
            </a:r>
            <a:r>
              <a:rPr kumimoji="1" lang="en-US" altLang="ja-JP" sz="2812" b="1"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ShinMGoPro-DeBold"/>
              </a:rPr>
              <a:t>6</a:t>
            </a:r>
            <a:r>
              <a:rPr kumimoji="1" sz="2812" b="1"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ShinMGoPro-DeBold"/>
              </a:rPr>
              <a:t>時間</a:t>
            </a:r>
            <a:r>
              <a:rPr kumimoji="1" sz="1905"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を超える場合　</a:t>
            </a:r>
            <a:r>
              <a:rPr kumimoji="1" lang="en-US" altLang="ja-JP" sz="2812" b="1" i="0" u="none" strike="noStrike" kern="1200" cap="none" spc="0" normalizeH="0" baseline="0" noProof="0" dirty="0">
                <a:ln>
                  <a:noFill/>
                </a:ln>
                <a:solidFill>
                  <a:srgbClr val="FF0000"/>
                </a:solidFill>
                <a:effectLst/>
                <a:uLnTx/>
                <a:uFillTx/>
                <a:latin typeface="HGMaruGothicMPRO" panose="020F0600000000000000" pitchFamily="34" charset="-128"/>
                <a:ea typeface="HGMaruGothicMPRO" panose="020F0600000000000000" pitchFamily="34" charset="-128"/>
                <a:cs typeface="ShinMGoPro-DeBold"/>
              </a:rPr>
              <a:t>45</a:t>
            </a:r>
            <a:r>
              <a:rPr kumimoji="1" sz="2812" b="1" i="0" u="none" strike="noStrike" kern="1200" cap="none" spc="0" normalizeH="0" baseline="0" noProof="0" dirty="0">
                <a:ln>
                  <a:noFill/>
                </a:ln>
                <a:solidFill>
                  <a:srgbClr val="FF0000"/>
                </a:solidFill>
                <a:effectLst/>
                <a:uLnTx/>
                <a:uFillTx/>
                <a:latin typeface="HGMaruGothicMPRO" panose="020F0600000000000000" pitchFamily="34" charset="-128"/>
                <a:ea typeface="HGMaruGothicMPRO" panose="020F0600000000000000" pitchFamily="34" charset="-128"/>
                <a:cs typeface="ShinMGoPro-DeBold"/>
              </a:rPr>
              <a:t>分</a:t>
            </a:r>
            <a:r>
              <a:rPr kumimoji="1" sz="2858" b="1" i="0" u="none" strike="noStrike" kern="1200" cap="none" spc="0" normalizeH="0" baseline="-2645" noProof="0" dirty="0">
                <a:ln>
                  <a:noFill/>
                </a:ln>
                <a:solidFill>
                  <a:srgbClr val="FF0000"/>
                </a:solidFill>
                <a:effectLst/>
                <a:uLnTx/>
                <a:uFillTx/>
                <a:latin typeface="HGMaruGothicMPRO" panose="020F0600000000000000" pitchFamily="34" charset="-128"/>
                <a:ea typeface="HGMaruGothicMPRO" panose="020F0600000000000000" pitchFamily="34" charset="-128"/>
                <a:cs typeface="ShinMGoPro-DeBold"/>
              </a:rPr>
              <a:t>以上</a:t>
            </a:r>
            <a:endParaRPr kumimoji="1" sz="2858" b="0" i="0" u="none" strike="noStrike" kern="1200" cap="none" spc="0" normalizeH="0" baseline="-2645" noProof="0" dirty="0">
              <a:ln>
                <a:noFill/>
              </a:ln>
              <a:solidFill>
                <a:srgbClr val="FF0000"/>
              </a:solidFill>
              <a:effectLst/>
              <a:uLnTx/>
              <a:uFillTx/>
              <a:latin typeface="HGMaruGothicMPRO" panose="020F0600000000000000" pitchFamily="34" charset="-128"/>
              <a:ea typeface="HGMaruGothicMPRO" panose="020F0600000000000000" pitchFamily="34" charset="-128"/>
              <a:cs typeface="ShinMGoPro-DeBold"/>
            </a:endParaRPr>
          </a:p>
          <a:p>
            <a:pPr marL="546116" marR="0" lvl="0" indent="-186070" algn="l" defTabSz="914400" rtl="0" eaLnBrk="1" fontAlgn="auto" latinLnBrk="0" hangingPunct="1">
              <a:lnSpc>
                <a:spcPct val="100000"/>
              </a:lnSpc>
              <a:spcBef>
                <a:spcPts val="113"/>
              </a:spcBef>
              <a:spcAft>
                <a:spcPts val="0"/>
              </a:spcAft>
              <a:buClrTx/>
              <a:buSzPct val="93750"/>
              <a:buFontTx/>
              <a:buChar char="○"/>
              <a:tabLst>
                <a:tab pos="546692" algn="l"/>
              </a:tabLst>
              <a:defRPr/>
            </a:pPr>
            <a:r>
              <a:rPr kumimoji="1" sz="2177" b="0" i="0" u="none" strike="noStrike" kern="1200" cap="none" spc="0" normalizeH="0" baseline="6944"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　</a:t>
            </a:r>
            <a:r>
              <a:rPr kumimoji="1" lang="en-US" altLang="ja-JP" sz="1905"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1</a:t>
            </a:r>
            <a:r>
              <a:rPr kumimoji="1" sz="1905"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日の労働時間が</a:t>
            </a:r>
            <a:r>
              <a:rPr kumimoji="1" lang="en-US" altLang="ja-JP" sz="2812" b="1"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ShinMGoPro-DeBold"/>
              </a:rPr>
              <a:t>8</a:t>
            </a:r>
            <a:r>
              <a:rPr kumimoji="1" sz="2812" b="1"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ShinMGoPro-DeBold"/>
              </a:rPr>
              <a:t>時間</a:t>
            </a:r>
            <a:r>
              <a:rPr kumimoji="1" sz="1905"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を超える場合　</a:t>
            </a:r>
            <a:r>
              <a:rPr kumimoji="1" lang="en-US" altLang="ja-JP" sz="2812" b="1" i="0" u="none" strike="noStrike" kern="1200" cap="none" spc="0" normalizeH="0" baseline="0" noProof="0" dirty="0">
                <a:ln>
                  <a:noFill/>
                </a:ln>
                <a:solidFill>
                  <a:srgbClr val="FF0000"/>
                </a:solidFill>
                <a:effectLst/>
                <a:uLnTx/>
                <a:uFillTx/>
                <a:latin typeface="HGMaruGothicMPRO" panose="020F0600000000000000" pitchFamily="34" charset="-128"/>
                <a:ea typeface="HGMaruGothicMPRO" panose="020F0600000000000000" pitchFamily="34" charset="-128"/>
                <a:cs typeface="ShinMGoPro-DeBold"/>
              </a:rPr>
              <a:t>60</a:t>
            </a:r>
            <a:r>
              <a:rPr kumimoji="1" sz="2812" b="1" i="0" u="none" strike="noStrike" kern="1200" cap="none" spc="0" normalizeH="0" baseline="0" noProof="0" dirty="0">
                <a:ln>
                  <a:noFill/>
                </a:ln>
                <a:solidFill>
                  <a:srgbClr val="FF0000"/>
                </a:solidFill>
                <a:effectLst/>
                <a:uLnTx/>
                <a:uFillTx/>
                <a:latin typeface="HGMaruGothicMPRO" panose="020F0600000000000000" pitchFamily="34" charset="-128"/>
                <a:ea typeface="HGMaruGothicMPRO" panose="020F0600000000000000" pitchFamily="34" charset="-128"/>
                <a:cs typeface="ShinMGoPro-DeBold"/>
              </a:rPr>
              <a:t>分</a:t>
            </a:r>
            <a:r>
              <a:rPr kumimoji="1" sz="2858" b="1" i="0" u="none" strike="noStrike" kern="1200" cap="none" spc="0" normalizeH="0" baseline="-2645" noProof="0" dirty="0">
                <a:ln>
                  <a:noFill/>
                </a:ln>
                <a:solidFill>
                  <a:srgbClr val="FF0000"/>
                </a:solidFill>
                <a:effectLst/>
                <a:uLnTx/>
                <a:uFillTx/>
                <a:latin typeface="HGMaruGothicMPRO" panose="020F0600000000000000" pitchFamily="34" charset="-128"/>
                <a:ea typeface="HGMaruGothicMPRO" panose="020F0600000000000000" pitchFamily="34" charset="-128"/>
                <a:cs typeface="ShinMGoPro-DeBold"/>
              </a:rPr>
              <a:t>以上</a:t>
            </a:r>
            <a:endParaRPr kumimoji="1" sz="2858" b="0" i="0" u="none" strike="noStrike" kern="1200" cap="none" spc="0" normalizeH="0" baseline="-2645" noProof="0" dirty="0">
              <a:ln>
                <a:noFill/>
              </a:ln>
              <a:solidFill>
                <a:srgbClr val="FF0000"/>
              </a:solidFill>
              <a:effectLst/>
              <a:uLnTx/>
              <a:uFillTx/>
              <a:latin typeface="HGMaruGothicMPRO" panose="020F0600000000000000" pitchFamily="34" charset="-128"/>
              <a:ea typeface="HGMaruGothicMPRO" panose="020F0600000000000000" pitchFamily="34" charset="-128"/>
              <a:cs typeface="ShinMGoPro-DeBold"/>
            </a:endParaRPr>
          </a:p>
          <a:p>
            <a:pPr marL="35716" marR="0" lvl="0" indent="0" algn="l" defTabSz="914400" rtl="0" eaLnBrk="1" fontAlgn="auto" latinLnBrk="0" hangingPunct="1">
              <a:lnSpc>
                <a:spcPct val="100000"/>
              </a:lnSpc>
              <a:spcBef>
                <a:spcPts val="2263"/>
              </a:spcBef>
              <a:spcAft>
                <a:spcPts val="0"/>
              </a:spcAft>
              <a:buClrTx/>
              <a:buSzTx/>
              <a:buFontTx/>
              <a:buNone/>
              <a:tabLst/>
              <a:defRPr/>
            </a:pPr>
            <a:endParaRPr kumimoji="1" sz="28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ShinMGoPro-Medium"/>
            </a:endParaRPr>
          </a:p>
          <a:p>
            <a:pPr marL="546116" marR="0" lvl="0" indent="-186070" algn="l" defTabSz="914400" rtl="0" eaLnBrk="1" fontAlgn="auto" latinLnBrk="0" hangingPunct="1">
              <a:lnSpc>
                <a:spcPct val="100000"/>
              </a:lnSpc>
              <a:spcBef>
                <a:spcPts val="503"/>
              </a:spcBef>
              <a:spcAft>
                <a:spcPts val="0"/>
              </a:spcAft>
              <a:buClrTx/>
              <a:buSzPct val="93750"/>
              <a:buFontTx/>
              <a:buChar char="○"/>
              <a:tabLst>
                <a:tab pos="546692" algn="l"/>
              </a:tabLst>
              <a:defRPr/>
            </a:pPr>
            <a:r>
              <a:rPr kumimoji="1" sz="2177" b="0" i="0" u="none" strike="noStrike" kern="1200" cap="none" spc="0" normalizeH="0" baseline="6944"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　</a:t>
            </a:r>
            <a:r>
              <a:rPr kumimoji="1" lang="en-US" altLang="ja-JP" sz="2812" b="1"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ShinMGoPro-DeBold"/>
              </a:rPr>
              <a:t>1</a:t>
            </a:r>
            <a:r>
              <a:rPr kumimoji="1" sz="2812" b="1"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ShinMGoPro-DeBold"/>
              </a:rPr>
              <a:t>週間</a:t>
            </a:r>
            <a:r>
              <a:rPr kumimoji="1" sz="1905"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に</a:t>
            </a:r>
            <a:r>
              <a:rPr kumimoji="1" lang="en-US" altLang="ja-JP" sz="2812" b="1" i="0" u="none" strike="noStrike" kern="1200" cap="none" spc="0" normalizeH="0" baseline="0" noProof="0" dirty="0">
                <a:ln>
                  <a:noFill/>
                </a:ln>
                <a:solidFill>
                  <a:srgbClr val="FF0000"/>
                </a:solidFill>
                <a:effectLst/>
                <a:uLnTx/>
                <a:uFillTx/>
                <a:latin typeface="HGMaruGothicMPRO" panose="020F0600000000000000" pitchFamily="34" charset="-128"/>
                <a:ea typeface="HGMaruGothicMPRO" panose="020F0600000000000000" pitchFamily="34" charset="-128"/>
                <a:cs typeface="ShinMGoPro-DeBold"/>
              </a:rPr>
              <a:t>1</a:t>
            </a:r>
            <a:r>
              <a:rPr kumimoji="1" sz="2812" b="1" i="0" u="none" strike="noStrike" kern="1200" cap="none" spc="0" normalizeH="0" baseline="0" noProof="0" dirty="0">
                <a:ln>
                  <a:noFill/>
                </a:ln>
                <a:solidFill>
                  <a:srgbClr val="FF0000"/>
                </a:solidFill>
                <a:effectLst/>
                <a:uLnTx/>
                <a:uFillTx/>
                <a:latin typeface="HGMaruGothicMPRO" panose="020F0600000000000000" pitchFamily="34" charset="-128"/>
                <a:ea typeface="HGMaruGothicMPRO" panose="020F0600000000000000" pitchFamily="34" charset="-128"/>
                <a:cs typeface="ShinMGoPro-DeBold"/>
              </a:rPr>
              <a:t>日</a:t>
            </a:r>
            <a:r>
              <a:rPr kumimoji="1" sz="1905" b="1" i="0" u="none" strike="noStrike" kern="1200" cap="none" spc="0" normalizeH="0" baseline="0" noProof="0" dirty="0">
                <a:ln>
                  <a:noFill/>
                </a:ln>
                <a:solidFill>
                  <a:srgbClr val="FF0000"/>
                </a:solidFill>
                <a:effectLst/>
                <a:uLnTx/>
                <a:uFillTx/>
                <a:latin typeface="HGMaruGothicMPRO" panose="020F0600000000000000" pitchFamily="34" charset="-128"/>
                <a:ea typeface="HGMaruGothicMPRO" panose="020F0600000000000000" pitchFamily="34" charset="-128"/>
                <a:cs typeface="ShinMGoPro-Medium"/>
              </a:rPr>
              <a:t>以上</a:t>
            </a:r>
            <a:endParaRPr kumimoji="1" sz="1905" b="0" i="0" u="none" strike="noStrike" kern="1200" cap="none" spc="0" normalizeH="0" baseline="0" noProof="0" dirty="0">
              <a:ln>
                <a:noFill/>
              </a:ln>
              <a:solidFill>
                <a:srgbClr val="FF0000"/>
              </a:solidFill>
              <a:effectLst/>
              <a:uLnTx/>
              <a:uFillTx/>
              <a:latin typeface="HGMaruGothicMPRO" panose="020F0600000000000000" pitchFamily="34" charset="-128"/>
              <a:ea typeface="HGMaruGothicMPRO" panose="020F0600000000000000" pitchFamily="34" charset="-128"/>
              <a:cs typeface="ShinMGoPro-Medium"/>
            </a:endParaRPr>
          </a:p>
          <a:p>
            <a:pPr marL="546116" marR="0" lvl="0" indent="-186070" algn="l" defTabSz="914400" rtl="0" eaLnBrk="1" fontAlgn="auto" latinLnBrk="0" hangingPunct="1">
              <a:lnSpc>
                <a:spcPct val="100000"/>
              </a:lnSpc>
              <a:spcBef>
                <a:spcPts val="113"/>
              </a:spcBef>
              <a:spcAft>
                <a:spcPts val="0"/>
              </a:spcAft>
              <a:buClrTx/>
              <a:buSzPct val="93750"/>
              <a:buFontTx/>
              <a:buChar char="○"/>
              <a:tabLst>
                <a:tab pos="546692" algn="l"/>
              </a:tabLst>
              <a:defRPr/>
            </a:pPr>
            <a:r>
              <a:rPr kumimoji="1" sz="2177" b="0" i="0" u="none" strike="noStrike" kern="1200" cap="none" spc="0" normalizeH="0" baseline="6944"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　</a:t>
            </a:r>
            <a:r>
              <a:rPr kumimoji="1" lang="en-US" altLang="ja-JP" sz="2812" b="1"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ShinMGoPro-DeBold"/>
              </a:rPr>
              <a:t>4</a:t>
            </a:r>
            <a:r>
              <a:rPr kumimoji="1" sz="2812" b="1"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ShinMGoPro-DeBold"/>
              </a:rPr>
              <a:t>週間</a:t>
            </a:r>
            <a:r>
              <a:rPr kumimoji="1" sz="1905"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に</a:t>
            </a:r>
            <a:r>
              <a:rPr kumimoji="1" lang="en-US" altLang="ja-JP" sz="2812" b="1" i="0" u="none" strike="noStrike" kern="1200" cap="none" spc="0" normalizeH="0" baseline="0" noProof="0" dirty="0">
                <a:ln>
                  <a:noFill/>
                </a:ln>
                <a:solidFill>
                  <a:srgbClr val="FF0000"/>
                </a:solidFill>
                <a:effectLst/>
                <a:uLnTx/>
                <a:uFillTx/>
                <a:latin typeface="HGMaruGothicMPRO" panose="020F0600000000000000" pitchFamily="34" charset="-128"/>
                <a:ea typeface="HGMaruGothicMPRO" panose="020F0600000000000000" pitchFamily="34" charset="-128"/>
                <a:cs typeface="ShinMGoPro-DeBold"/>
              </a:rPr>
              <a:t>4</a:t>
            </a:r>
            <a:r>
              <a:rPr kumimoji="1" sz="2812" b="1" i="0" u="none" strike="noStrike" kern="1200" cap="none" spc="0" normalizeH="0" baseline="0" noProof="0" dirty="0">
                <a:ln>
                  <a:noFill/>
                </a:ln>
                <a:solidFill>
                  <a:srgbClr val="FF0000"/>
                </a:solidFill>
                <a:effectLst/>
                <a:uLnTx/>
                <a:uFillTx/>
                <a:latin typeface="HGMaruGothicMPRO" panose="020F0600000000000000" pitchFamily="34" charset="-128"/>
                <a:ea typeface="HGMaruGothicMPRO" panose="020F0600000000000000" pitchFamily="34" charset="-128"/>
                <a:cs typeface="ShinMGoPro-DeBold"/>
              </a:rPr>
              <a:t>日</a:t>
            </a:r>
            <a:r>
              <a:rPr kumimoji="1" sz="1905" b="1" i="0" u="none" strike="noStrike" kern="1200" cap="none" spc="0" normalizeH="0" baseline="0" noProof="0" dirty="0">
                <a:ln>
                  <a:noFill/>
                </a:ln>
                <a:solidFill>
                  <a:srgbClr val="FF0000"/>
                </a:solidFill>
                <a:effectLst/>
                <a:uLnTx/>
                <a:uFillTx/>
                <a:latin typeface="HGMaruGothicMPRO" panose="020F0600000000000000" pitchFamily="34" charset="-128"/>
                <a:ea typeface="HGMaruGothicMPRO" panose="020F0600000000000000" pitchFamily="34" charset="-128"/>
                <a:cs typeface="ShinMGoPro-Medium"/>
              </a:rPr>
              <a:t>以上</a:t>
            </a:r>
            <a:endParaRPr kumimoji="1" sz="1905" b="0" i="0" u="none" strike="noStrike" kern="1200" cap="none" spc="0" normalizeH="0" baseline="0" noProof="0" dirty="0">
              <a:ln>
                <a:noFill/>
              </a:ln>
              <a:solidFill>
                <a:srgbClr val="FF0000"/>
              </a:solidFill>
              <a:effectLst/>
              <a:uLnTx/>
              <a:uFillTx/>
              <a:latin typeface="HGMaruGothicMPRO" panose="020F0600000000000000" pitchFamily="34" charset="-128"/>
              <a:ea typeface="HGMaruGothicMPRO" panose="020F0600000000000000" pitchFamily="34" charset="-128"/>
              <a:cs typeface="ShinMGoPro-Medium"/>
            </a:endParaRPr>
          </a:p>
        </p:txBody>
      </p:sp>
      <p:sp>
        <p:nvSpPr>
          <p:cNvPr id="19" name="角丸四角形 18"/>
          <p:cNvSpPr/>
          <p:nvPr/>
        </p:nvSpPr>
        <p:spPr>
          <a:xfrm>
            <a:off x="479375" y="998776"/>
            <a:ext cx="7488832" cy="517104"/>
          </a:xfrm>
          <a:prstGeom prst="roundRect">
            <a:avLst>
              <a:gd name="adj" fmla="val 2560"/>
            </a:avLst>
          </a:prstGeom>
          <a:solidFill>
            <a:srgbClr val="009944"/>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0" bIns="36000" rtlCol="0" anchor="ctr">
            <a:noAutofit/>
          </a:bodyPr>
          <a:lstStyle/>
          <a:p>
            <a:pPr marL="216000" marR="0" lvl="0" indent="-216000" algn="l" defTabSz="914400" rtl="0" eaLnBrk="1" fontAlgn="auto" latinLnBrk="0" hangingPunct="1">
              <a:lnSpc>
                <a:spcPct val="12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１　働く時間の決まり</a:t>
            </a:r>
            <a:r>
              <a:rPr kumimoji="1" lang="en-US" altLang="ja-JP" sz="2400"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2400"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法定労働時間</a:t>
            </a:r>
            <a:r>
              <a:rPr kumimoji="1" lang="en-US" altLang="ja-JP" sz="2400"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a:t>
            </a:r>
            <a:endParaRPr kumimoji="1" lang="ja-JP" altLang="en-US" sz="2400" b="1" i="0" u="none" strike="noStrike" kern="1200" cap="none" spc="0" normalizeH="0" baseline="0" noProof="0" dirty="0">
              <a:ln>
                <a:noFill/>
              </a:ln>
              <a:solidFill>
                <a:prstClr val="white"/>
              </a:solidFill>
              <a:effectLst/>
              <a:uLnTx/>
              <a:uFillTx/>
              <a:latin typeface="Trebuchet MS"/>
              <a:ea typeface="HGｺﾞｼｯｸM" panose="020B0609000000000000" pitchFamily="49" charset="-128"/>
              <a:cs typeface="+mn-cs"/>
            </a:endParaRPr>
          </a:p>
        </p:txBody>
      </p:sp>
      <p:sp>
        <p:nvSpPr>
          <p:cNvPr id="20" name="角丸四角形 19"/>
          <p:cNvSpPr/>
          <p:nvPr/>
        </p:nvSpPr>
        <p:spPr>
          <a:xfrm>
            <a:off x="479376" y="2551856"/>
            <a:ext cx="7488832" cy="517104"/>
          </a:xfrm>
          <a:prstGeom prst="roundRect">
            <a:avLst>
              <a:gd name="adj" fmla="val 2560"/>
            </a:avLst>
          </a:prstGeom>
          <a:solidFill>
            <a:srgbClr val="009944"/>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0" bIns="36000" rtlCol="0" anchor="ctr">
            <a:noAutofit/>
          </a:bodyPr>
          <a:lstStyle/>
          <a:p>
            <a:pPr marL="216000" marR="0" lvl="0" indent="-216000" algn="l" defTabSz="914400" rtl="0" eaLnBrk="1" fontAlgn="auto" latinLnBrk="0" hangingPunct="1">
              <a:lnSpc>
                <a:spcPct val="12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２　休憩時間の決まり</a:t>
            </a:r>
            <a:endParaRPr kumimoji="1" lang="ja-JP" altLang="en-US" sz="2400" b="1" i="0" u="none" strike="noStrike" kern="1200" cap="none" spc="0" normalizeH="0" baseline="0" noProof="0" dirty="0">
              <a:ln>
                <a:noFill/>
              </a:ln>
              <a:solidFill>
                <a:prstClr val="white"/>
              </a:solidFill>
              <a:effectLst/>
              <a:uLnTx/>
              <a:uFillTx/>
              <a:latin typeface="Trebuchet MS"/>
              <a:ea typeface="HGｺﾞｼｯｸM" panose="020B0609000000000000" pitchFamily="49" charset="-128"/>
              <a:cs typeface="+mn-cs"/>
            </a:endParaRPr>
          </a:p>
        </p:txBody>
      </p:sp>
      <p:sp>
        <p:nvSpPr>
          <p:cNvPr id="21" name="角丸四角形 20"/>
          <p:cNvSpPr/>
          <p:nvPr/>
        </p:nvSpPr>
        <p:spPr>
          <a:xfrm>
            <a:off x="479375" y="4208040"/>
            <a:ext cx="7488832" cy="517104"/>
          </a:xfrm>
          <a:prstGeom prst="roundRect">
            <a:avLst>
              <a:gd name="adj" fmla="val 2560"/>
            </a:avLst>
          </a:prstGeom>
          <a:solidFill>
            <a:srgbClr val="009944"/>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0" bIns="36000" rtlCol="0" anchor="ctr">
            <a:noAutofit/>
          </a:bodyPr>
          <a:lstStyle/>
          <a:p>
            <a:pPr marL="216000" marR="0" lvl="0" indent="-216000" algn="l" defTabSz="914400" rtl="0" eaLnBrk="1" fontAlgn="auto" latinLnBrk="0" hangingPunct="1">
              <a:lnSpc>
                <a:spcPct val="12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３　休日の決まり</a:t>
            </a:r>
            <a:r>
              <a:rPr kumimoji="1" lang="en-US" altLang="ja-JP" sz="2400"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2400"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法定休日</a:t>
            </a:r>
            <a:r>
              <a:rPr kumimoji="1" lang="en-US" altLang="ja-JP" sz="2400" b="1"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a:t>
            </a:r>
            <a:endParaRPr kumimoji="1" lang="ja-JP" altLang="en-US" sz="2400" b="1" i="0" u="none" strike="noStrike" kern="1200" cap="none" spc="0" normalizeH="0" baseline="0" noProof="0" dirty="0">
              <a:ln>
                <a:noFill/>
              </a:ln>
              <a:solidFill>
                <a:prstClr val="white"/>
              </a:solidFill>
              <a:effectLst/>
              <a:uLnTx/>
              <a:uFillTx/>
              <a:latin typeface="Trebuchet MS"/>
              <a:ea typeface="HGｺﾞｼｯｸM" panose="020B0609000000000000" pitchFamily="49" charset="-128"/>
              <a:cs typeface="+mn-cs"/>
            </a:endParaRPr>
          </a:p>
        </p:txBody>
      </p:sp>
      <p:sp>
        <p:nvSpPr>
          <p:cNvPr id="2" name="スライド番号プレースホルダー 4">
            <a:extLst>
              <a:ext uri="{FF2B5EF4-FFF2-40B4-BE49-F238E27FC236}">
                <a16:creationId xmlns:a16="http://schemas.microsoft.com/office/drawing/2014/main" id="{F8971354-8A3F-1263-1AFE-E3FAA294DAF7}"/>
              </a:ext>
            </a:extLst>
          </p:cNvPr>
          <p:cNvSpPr txBox="1">
            <a:spLocks/>
          </p:cNvSpPr>
          <p:nvPr/>
        </p:nvSpPr>
        <p:spPr>
          <a:xfrm>
            <a:off x="9347200" y="6479969"/>
            <a:ext cx="2844800" cy="365125"/>
          </a:xfrm>
          <a:prstGeom prst="rect">
            <a:avLst/>
          </a:prstGeom>
        </p:spPr>
        <p:txBody>
          <a:bodyPr anchor="ctr" anchorCtr="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fld id="{E3C52A74-6BB8-425A-81FA-95938EE2CA9E}" type="slidenum">
              <a:rPr lang="ja-JP" altLang="en-US" sz="1200" b="1" smtClean="0"/>
              <a:pPr algn="r"/>
              <a:t>4</a:t>
            </a:fld>
            <a:endParaRPr lang="ja-JP" altLang="en-US" sz="1200" b="1"/>
          </a:p>
        </p:txBody>
      </p:sp>
    </p:spTree>
    <p:extLst>
      <p:ext uri="{BB962C8B-B14F-4D97-AF65-F5344CB8AC3E}">
        <p14:creationId xmlns:p14="http://schemas.microsoft.com/office/powerpoint/2010/main" val="30990263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a:extLst>
              <a:ext uri="{FF2B5EF4-FFF2-40B4-BE49-F238E27FC236}">
                <a16:creationId xmlns:a16="http://schemas.microsoft.com/office/drawing/2014/main" id="{9876E458-DD1F-8745-A661-554538E13D28}"/>
              </a:ext>
            </a:extLst>
          </p:cNvPr>
          <p:cNvSpPr/>
          <p:nvPr/>
        </p:nvSpPr>
        <p:spPr>
          <a:xfrm>
            <a:off x="9527849" y="1756490"/>
            <a:ext cx="1290915" cy="2150946"/>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633" b="0" i="0" u="none" strike="noStrike" kern="1200" cap="none" spc="0" normalizeH="0" baseline="0" noProof="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p:txBody>
      </p:sp>
      <p:sp>
        <p:nvSpPr>
          <p:cNvPr id="6" name="object 6">
            <a:extLst>
              <a:ext uri="{FF2B5EF4-FFF2-40B4-BE49-F238E27FC236}">
                <a16:creationId xmlns:a16="http://schemas.microsoft.com/office/drawing/2014/main" id="{E653A64A-A6A1-6E40-8C54-4B3CA34BEE5C}"/>
              </a:ext>
            </a:extLst>
          </p:cNvPr>
          <p:cNvSpPr/>
          <p:nvPr/>
        </p:nvSpPr>
        <p:spPr>
          <a:xfrm>
            <a:off x="551384" y="908720"/>
            <a:ext cx="9001000" cy="2477603"/>
          </a:xfrm>
          <a:custGeom>
            <a:avLst/>
            <a:gdLst/>
            <a:ahLst/>
            <a:cxnLst/>
            <a:rect l="l" t="t" r="r" b="b"/>
            <a:pathLst>
              <a:path w="8237855" h="3260725">
                <a:moveTo>
                  <a:pt x="0" y="3260255"/>
                </a:moveTo>
                <a:lnTo>
                  <a:pt x="8237258" y="3260255"/>
                </a:lnTo>
                <a:lnTo>
                  <a:pt x="8237258" y="0"/>
                </a:lnTo>
                <a:lnTo>
                  <a:pt x="0" y="0"/>
                </a:lnTo>
                <a:lnTo>
                  <a:pt x="0" y="3260255"/>
                </a:lnTo>
                <a:close/>
              </a:path>
            </a:pathLst>
          </a:custGeom>
          <a:solidFill>
            <a:srgbClr val="FFFDE8"/>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633" b="0" i="0" u="none" strike="noStrike" kern="1200" cap="none" spc="0" normalizeH="0" baseline="0" noProof="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p:txBody>
      </p:sp>
      <p:sp>
        <p:nvSpPr>
          <p:cNvPr id="7" name="object 7">
            <a:extLst>
              <a:ext uri="{FF2B5EF4-FFF2-40B4-BE49-F238E27FC236}">
                <a16:creationId xmlns:a16="http://schemas.microsoft.com/office/drawing/2014/main" id="{31F09BD8-CF4B-914D-B71D-4096E2EA7D58}"/>
              </a:ext>
            </a:extLst>
          </p:cNvPr>
          <p:cNvSpPr/>
          <p:nvPr/>
        </p:nvSpPr>
        <p:spPr>
          <a:xfrm>
            <a:off x="551384" y="908720"/>
            <a:ext cx="9001000" cy="2477603"/>
          </a:xfrm>
          <a:custGeom>
            <a:avLst/>
            <a:gdLst/>
            <a:ahLst/>
            <a:cxnLst/>
            <a:rect l="l" t="t" r="r" b="b"/>
            <a:pathLst>
              <a:path w="8237855" h="3260725">
                <a:moveTo>
                  <a:pt x="0" y="3260255"/>
                </a:moveTo>
                <a:lnTo>
                  <a:pt x="8237258" y="3260255"/>
                </a:lnTo>
                <a:lnTo>
                  <a:pt x="8237258" y="0"/>
                </a:lnTo>
                <a:lnTo>
                  <a:pt x="0" y="0"/>
                </a:lnTo>
                <a:lnTo>
                  <a:pt x="0" y="3260255"/>
                </a:lnTo>
                <a:close/>
              </a:path>
            </a:pathLst>
          </a:custGeom>
          <a:ln w="15748">
            <a:solidFill>
              <a:srgbClr val="6D6E7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633" b="0" i="0" u="none" strike="noStrike" kern="1200" cap="none" spc="0" normalizeH="0" baseline="0" noProof="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p:txBody>
      </p:sp>
      <p:sp>
        <p:nvSpPr>
          <p:cNvPr id="9" name="object 9">
            <a:extLst>
              <a:ext uri="{FF2B5EF4-FFF2-40B4-BE49-F238E27FC236}">
                <a16:creationId xmlns:a16="http://schemas.microsoft.com/office/drawing/2014/main" id="{599E1044-F1D5-0749-AF87-684F416A1B24}"/>
              </a:ext>
            </a:extLst>
          </p:cNvPr>
          <p:cNvSpPr txBox="1"/>
          <p:nvPr/>
        </p:nvSpPr>
        <p:spPr>
          <a:xfrm>
            <a:off x="712810" y="1128482"/>
            <a:ext cx="8685498" cy="2103764"/>
          </a:xfrm>
          <a:prstGeom prst="rect">
            <a:avLst/>
          </a:prstGeom>
        </p:spPr>
        <p:txBody>
          <a:bodyPr vert="horz" wrap="square" lIns="0" tIns="10945" rIns="0" bIns="0" rtlCol="0">
            <a:spAutoFit/>
          </a:bodyPr>
          <a:lstStyle/>
          <a:p>
            <a:pPr marL="161300" marR="4609" lvl="0" indent="0" algn="l" defTabSz="914400" rtl="0" eaLnBrk="1" fontAlgn="auto" latinLnBrk="0" hangingPunct="1">
              <a:lnSpc>
                <a:spcPts val="3175"/>
              </a:lnSpc>
              <a:spcBef>
                <a:spcPts val="86"/>
              </a:spcBef>
              <a:spcAft>
                <a:spcPts val="0"/>
              </a:spcAft>
              <a:buClrTx/>
              <a:buSzTx/>
              <a:buFontTx/>
              <a:buNone/>
              <a:tabLst/>
              <a:defRPr/>
            </a:pPr>
            <a:r>
              <a:rPr kumimoji="1" sz="2359"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　使用者は、労働者の過半数で組織する労働組合もしくは労働者の過半数を代表する者との書面による協定をし、これを</a:t>
            </a:r>
            <a:r>
              <a:rPr kumimoji="1" sz="2359" b="1" i="0" u="none" strike="noStrike" kern="1200" cap="none" spc="0" normalizeH="0" baseline="0" noProof="0" dirty="0">
                <a:ln>
                  <a:noFill/>
                </a:ln>
                <a:solidFill>
                  <a:srgbClr val="FF0000"/>
                </a:solidFill>
                <a:effectLst/>
                <a:uLnTx/>
                <a:uFillTx/>
                <a:latin typeface="HGMaruGothicMPRO" panose="020F0600000000000000" pitchFamily="34" charset="-128"/>
                <a:ea typeface="HGMaruGothicMPRO" panose="020F0600000000000000" pitchFamily="34" charset="-128"/>
                <a:cs typeface="A-OTF Shin Maru Go Pro"/>
              </a:rPr>
              <a:t>行政官庁</a:t>
            </a:r>
            <a:r>
              <a:rPr kumimoji="1" sz="2359"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に届け出た場合においては、その</a:t>
            </a:r>
            <a:r>
              <a:rPr kumimoji="1" sz="2359" b="1" i="0" u="none" strike="noStrike" kern="1200" cap="none" spc="0" normalizeH="0" baseline="0" noProof="0" dirty="0">
                <a:ln>
                  <a:noFill/>
                </a:ln>
                <a:solidFill>
                  <a:srgbClr val="FF0000"/>
                </a:solidFill>
                <a:effectLst/>
                <a:uLnTx/>
                <a:uFillTx/>
                <a:latin typeface="HGMaruGothicMPRO" panose="020F0600000000000000" pitchFamily="34" charset="-128"/>
                <a:ea typeface="HGMaruGothicMPRO" panose="020F0600000000000000" pitchFamily="34" charset="-128"/>
                <a:cs typeface="ShinMGoPro-Medium"/>
              </a:rPr>
              <a:t>協定で定めるところによって労働時間を延長</a:t>
            </a:r>
            <a:r>
              <a:rPr kumimoji="1" sz="2359"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し、又は</a:t>
            </a:r>
            <a:r>
              <a:rPr kumimoji="1" sz="2359" b="1" i="0" u="none" strike="noStrike" kern="1200" cap="none" spc="0" normalizeH="0" baseline="0" noProof="0" dirty="0">
                <a:ln>
                  <a:noFill/>
                </a:ln>
                <a:solidFill>
                  <a:srgbClr val="FF0000"/>
                </a:solidFill>
                <a:effectLst/>
                <a:uLnTx/>
                <a:uFillTx/>
                <a:latin typeface="HGMaruGothicMPRO" panose="020F0600000000000000" pitchFamily="34" charset="-128"/>
                <a:ea typeface="HGMaruGothicMPRO" panose="020F0600000000000000" pitchFamily="34" charset="-128"/>
                <a:cs typeface="ShinMGoPro-Medium"/>
              </a:rPr>
              <a:t>休日に労働</a:t>
            </a:r>
            <a:r>
              <a:rPr kumimoji="1" sz="2359"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させることができる。</a:t>
            </a:r>
            <a:endParaRPr kumimoji="1" sz="2359"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A-OTF Shin Maru Go Pro"/>
            </a:endParaRPr>
          </a:p>
          <a:p>
            <a:pPr marL="11521" marR="0" lvl="0" indent="0" algn="l" defTabSz="914400" rtl="0" eaLnBrk="1" fontAlgn="auto" latinLnBrk="0" hangingPunct="1">
              <a:lnSpc>
                <a:spcPts val="3175"/>
              </a:lnSpc>
              <a:spcBef>
                <a:spcPts val="322"/>
              </a:spcBef>
              <a:spcAft>
                <a:spcPts val="0"/>
              </a:spcAft>
              <a:buClrTx/>
              <a:buSzTx/>
              <a:buFontTx/>
              <a:buNone/>
              <a:tabLst/>
              <a:defRPr/>
            </a:pPr>
            <a:r>
              <a:rPr kumimoji="1" sz="2359"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（労働基準法第36条（抜粋</a:t>
            </a:r>
            <a:r>
              <a:rPr kumimoji="1" sz="2359" b="0" i="0" u="none" strike="noStrike" kern="1200" cap="none" spc="-816"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a:t>
            </a:r>
            <a:endParaRPr kumimoji="1" sz="2517" b="0" i="0" u="none" strike="noStrike" kern="1200" cap="none" spc="-816"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A-OTF Shin Maru Go Pro"/>
            </a:endParaRPr>
          </a:p>
        </p:txBody>
      </p:sp>
      <p:grpSp>
        <p:nvGrpSpPr>
          <p:cNvPr id="12" name="グループ化 11">
            <a:extLst>
              <a:ext uri="{FF2B5EF4-FFF2-40B4-BE49-F238E27FC236}">
                <a16:creationId xmlns:a16="http://schemas.microsoft.com/office/drawing/2014/main" id="{4A889E74-726D-F945-9682-37A4E82B862E}"/>
              </a:ext>
            </a:extLst>
          </p:cNvPr>
          <p:cNvGrpSpPr/>
          <p:nvPr/>
        </p:nvGrpSpPr>
        <p:grpSpPr>
          <a:xfrm>
            <a:off x="1631504" y="3384041"/>
            <a:ext cx="6001398" cy="1354385"/>
            <a:chOff x="1458897" y="5254194"/>
            <a:chExt cx="6615430" cy="1492959"/>
          </a:xfrm>
          <a:solidFill>
            <a:srgbClr val="E60012">
              <a:alpha val="50000"/>
            </a:srgbClr>
          </a:solidFill>
        </p:grpSpPr>
        <p:sp>
          <p:nvSpPr>
            <p:cNvPr id="8" name="object 8">
              <a:extLst>
                <a:ext uri="{FF2B5EF4-FFF2-40B4-BE49-F238E27FC236}">
                  <a16:creationId xmlns:a16="http://schemas.microsoft.com/office/drawing/2014/main" id="{2605136F-7E5F-6F4D-B9F6-E7AD486A8B2E}"/>
                </a:ext>
              </a:extLst>
            </p:cNvPr>
            <p:cNvSpPr/>
            <p:nvPr/>
          </p:nvSpPr>
          <p:spPr>
            <a:xfrm>
              <a:off x="1458897" y="5865138"/>
              <a:ext cx="6615430" cy="882015"/>
            </a:xfrm>
            <a:custGeom>
              <a:avLst/>
              <a:gdLst/>
              <a:ahLst/>
              <a:cxnLst/>
              <a:rect l="l" t="t" r="r" b="b"/>
              <a:pathLst>
                <a:path w="6615430" h="882015">
                  <a:moveTo>
                    <a:pt x="6363004" y="0"/>
                  </a:moveTo>
                  <a:lnTo>
                    <a:pt x="252006" y="0"/>
                  </a:lnTo>
                  <a:lnTo>
                    <a:pt x="106315" y="3937"/>
                  </a:lnTo>
                  <a:lnTo>
                    <a:pt x="31500" y="31500"/>
                  </a:lnTo>
                  <a:lnTo>
                    <a:pt x="3937" y="106315"/>
                  </a:lnTo>
                  <a:lnTo>
                    <a:pt x="0" y="252006"/>
                  </a:lnTo>
                  <a:lnTo>
                    <a:pt x="0" y="629996"/>
                  </a:lnTo>
                  <a:lnTo>
                    <a:pt x="3937" y="775687"/>
                  </a:lnTo>
                  <a:lnTo>
                    <a:pt x="31500" y="850501"/>
                  </a:lnTo>
                  <a:lnTo>
                    <a:pt x="106315" y="878064"/>
                  </a:lnTo>
                  <a:lnTo>
                    <a:pt x="252006" y="882002"/>
                  </a:lnTo>
                  <a:lnTo>
                    <a:pt x="6363004" y="882002"/>
                  </a:lnTo>
                  <a:lnTo>
                    <a:pt x="6508695" y="878064"/>
                  </a:lnTo>
                  <a:lnTo>
                    <a:pt x="6583510" y="850501"/>
                  </a:lnTo>
                  <a:lnTo>
                    <a:pt x="6611073" y="775687"/>
                  </a:lnTo>
                  <a:lnTo>
                    <a:pt x="6615010" y="629996"/>
                  </a:lnTo>
                  <a:lnTo>
                    <a:pt x="6615010" y="252006"/>
                  </a:lnTo>
                  <a:lnTo>
                    <a:pt x="6611073" y="106315"/>
                  </a:lnTo>
                  <a:lnTo>
                    <a:pt x="6583510" y="31500"/>
                  </a:lnTo>
                  <a:lnTo>
                    <a:pt x="6508695" y="3937"/>
                  </a:lnTo>
                  <a:lnTo>
                    <a:pt x="6363004" y="0"/>
                  </a:lnTo>
                  <a:close/>
                </a:path>
              </a:pathLst>
            </a:custGeom>
            <a:gr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633" b="0" i="0" u="none" strike="noStrike" kern="1200" cap="none" spc="0" normalizeH="0" baseline="0" noProof="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p:txBody>
        </p:sp>
        <p:sp>
          <p:nvSpPr>
            <p:cNvPr id="10" name="object 10">
              <a:extLst>
                <a:ext uri="{FF2B5EF4-FFF2-40B4-BE49-F238E27FC236}">
                  <a16:creationId xmlns:a16="http://schemas.microsoft.com/office/drawing/2014/main" id="{8262E56A-3C7B-2D4D-AC86-3DBF51BEC80D}"/>
                </a:ext>
              </a:extLst>
            </p:cNvPr>
            <p:cNvSpPr/>
            <p:nvPr/>
          </p:nvSpPr>
          <p:spPr>
            <a:xfrm>
              <a:off x="3430807" y="5254194"/>
              <a:ext cx="428625" cy="610945"/>
            </a:xfrm>
            <a:custGeom>
              <a:avLst/>
              <a:gdLst/>
              <a:ahLst/>
              <a:cxnLst/>
              <a:rect l="l" t="t" r="r" b="b"/>
              <a:pathLst>
                <a:path w="428625" h="707389">
                  <a:moveTo>
                    <a:pt x="0" y="0"/>
                  </a:moveTo>
                  <a:lnTo>
                    <a:pt x="62992" y="707237"/>
                  </a:lnTo>
                  <a:lnTo>
                    <a:pt x="428396" y="705599"/>
                  </a:lnTo>
                  <a:lnTo>
                    <a:pt x="0" y="0"/>
                  </a:lnTo>
                  <a:close/>
                </a:path>
              </a:pathLst>
            </a:custGeom>
            <a:solidFill>
              <a:srgbClr val="E60012">
                <a:alpha val="50000"/>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633" b="0" i="0" u="none" strike="noStrike" kern="1200" cap="none" spc="0" normalizeH="0" baseline="0" noProof="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p:txBody>
        </p:sp>
      </p:grpSp>
      <p:sp>
        <p:nvSpPr>
          <p:cNvPr id="11" name="object 9">
            <a:extLst>
              <a:ext uri="{FF2B5EF4-FFF2-40B4-BE49-F238E27FC236}">
                <a16:creationId xmlns:a16="http://schemas.microsoft.com/office/drawing/2014/main" id="{18A2DFFE-C5D0-A94B-A648-E18AD78BF34F}"/>
              </a:ext>
            </a:extLst>
          </p:cNvPr>
          <p:cNvSpPr txBox="1"/>
          <p:nvPr/>
        </p:nvSpPr>
        <p:spPr>
          <a:xfrm>
            <a:off x="839416" y="4135535"/>
            <a:ext cx="7088424" cy="401928"/>
          </a:xfrm>
          <a:prstGeom prst="rect">
            <a:avLst/>
          </a:prstGeom>
        </p:spPr>
        <p:txBody>
          <a:bodyPr vert="horz" wrap="square" lIns="0" tIns="10945" rIns="0" bIns="0" rtlCol="0">
            <a:spAutoFit/>
          </a:bodyPr>
          <a:lstStyle/>
          <a:p>
            <a:pPr marL="918835" marR="0" lvl="0" indent="0" algn="l" defTabSz="914400" rtl="0" eaLnBrk="1" fontAlgn="auto" latinLnBrk="0" hangingPunct="1">
              <a:lnSpc>
                <a:spcPct val="100000"/>
              </a:lnSpc>
              <a:spcBef>
                <a:spcPts val="2667"/>
              </a:spcBef>
              <a:spcAft>
                <a:spcPts val="0"/>
              </a:spcAft>
              <a:buClrTx/>
              <a:buSzTx/>
              <a:buFontTx/>
              <a:buNone/>
              <a:tabLst/>
              <a:defRPr/>
            </a:pPr>
            <a:r>
              <a:rPr kumimoji="1" sz="1814"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一般に</a:t>
            </a:r>
            <a:r>
              <a:rPr kumimoji="1" sz="2540"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36協定『サブロク協定』</a:t>
            </a:r>
            <a:r>
              <a:rPr kumimoji="1" sz="1814"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と称されます</a:t>
            </a:r>
            <a:endParaRPr kumimoji="1" sz="1814"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A-OTF Shin Maru Go Pro"/>
            </a:endParaRPr>
          </a:p>
        </p:txBody>
      </p:sp>
      <p:sp>
        <p:nvSpPr>
          <p:cNvPr id="13" name="正方形/長方形 12"/>
          <p:cNvSpPr/>
          <p:nvPr/>
        </p:nvSpPr>
        <p:spPr>
          <a:xfrm>
            <a:off x="0" y="635061"/>
            <a:ext cx="12192000" cy="129643"/>
          </a:xfrm>
          <a:prstGeom prst="rect">
            <a:avLst/>
          </a:prstGeom>
          <a:solidFill>
            <a:srgbClr val="009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4" name="テキスト ボックス 13"/>
          <p:cNvSpPr txBox="1"/>
          <p:nvPr/>
        </p:nvSpPr>
        <p:spPr>
          <a:xfrm>
            <a:off x="119336" y="116632"/>
            <a:ext cx="108012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残業には、</a:t>
            </a:r>
            <a:r>
              <a:rPr kumimoji="1" lang="en-US" altLang="ja-JP" sz="2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36</a:t>
            </a:r>
            <a:r>
              <a:rPr kumimoji="1" lang="ja-JP" altLang="en-US" sz="2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協定</a:t>
            </a:r>
            <a:r>
              <a:rPr kumimoji="1" lang="en-US" altLang="ja-JP" sz="2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2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サブロク協定</a:t>
            </a:r>
            <a:r>
              <a:rPr kumimoji="1" lang="en-US" altLang="ja-JP" sz="2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2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が必要です</a:t>
            </a:r>
          </a:p>
        </p:txBody>
      </p:sp>
      <p:sp>
        <p:nvSpPr>
          <p:cNvPr id="15" name="object 8">
            <a:extLst>
              <a:ext uri="{FF2B5EF4-FFF2-40B4-BE49-F238E27FC236}">
                <a16:creationId xmlns:a16="http://schemas.microsoft.com/office/drawing/2014/main" id="{22B39C9C-11D3-E94D-8754-E8BC7EA27F7C}"/>
              </a:ext>
            </a:extLst>
          </p:cNvPr>
          <p:cNvSpPr txBox="1"/>
          <p:nvPr/>
        </p:nvSpPr>
        <p:spPr>
          <a:xfrm>
            <a:off x="698538" y="4899222"/>
            <a:ext cx="10794924" cy="1766505"/>
          </a:xfrm>
          <a:prstGeom prst="rect">
            <a:avLst/>
          </a:prstGeom>
          <a:ln w="15748">
            <a:noFill/>
          </a:ln>
        </p:spPr>
        <p:txBody>
          <a:bodyPr vert="horz" wrap="square" lIns="0" tIns="127885" rIns="0" bIns="0" rtlCol="0">
            <a:spAutoFit/>
          </a:bodyPr>
          <a:lstStyle/>
          <a:p>
            <a:pPr marL="216000" marR="270178" lvl="0" indent="-216000" algn="l" defTabSz="914400" rtl="0" eaLnBrk="1" fontAlgn="auto" latinLnBrk="0" hangingPunct="1">
              <a:lnSpc>
                <a:spcPct val="133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a:t>
            </a:r>
            <a:r>
              <a:rPr kumimoji="1" sz="2000"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　</a:t>
            </a:r>
            <a:r>
              <a:rPr kumimoji="1" lang="en-US" altLang="ja-JP" sz="2000"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36</a:t>
            </a:r>
            <a:r>
              <a:rPr kumimoji="1" lang="ja-JP" altLang="en-US" sz="2000"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協定で定める範囲を超えて残業や休日労働をさせた場合は、労働基準法違反です。</a:t>
            </a:r>
            <a:endParaRPr kumimoji="1" lang="en-US" altLang="ja-JP" sz="2000"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endParaRPr>
          </a:p>
          <a:p>
            <a:pPr marL="216000" marR="270178" lvl="0" indent="-216000" algn="l" defTabSz="914400" rtl="0" eaLnBrk="1" fontAlgn="auto" latinLnBrk="0" hangingPunct="1">
              <a:lnSpc>
                <a:spcPct val="133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　　</a:t>
            </a:r>
            <a:r>
              <a:rPr kumimoji="1" lang="en-US" altLang="ja-JP" sz="2000"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a:t>
            </a:r>
            <a:r>
              <a:rPr kumimoji="1" lang="ja-JP" altLang="en-US" sz="2000"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懲役</a:t>
            </a:r>
            <a:r>
              <a:rPr kumimoji="1" lang="en-US" altLang="ja-JP" sz="2000"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6</a:t>
            </a:r>
            <a:r>
              <a:rPr kumimoji="1" lang="ja-JP" altLang="en-US" sz="2000"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か月以下または罰金</a:t>
            </a:r>
            <a:r>
              <a:rPr kumimoji="1" lang="en-US" altLang="ja-JP" sz="2000"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30</a:t>
            </a:r>
            <a:r>
              <a:rPr kumimoji="1" lang="ja-JP" altLang="en-US" sz="2000"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万円以下</a:t>
            </a:r>
            <a:r>
              <a:rPr kumimoji="1" lang="en-US" altLang="ja-JP" sz="2000"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a:t>
            </a:r>
          </a:p>
          <a:p>
            <a:pPr marL="216000" marR="270178" lvl="0" indent="-216000" algn="l" defTabSz="914400" rtl="0" eaLnBrk="1" fontAlgn="auto" latinLnBrk="0" hangingPunct="1">
              <a:lnSpc>
                <a:spcPct val="133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　</a:t>
            </a:r>
            <a:r>
              <a:rPr kumimoji="1" lang="en-US" altLang="ja-JP" sz="2000"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36</a:t>
            </a:r>
            <a:r>
              <a:rPr kumimoji="1" lang="ja-JP" altLang="en-US" sz="2000"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協定だけあれば残業や休日出勤する義務が発生するわけではなく、別途、労働契約や就業規則に</a:t>
            </a:r>
            <a:r>
              <a:rPr kumimoji="1" lang="en-US" altLang="ja-JP" sz="2000"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a:t>
            </a:r>
            <a:r>
              <a:rPr kumimoji="1" lang="ja-JP" altLang="en-US" sz="2000"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時間外･休日に労働させることがある</a:t>
            </a:r>
            <a:r>
              <a:rPr kumimoji="1" lang="en-US" altLang="ja-JP" sz="2000"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a:t>
            </a:r>
            <a:r>
              <a:rPr kumimoji="1" lang="ja-JP" altLang="en-US" sz="2000"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旨の定めが必要です。</a:t>
            </a:r>
            <a:endParaRPr kumimoji="1" lang="en-US" sz="2000"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endParaRPr>
          </a:p>
        </p:txBody>
      </p:sp>
      <p:sp>
        <p:nvSpPr>
          <p:cNvPr id="2" name="スライド番号プレースホルダー 4">
            <a:extLst>
              <a:ext uri="{FF2B5EF4-FFF2-40B4-BE49-F238E27FC236}">
                <a16:creationId xmlns:a16="http://schemas.microsoft.com/office/drawing/2014/main" id="{A37A056E-2B87-5970-E950-757D78688BC8}"/>
              </a:ext>
            </a:extLst>
          </p:cNvPr>
          <p:cNvSpPr txBox="1">
            <a:spLocks/>
          </p:cNvSpPr>
          <p:nvPr/>
        </p:nvSpPr>
        <p:spPr>
          <a:xfrm>
            <a:off x="9347200" y="6479969"/>
            <a:ext cx="2844800" cy="365125"/>
          </a:xfrm>
          <a:prstGeom prst="rect">
            <a:avLst/>
          </a:prstGeom>
        </p:spPr>
        <p:txBody>
          <a:bodyPr anchor="ctr" anchorCtr="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fld id="{E3C52A74-6BB8-425A-81FA-95938EE2CA9E}" type="slidenum">
              <a:rPr lang="ja-JP" altLang="en-US" sz="1200" b="1" smtClean="0"/>
              <a:pPr algn="r"/>
              <a:t>5</a:t>
            </a:fld>
            <a:endParaRPr lang="ja-JP" altLang="en-US" sz="1200" b="1"/>
          </a:p>
        </p:txBody>
      </p:sp>
    </p:spTree>
    <p:extLst>
      <p:ext uri="{BB962C8B-B14F-4D97-AF65-F5344CB8AC3E}">
        <p14:creationId xmlns:p14="http://schemas.microsoft.com/office/powerpoint/2010/main" val="33012331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四角形: 角を丸くする 2">
            <a:extLst>
              <a:ext uri="{FF2B5EF4-FFF2-40B4-BE49-F238E27FC236}">
                <a16:creationId xmlns:a16="http://schemas.microsoft.com/office/drawing/2014/main" id="{E6E25A6F-91A2-1215-E277-3898293F5F24}"/>
              </a:ext>
            </a:extLst>
          </p:cNvPr>
          <p:cNvSpPr/>
          <p:nvPr/>
        </p:nvSpPr>
        <p:spPr>
          <a:xfrm>
            <a:off x="2609524" y="980832"/>
            <a:ext cx="9133192" cy="756000"/>
          </a:xfrm>
          <a:prstGeom prst="round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四角形: 角を丸くする 3">
            <a:extLst>
              <a:ext uri="{FF2B5EF4-FFF2-40B4-BE49-F238E27FC236}">
                <a16:creationId xmlns:a16="http://schemas.microsoft.com/office/drawing/2014/main" id="{EC919719-D3C5-3E4A-B277-3EE175F1C265}"/>
              </a:ext>
            </a:extLst>
          </p:cNvPr>
          <p:cNvSpPr/>
          <p:nvPr/>
        </p:nvSpPr>
        <p:spPr>
          <a:xfrm>
            <a:off x="2639616" y="1809144"/>
            <a:ext cx="9133192" cy="2952000"/>
          </a:xfrm>
          <a:prstGeom prst="roundRect">
            <a:avLst>
              <a:gd name="adj" fmla="val 6446"/>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四角形: 角を丸くする 4">
            <a:extLst>
              <a:ext uri="{FF2B5EF4-FFF2-40B4-BE49-F238E27FC236}">
                <a16:creationId xmlns:a16="http://schemas.microsoft.com/office/drawing/2014/main" id="{E8D4AB9B-83EE-5289-A4F8-C2CCB336CE94}"/>
              </a:ext>
            </a:extLst>
          </p:cNvPr>
          <p:cNvSpPr/>
          <p:nvPr/>
        </p:nvSpPr>
        <p:spPr>
          <a:xfrm>
            <a:off x="2661996" y="4827182"/>
            <a:ext cx="9133192" cy="756000"/>
          </a:xfrm>
          <a:prstGeom prst="round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四角形: 角を丸くする 5">
            <a:extLst>
              <a:ext uri="{FF2B5EF4-FFF2-40B4-BE49-F238E27FC236}">
                <a16:creationId xmlns:a16="http://schemas.microsoft.com/office/drawing/2014/main" id="{62F49221-9DDA-C3B5-5FAC-E8F960CB522F}"/>
              </a:ext>
            </a:extLst>
          </p:cNvPr>
          <p:cNvSpPr/>
          <p:nvPr/>
        </p:nvSpPr>
        <p:spPr>
          <a:xfrm>
            <a:off x="2624570" y="5705184"/>
            <a:ext cx="9133192" cy="1008000"/>
          </a:xfrm>
          <a:prstGeom prst="round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角丸四角形 34"/>
          <p:cNvSpPr/>
          <p:nvPr/>
        </p:nvSpPr>
        <p:spPr>
          <a:xfrm>
            <a:off x="479376" y="5670319"/>
            <a:ext cx="2051760" cy="999041"/>
          </a:xfrm>
          <a:prstGeom prst="roundRect">
            <a:avLst>
              <a:gd name="adj" fmla="val 9141"/>
            </a:avLst>
          </a:prstGeom>
          <a:solidFill>
            <a:srgbClr val="9C7DB6"/>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gn="ctr"/>
            <a:r>
              <a:rPr lang="ja-JP" altLang="en-US" sz="2000" b="1" dirty="0">
                <a:solidFill>
                  <a:schemeClr val="bg1"/>
                </a:solidFill>
                <a:latin typeface="HG丸ｺﾞｼｯｸM-PRO" panose="020F0600000000000000" pitchFamily="50" charset="-128"/>
                <a:ea typeface="HG丸ｺﾞｼｯｸM-PRO" panose="020F0600000000000000" pitchFamily="50" charset="-128"/>
              </a:rPr>
              <a:t>裁量労働制</a:t>
            </a:r>
          </a:p>
        </p:txBody>
      </p:sp>
      <p:sp>
        <p:nvSpPr>
          <p:cNvPr id="36" name="角丸四角形 35"/>
          <p:cNvSpPr/>
          <p:nvPr/>
        </p:nvSpPr>
        <p:spPr>
          <a:xfrm>
            <a:off x="2609524" y="5661248"/>
            <a:ext cx="9103100" cy="1008112"/>
          </a:xfrm>
          <a:prstGeom prst="roundRect">
            <a:avLst>
              <a:gd name="adj" fmla="val 2560"/>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0" bIns="36000" rtlCol="0" anchor="t" anchorCtr="0">
            <a:noAutofit/>
          </a:bodyPr>
          <a:lstStyle/>
          <a:p>
            <a:pPr>
              <a:lnSpc>
                <a:spcPct val="120000"/>
              </a:lnSpc>
            </a:pPr>
            <a:r>
              <a:rPr lang="ja-JP" altLang="en-US" dirty="0">
                <a:solidFill>
                  <a:prstClr val="black">
                    <a:lumMod val="95000"/>
                    <a:lumOff val="5000"/>
                  </a:prstClr>
                </a:solidFill>
                <a:latin typeface="HG丸ｺﾞｼｯｸM-PRO" panose="020F0600000000000000" pitchFamily="50" charset="-128"/>
                <a:ea typeface="HG丸ｺﾞｼｯｸM-PRO" panose="020F0600000000000000" pitchFamily="50" charset="-128"/>
              </a:rPr>
              <a:t>法令で定める特定の業務に従事するなど一定の要件を満たす場合に、法令で定める手続を行うことにより、あらかじめ定める労働時間働いたとみなす制度</a:t>
            </a:r>
            <a:endParaRPr lang="en-US" altLang="ja-JP" dirty="0">
              <a:solidFill>
                <a:prstClr val="black">
                  <a:lumMod val="95000"/>
                  <a:lumOff val="5000"/>
                </a:prstClr>
              </a:solidFill>
              <a:latin typeface="HG丸ｺﾞｼｯｸM-PRO" panose="020F0600000000000000" pitchFamily="50" charset="-128"/>
              <a:ea typeface="HG丸ｺﾞｼｯｸM-PRO" panose="020F0600000000000000" pitchFamily="50" charset="-128"/>
            </a:endParaRPr>
          </a:p>
          <a:p>
            <a:pPr>
              <a:lnSpc>
                <a:spcPct val="120000"/>
              </a:lnSpc>
            </a:pPr>
            <a:r>
              <a:rPr lang="en-US" altLang="ja-JP" dirty="0">
                <a:solidFill>
                  <a:prstClr val="black">
                    <a:lumMod val="95000"/>
                    <a:lumOff val="5000"/>
                  </a:prstClr>
                </a:solidFill>
                <a:latin typeface="HG丸ｺﾞｼｯｸM-PRO" panose="020F0600000000000000" pitchFamily="50" charset="-128"/>
                <a:ea typeface="HG丸ｺﾞｼｯｸM-PRO" panose="020F0600000000000000" pitchFamily="50" charset="-128"/>
              </a:rPr>
              <a:t>(</a:t>
            </a:r>
            <a:r>
              <a:rPr lang="ja-JP" altLang="en-US" dirty="0">
                <a:solidFill>
                  <a:prstClr val="black">
                    <a:lumMod val="95000"/>
                    <a:lumOff val="5000"/>
                  </a:prstClr>
                </a:solidFill>
                <a:latin typeface="HG丸ｺﾞｼｯｸM-PRO" panose="020F0600000000000000" pitchFamily="50" charset="-128"/>
                <a:ea typeface="HG丸ｺﾞｼｯｸM-PRO" panose="020F0600000000000000" pitchFamily="50" charset="-128"/>
              </a:rPr>
              <a:t>専門業務型裁量労働制と企画業務型裁量労働制があります</a:t>
            </a:r>
            <a:r>
              <a:rPr lang="en-US" altLang="ja-JP" dirty="0">
                <a:solidFill>
                  <a:prstClr val="black">
                    <a:lumMod val="95000"/>
                    <a:lumOff val="5000"/>
                  </a:prstClr>
                </a:solidFill>
                <a:latin typeface="HG丸ｺﾞｼｯｸM-PRO" panose="020F0600000000000000" pitchFamily="50" charset="-128"/>
                <a:ea typeface="HG丸ｺﾞｼｯｸM-PRO" panose="020F0600000000000000" pitchFamily="50" charset="-128"/>
              </a:rPr>
              <a:t>)</a:t>
            </a:r>
          </a:p>
        </p:txBody>
      </p:sp>
      <p:sp>
        <p:nvSpPr>
          <p:cNvPr id="33" name="角丸四角形 32"/>
          <p:cNvSpPr/>
          <p:nvPr/>
        </p:nvSpPr>
        <p:spPr>
          <a:xfrm>
            <a:off x="479376" y="4796990"/>
            <a:ext cx="2051760" cy="787280"/>
          </a:xfrm>
          <a:prstGeom prst="roundRect">
            <a:avLst>
              <a:gd name="adj" fmla="val 9141"/>
            </a:avLst>
          </a:prstGeom>
          <a:solidFill>
            <a:srgbClr val="9C7DB6"/>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gn="ctr"/>
            <a:r>
              <a:rPr lang="ja-JP" altLang="en-US" sz="2000" b="1" dirty="0">
                <a:solidFill>
                  <a:schemeClr val="bg1"/>
                </a:solidFill>
                <a:latin typeface="HG丸ｺﾞｼｯｸM-PRO" panose="020F0600000000000000" pitchFamily="50" charset="-128"/>
                <a:ea typeface="HG丸ｺﾞｼｯｸM-PRO" panose="020F0600000000000000" pitchFamily="50" charset="-128"/>
              </a:rPr>
              <a:t>事業場外みなし労働時間制</a:t>
            </a:r>
          </a:p>
        </p:txBody>
      </p:sp>
      <p:sp>
        <p:nvSpPr>
          <p:cNvPr id="34" name="角丸四角形 33"/>
          <p:cNvSpPr/>
          <p:nvPr/>
        </p:nvSpPr>
        <p:spPr>
          <a:xfrm>
            <a:off x="2639616" y="4819514"/>
            <a:ext cx="9103100" cy="769726"/>
          </a:xfrm>
          <a:prstGeom prst="roundRect">
            <a:avLst>
              <a:gd name="adj" fmla="val 2560"/>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0" bIns="36000" rtlCol="0" anchor="t" anchorCtr="0">
            <a:noAutofit/>
          </a:bodyPr>
          <a:lstStyle/>
          <a:p>
            <a:pPr>
              <a:lnSpc>
                <a:spcPct val="120000"/>
              </a:lnSpc>
            </a:pPr>
            <a:r>
              <a:rPr lang="ja-JP" altLang="en-US" dirty="0">
                <a:solidFill>
                  <a:prstClr val="black">
                    <a:lumMod val="95000"/>
                    <a:lumOff val="5000"/>
                  </a:prstClr>
                </a:solidFill>
                <a:latin typeface="HG丸ｺﾞｼｯｸM-PRO" panose="020F0600000000000000" pitchFamily="50" charset="-128"/>
                <a:ea typeface="HG丸ｺﾞｼｯｸM-PRO" panose="020F0600000000000000" pitchFamily="50" charset="-128"/>
              </a:rPr>
              <a:t>事業場外で働くため使用者による労働時間の算定が困難な場合に、原則として所定労働時間働いたとみなす制度</a:t>
            </a:r>
            <a:endParaRPr lang="en-US" altLang="ja-JP" dirty="0">
              <a:solidFill>
                <a:prstClr val="black">
                  <a:lumMod val="95000"/>
                  <a:lumOff val="5000"/>
                </a:prstClr>
              </a:solidFill>
              <a:latin typeface="HG丸ｺﾞｼｯｸM-PRO" panose="020F0600000000000000" pitchFamily="50" charset="-128"/>
              <a:ea typeface="HG丸ｺﾞｼｯｸM-PRO" panose="020F0600000000000000" pitchFamily="50" charset="-128"/>
            </a:endParaRPr>
          </a:p>
        </p:txBody>
      </p:sp>
      <p:sp>
        <p:nvSpPr>
          <p:cNvPr id="16" name="角丸四角形 15"/>
          <p:cNvSpPr/>
          <p:nvPr/>
        </p:nvSpPr>
        <p:spPr>
          <a:xfrm>
            <a:off x="2681532" y="1052736"/>
            <a:ext cx="9103100" cy="612000"/>
          </a:xfrm>
          <a:prstGeom prst="roundRect">
            <a:avLst>
              <a:gd name="adj" fmla="val 2560"/>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0" bIns="36000" rtlCol="0" anchor="ctr">
            <a:noAutofit/>
          </a:bodyPr>
          <a:lstStyle/>
          <a:p>
            <a:pPr>
              <a:lnSpc>
                <a:spcPct val="120000"/>
              </a:lnSpc>
            </a:pPr>
            <a:r>
              <a:rPr lang="ja-JP" altLang="en-US" dirty="0">
                <a:solidFill>
                  <a:prstClr val="black">
                    <a:lumMod val="95000"/>
                    <a:lumOff val="5000"/>
                  </a:prstClr>
                </a:solidFill>
                <a:latin typeface="HG丸ｺﾞｼｯｸM-PRO" panose="020F0600000000000000" pitchFamily="50" charset="-128"/>
                <a:ea typeface="HG丸ｺﾞｼｯｸM-PRO" panose="020F0600000000000000" pitchFamily="50" charset="-128"/>
              </a:rPr>
              <a:t>事業場の規模が</a:t>
            </a:r>
            <a:r>
              <a:rPr lang="en-US" altLang="ja-JP" dirty="0">
                <a:solidFill>
                  <a:prstClr val="black">
                    <a:lumMod val="95000"/>
                    <a:lumOff val="5000"/>
                  </a:prstClr>
                </a:solidFill>
                <a:latin typeface="HG丸ｺﾞｼｯｸM-PRO" panose="020F0600000000000000" pitchFamily="50" charset="-128"/>
                <a:ea typeface="HG丸ｺﾞｼｯｸM-PRO" panose="020F0600000000000000" pitchFamily="50" charset="-128"/>
              </a:rPr>
              <a:t>1</a:t>
            </a:r>
            <a:r>
              <a:rPr lang="ja-JP" altLang="en-US" dirty="0">
                <a:solidFill>
                  <a:prstClr val="black">
                    <a:lumMod val="95000"/>
                    <a:lumOff val="5000"/>
                  </a:prstClr>
                </a:solidFill>
                <a:latin typeface="HG丸ｺﾞｼｯｸM-PRO" panose="020F0600000000000000" pitchFamily="50" charset="-128"/>
                <a:ea typeface="HG丸ｺﾞｼｯｸM-PRO" panose="020F0600000000000000" pitchFamily="50" charset="-128"/>
              </a:rPr>
              <a:t>～</a:t>
            </a:r>
            <a:r>
              <a:rPr lang="en-US" altLang="ja-JP" dirty="0">
                <a:solidFill>
                  <a:prstClr val="black">
                    <a:lumMod val="95000"/>
                    <a:lumOff val="5000"/>
                  </a:prstClr>
                </a:solidFill>
                <a:latin typeface="HG丸ｺﾞｼｯｸM-PRO" panose="020F0600000000000000" pitchFamily="50" charset="-128"/>
                <a:ea typeface="HG丸ｺﾞｼｯｸM-PRO" panose="020F0600000000000000" pitchFamily="50" charset="-128"/>
              </a:rPr>
              <a:t>9</a:t>
            </a:r>
            <a:r>
              <a:rPr lang="ja-JP" altLang="en-US" dirty="0">
                <a:solidFill>
                  <a:prstClr val="black">
                    <a:lumMod val="95000"/>
                    <a:lumOff val="5000"/>
                  </a:prstClr>
                </a:solidFill>
                <a:latin typeface="HG丸ｺﾞｼｯｸM-PRO" panose="020F0600000000000000" pitchFamily="50" charset="-128"/>
                <a:ea typeface="HG丸ｺﾞｼｯｸM-PRO" panose="020F0600000000000000" pitchFamily="50" charset="-128"/>
              </a:rPr>
              <a:t>人の以下の事業では、法定労働時間は週</a:t>
            </a:r>
            <a:r>
              <a:rPr lang="en-US" altLang="ja-JP" dirty="0">
                <a:solidFill>
                  <a:prstClr val="black">
                    <a:lumMod val="95000"/>
                    <a:lumOff val="5000"/>
                  </a:prstClr>
                </a:solidFill>
                <a:latin typeface="HG丸ｺﾞｼｯｸM-PRO" panose="020F0600000000000000" pitchFamily="50" charset="-128"/>
                <a:ea typeface="HG丸ｺﾞｼｯｸM-PRO" panose="020F0600000000000000" pitchFamily="50" charset="-128"/>
              </a:rPr>
              <a:t>44</a:t>
            </a:r>
            <a:r>
              <a:rPr lang="ja-JP" altLang="en-US" dirty="0">
                <a:solidFill>
                  <a:prstClr val="black">
                    <a:lumMod val="95000"/>
                    <a:lumOff val="5000"/>
                  </a:prstClr>
                </a:solidFill>
                <a:latin typeface="HG丸ｺﾞｼｯｸM-PRO" panose="020F0600000000000000" pitchFamily="50" charset="-128"/>
                <a:ea typeface="HG丸ｺﾞｼｯｸM-PRO" panose="020F0600000000000000" pitchFamily="50" charset="-128"/>
              </a:rPr>
              <a:t>時間です。</a:t>
            </a:r>
            <a:endParaRPr lang="en-US" altLang="ja-JP" dirty="0">
              <a:solidFill>
                <a:prstClr val="black">
                  <a:lumMod val="95000"/>
                  <a:lumOff val="5000"/>
                </a:prstClr>
              </a:solidFill>
              <a:latin typeface="HG丸ｺﾞｼｯｸM-PRO" panose="020F0600000000000000" pitchFamily="50" charset="-128"/>
              <a:ea typeface="HG丸ｺﾞｼｯｸM-PRO" panose="020F0600000000000000" pitchFamily="50" charset="-128"/>
            </a:endParaRPr>
          </a:p>
          <a:p>
            <a:pPr>
              <a:lnSpc>
                <a:spcPct val="120000"/>
              </a:lnSpc>
            </a:pPr>
            <a:r>
              <a:rPr lang="ja-JP" altLang="en-US" dirty="0">
                <a:solidFill>
                  <a:prstClr val="black">
                    <a:lumMod val="95000"/>
                    <a:lumOff val="5000"/>
                  </a:prstClr>
                </a:solidFill>
                <a:latin typeface="HG丸ｺﾞｼｯｸM-PRO" panose="020F0600000000000000" pitchFamily="50" charset="-128"/>
                <a:ea typeface="HG丸ｺﾞｼｯｸM-PRO" panose="020F0600000000000000" pitchFamily="50" charset="-128"/>
              </a:rPr>
              <a:t>　</a:t>
            </a:r>
            <a:r>
              <a:rPr lang="en-US" altLang="ja-JP" dirty="0">
                <a:solidFill>
                  <a:prstClr val="black">
                    <a:lumMod val="95000"/>
                    <a:lumOff val="5000"/>
                  </a:prstClr>
                </a:solidFill>
                <a:latin typeface="HG丸ｺﾞｼｯｸM-PRO" panose="020F0600000000000000" pitchFamily="50" charset="-128"/>
                <a:ea typeface="HG丸ｺﾞｼｯｸM-PRO" panose="020F0600000000000000" pitchFamily="50" charset="-128"/>
              </a:rPr>
              <a:t>〈</a:t>
            </a:r>
            <a:r>
              <a:rPr lang="ja-JP" altLang="en-US" dirty="0">
                <a:solidFill>
                  <a:prstClr val="black">
                    <a:lumMod val="95000"/>
                    <a:lumOff val="5000"/>
                  </a:prstClr>
                </a:solidFill>
                <a:latin typeface="HG丸ｺﾞｼｯｸM-PRO" panose="020F0600000000000000" pitchFamily="50" charset="-128"/>
                <a:ea typeface="HG丸ｺﾞｼｯｸM-PRO" panose="020F0600000000000000" pitchFamily="50" charset="-128"/>
              </a:rPr>
              <a:t>商業、映画･演劇業</a:t>
            </a:r>
            <a:r>
              <a:rPr lang="en-US" altLang="ja-JP" dirty="0">
                <a:solidFill>
                  <a:prstClr val="black">
                    <a:lumMod val="95000"/>
                    <a:lumOff val="5000"/>
                  </a:prstClr>
                </a:solidFill>
                <a:latin typeface="HG丸ｺﾞｼｯｸM-PRO" panose="020F0600000000000000" pitchFamily="50" charset="-128"/>
                <a:ea typeface="HG丸ｺﾞｼｯｸM-PRO" panose="020F0600000000000000" pitchFamily="50" charset="-128"/>
              </a:rPr>
              <a:t>(</a:t>
            </a:r>
            <a:r>
              <a:rPr lang="ja-JP" altLang="en-US" dirty="0">
                <a:solidFill>
                  <a:prstClr val="black">
                    <a:lumMod val="95000"/>
                    <a:lumOff val="5000"/>
                  </a:prstClr>
                </a:solidFill>
                <a:latin typeface="HG丸ｺﾞｼｯｸM-PRO" panose="020F0600000000000000" pitchFamily="50" charset="-128"/>
                <a:ea typeface="HG丸ｺﾞｼｯｸM-PRO" panose="020F0600000000000000" pitchFamily="50" charset="-128"/>
              </a:rPr>
              <a:t>映画の製作を除く。</a:t>
            </a:r>
            <a:r>
              <a:rPr lang="en-US" altLang="ja-JP" dirty="0">
                <a:solidFill>
                  <a:prstClr val="black">
                    <a:lumMod val="95000"/>
                    <a:lumOff val="5000"/>
                  </a:prstClr>
                </a:solidFill>
                <a:latin typeface="HG丸ｺﾞｼｯｸM-PRO" panose="020F0600000000000000" pitchFamily="50" charset="-128"/>
                <a:ea typeface="HG丸ｺﾞｼｯｸM-PRO" panose="020F0600000000000000" pitchFamily="50" charset="-128"/>
              </a:rPr>
              <a:t>)</a:t>
            </a:r>
            <a:r>
              <a:rPr lang="ja-JP" altLang="en-US" dirty="0" err="1">
                <a:solidFill>
                  <a:prstClr val="black">
                    <a:lumMod val="95000"/>
                    <a:lumOff val="5000"/>
                  </a:prstClr>
                </a:solidFill>
                <a:latin typeface="HG丸ｺﾞｼｯｸM-PRO" panose="020F0600000000000000" pitchFamily="50" charset="-128"/>
                <a:ea typeface="HG丸ｺﾞｼｯｸM-PRO" panose="020F0600000000000000" pitchFamily="50" charset="-128"/>
              </a:rPr>
              <a:t>、</a:t>
            </a:r>
            <a:r>
              <a:rPr lang="ja-JP" altLang="en-US" dirty="0">
                <a:solidFill>
                  <a:prstClr val="black">
                    <a:lumMod val="95000"/>
                    <a:lumOff val="5000"/>
                  </a:prstClr>
                </a:solidFill>
                <a:latin typeface="HG丸ｺﾞｼｯｸM-PRO" panose="020F0600000000000000" pitchFamily="50" charset="-128"/>
                <a:ea typeface="HG丸ｺﾞｼｯｸM-PRO" panose="020F0600000000000000" pitchFamily="50" charset="-128"/>
              </a:rPr>
              <a:t>保健衛生業、接客娯楽業</a:t>
            </a:r>
            <a:r>
              <a:rPr lang="en-US" altLang="ja-JP" dirty="0">
                <a:solidFill>
                  <a:prstClr val="black">
                    <a:lumMod val="95000"/>
                    <a:lumOff val="5000"/>
                  </a:prstClr>
                </a:solidFill>
                <a:latin typeface="HG丸ｺﾞｼｯｸM-PRO" panose="020F0600000000000000" pitchFamily="50" charset="-128"/>
                <a:ea typeface="HG丸ｺﾞｼｯｸM-PRO" panose="020F0600000000000000" pitchFamily="50" charset="-128"/>
              </a:rPr>
              <a:t>〉</a:t>
            </a:r>
            <a:endParaRPr lang="ja-JP" altLang="en-US" dirty="0">
              <a:solidFill>
                <a:prstClr val="black">
                  <a:lumMod val="95000"/>
                  <a:lumOff val="5000"/>
                </a:prstClr>
              </a:solidFill>
              <a:latin typeface="HG丸ｺﾞｼｯｸM-PRO" panose="020F0600000000000000" pitchFamily="50" charset="-128"/>
              <a:ea typeface="HG丸ｺﾞｼｯｸM-PRO" panose="020F0600000000000000" pitchFamily="50" charset="-128"/>
            </a:endParaRPr>
          </a:p>
        </p:txBody>
      </p:sp>
      <p:sp>
        <p:nvSpPr>
          <p:cNvPr id="28" name="正方形/長方形 27"/>
          <p:cNvSpPr/>
          <p:nvPr/>
        </p:nvSpPr>
        <p:spPr>
          <a:xfrm>
            <a:off x="0" y="635061"/>
            <a:ext cx="12192000" cy="129643"/>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p:cNvSpPr txBox="1"/>
          <p:nvPr/>
        </p:nvSpPr>
        <p:spPr>
          <a:xfrm>
            <a:off x="119336" y="116632"/>
            <a:ext cx="10801200" cy="461665"/>
          </a:xfrm>
          <a:prstGeom prst="rect">
            <a:avLst/>
          </a:prstGeom>
          <a:noFill/>
        </p:spPr>
        <p:txBody>
          <a:bodyPr wrap="square" rtlCol="0">
            <a:spAutoFit/>
          </a:bodyPr>
          <a:lstStyle/>
          <a:p>
            <a:r>
              <a:rPr lang="ja-JP" altLang="en-US" sz="2400" b="1" dirty="0">
                <a:latin typeface="HG丸ｺﾞｼｯｸM-PRO" panose="020F0600000000000000" pitchFamily="50" charset="-128"/>
                <a:ea typeface="HG丸ｺﾞｼｯｸM-PRO" panose="020F0600000000000000" pitchFamily="50" charset="-128"/>
              </a:rPr>
              <a:t>週</a:t>
            </a:r>
            <a:r>
              <a:rPr lang="en-US" altLang="ja-JP" sz="2400" b="1" dirty="0">
                <a:latin typeface="HG丸ｺﾞｼｯｸM-PRO" panose="020F0600000000000000" pitchFamily="50" charset="-128"/>
                <a:ea typeface="HG丸ｺﾞｼｯｸM-PRO" panose="020F0600000000000000" pitchFamily="50" charset="-128"/>
              </a:rPr>
              <a:t>44</a:t>
            </a:r>
            <a:r>
              <a:rPr lang="ja-JP" altLang="en-US" sz="2400" b="1" dirty="0">
                <a:latin typeface="HG丸ｺﾞｼｯｸM-PRO" panose="020F0600000000000000" pitchFamily="50" charset="-128"/>
                <a:ea typeface="HG丸ｺﾞｼｯｸM-PRO" panose="020F0600000000000000" pitchFamily="50" charset="-128"/>
              </a:rPr>
              <a:t>時間制の業種、柔軟な労働時間制度</a:t>
            </a:r>
          </a:p>
        </p:txBody>
      </p:sp>
      <p:sp>
        <p:nvSpPr>
          <p:cNvPr id="30" name="角丸四角形 29"/>
          <p:cNvSpPr/>
          <p:nvPr/>
        </p:nvSpPr>
        <p:spPr>
          <a:xfrm>
            <a:off x="479376" y="980832"/>
            <a:ext cx="2051760" cy="726896"/>
          </a:xfrm>
          <a:prstGeom prst="roundRect">
            <a:avLst>
              <a:gd name="adj" fmla="val 9141"/>
            </a:avLst>
          </a:prstGeom>
          <a:solidFill>
            <a:srgbClr val="9C7DB6"/>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gn="ctr"/>
            <a:r>
              <a:rPr lang="ja-JP" altLang="en-US" sz="2000" b="1" dirty="0">
                <a:solidFill>
                  <a:schemeClr val="bg1"/>
                </a:solidFill>
                <a:latin typeface="HG丸ｺﾞｼｯｸM-PRO" panose="020F0600000000000000" pitchFamily="50" charset="-128"/>
                <a:ea typeface="HG丸ｺﾞｼｯｸM-PRO" panose="020F0600000000000000" pitchFamily="50" charset="-128"/>
              </a:rPr>
              <a:t>特例措置</a:t>
            </a:r>
            <a:endParaRPr lang="en-US" altLang="ja-JP" sz="2000" b="1" dirty="0">
              <a:solidFill>
                <a:schemeClr val="bg1"/>
              </a:solidFill>
              <a:latin typeface="HG丸ｺﾞｼｯｸM-PRO" panose="020F0600000000000000" pitchFamily="50" charset="-128"/>
              <a:ea typeface="HG丸ｺﾞｼｯｸM-PRO" panose="020F0600000000000000" pitchFamily="50" charset="-128"/>
            </a:endParaRPr>
          </a:p>
          <a:p>
            <a:pPr algn="ctr"/>
            <a:r>
              <a:rPr lang="ja-JP" altLang="en-US" sz="2000" b="1" dirty="0">
                <a:solidFill>
                  <a:schemeClr val="bg1"/>
                </a:solidFill>
                <a:latin typeface="HG丸ｺﾞｼｯｸM-PRO" panose="020F0600000000000000" pitchFamily="50" charset="-128"/>
                <a:ea typeface="HG丸ｺﾞｼｯｸM-PRO" panose="020F0600000000000000" pitchFamily="50" charset="-128"/>
              </a:rPr>
              <a:t>対象事業場</a:t>
            </a:r>
          </a:p>
        </p:txBody>
      </p:sp>
      <p:sp>
        <p:nvSpPr>
          <p:cNvPr id="31" name="角丸四角形 30"/>
          <p:cNvSpPr/>
          <p:nvPr/>
        </p:nvSpPr>
        <p:spPr>
          <a:xfrm>
            <a:off x="479376" y="1780347"/>
            <a:ext cx="2051760" cy="2930593"/>
          </a:xfrm>
          <a:prstGeom prst="roundRect">
            <a:avLst>
              <a:gd name="adj" fmla="val 5958"/>
            </a:avLst>
          </a:prstGeom>
          <a:solidFill>
            <a:srgbClr val="9C7DB6"/>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algn="ctr"/>
            <a:r>
              <a:rPr lang="ja-JP" altLang="en-US" sz="2000" b="1" dirty="0">
                <a:solidFill>
                  <a:schemeClr val="bg1"/>
                </a:solidFill>
                <a:latin typeface="HG丸ｺﾞｼｯｸM-PRO" panose="020F0600000000000000" pitchFamily="50" charset="-128"/>
                <a:ea typeface="HG丸ｺﾞｼｯｸM-PRO" panose="020F0600000000000000" pitchFamily="50" charset="-128"/>
              </a:rPr>
              <a:t>変形労働時間制</a:t>
            </a:r>
          </a:p>
        </p:txBody>
      </p:sp>
      <p:sp>
        <p:nvSpPr>
          <p:cNvPr id="32" name="角丸四角形 31"/>
          <p:cNvSpPr/>
          <p:nvPr/>
        </p:nvSpPr>
        <p:spPr>
          <a:xfrm>
            <a:off x="2609524" y="1780347"/>
            <a:ext cx="9103100" cy="2921231"/>
          </a:xfrm>
          <a:prstGeom prst="roundRect">
            <a:avLst>
              <a:gd name="adj" fmla="val 2560"/>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0" bIns="36000" rtlCol="0" anchor="t" anchorCtr="0">
            <a:noAutofit/>
          </a:bodyPr>
          <a:lstStyle/>
          <a:p>
            <a:pPr>
              <a:lnSpc>
                <a:spcPct val="120000"/>
              </a:lnSpc>
            </a:pPr>
            <a:r>
              <a:rPr lang="ja-JP" altLang="en-US" dirty="0">
                <a:solidFill>
                  <a:prstClr val="black">
                    <a:lumMod val="95000"/>
                    <a:lumOff val="5000"/>
                  </a:prstClr>
                </a:solidFill>
                <a:latin typeface="HG丸ｺﾞｼｯｸM-PRO" panose="020F0600000000000000" pitchFamily="50" charset="-128"/>
                <a:ea typeface="HG丸ｺﾞｼｯｸM-PRO" panose="020F0600000000000000" pitchFamily="50" charset="-128"/>
              </a:rPr>
              <a:t>一定の要件を満たす場合に、一定期間内の労働時間を平均週</a:t>
            </a:r>
            <a:r>
              <a:rPr lang="en-US" altLang="ja-JP" dirty="0">
                <a:solidFill>
                  <a:prstClr val="black">
                    <a:lumMod val="95000"/>
                    <a:lumOff val="5000"/>
                  </a:prstClr>
                </a:solidFill>
                <a:latin typeface="HG丸ｺﾞｼｯｸM-PRO" panose="020F0600000000000000" pitchFamily="50" charset="-128"/>
                <a:ea typeface="HG丸ｺﾞｼｯｸM-PRO" panose="020F0600000000000000" pitchFamily="50" charset="-128"/>
              </a:rPr>
              <a:t>40</a:t>
            </a:r>
            <a:r>
              <a:rPr lang="ja-JP" altLang="en-US" dirty="0">
                <a:solidFill>
                  <a:prstClr val="black">
                    <a:lumMod val="95000"/>
                    <a:lumOff val="5000"/>
                  </a:prstClr>
                </a:solidFill>
                <a:latin typeface="HG丸ｺﾞｼｯｸM-PRO" panose="020F0600000000000000" pitchFamily="50" charset="-128"/>
                <a:ea typeface="HG丸ｺﾞｼｯｸM-PRO" panose="020F0600000000000000" pitchFamily="50" charset="-128"/>
              </a:rPr>
              <a:t>時間以内とすることにより、特定の週・日において法定労働時間を超えて働くことができる制度です。</a:t>
            </a:r>
            <a:endParaRPr lang="en-US" altLang="ja-JP" dirty="0">
              <a:solidFill>
                <a:prstClr val="black">
                  <a:lumMod val="95000"/>
                  <a:lumOff val="5000"/>
                </a:prstClr>
              </a:solidFill>
              <a:latin typeface="HG丸ｺﾞｼｯｸM-PRO" panose="020F0600000000000000" pitchFamily="50" charset="-128"/>
              <a:ea typeface="HG丸ｺﾞｼｯｸM-PRO" panose="020F0600000000000000" pitchFamily="50" charset="-128"/>
            </a:endParaRPr>
          </a:p>
          <a:p>
            <a:pPr marL="216000" indent="-216000">
              <a:lnSpc>
                <a:spcPct val="120000"/>
              </a:lnSpc>
            </a:pPr>
            <a:r>
              <a:rPr lang="ja-JP" altLang="en-US" dirty="0">
                <a:solidFill>
                  <a:prstClr val="black">
                    <a:lumMod val="95000"/>
                    <a:lumOff val="5000"/>
                  </a:prstClr>
                </a:solidFill>
                <a:latin typeface="HG丸ｺﾞｼｯｸM-PRO" panose="020F0600000000000000" pitchFamily="50" charset="-128"/>
                <a:ea typeface="HG丸ｺﾞｼｯｸM-PRO" panose="020F0600000000000000" pitchFamily="50" charset="-128"/>
              </a:rPr>
              <a:t>①　</a:t>
            </a:r>
            <a:r>
              <a:rPr lang="en-US" altLang="ja-JP" dirty="0">
                <a:solidFill>
                  <a:prstClr val="black">
                    <a:lumMod val="95000"/>
                    <a:lumOff val="5000"/>
                  </a:prstClr>
                </a:solidFill>
                <a:latin typeface="HG丸ｺﾞｼｯｸM-PRO" panose="020F0600000000000000" pitchFamily="50" charset="-128"/>
                <a:ea typeface="HG丸ｺﾞｼｯｸM-PRO" panose="020F0600000000000000" pitchFamily="50" charset="-128"/>
              </a:rPr>
              <a:t>1</a:t>
            </a:r>
            <a:r>
              <a:rPr lang="ja-JP" altLang="en-US" dirty="0">
                <a:solidFill>
                  <a:prstClr val="black">
                    <a:lumMod val="95000"/>
                    <a:lumOff val="5000"/>
                  </a:prstClr>
                </a:solidFill>
                <a:latin typeface="HG丸ｺﾞｼｯｸM-PRO" panose="020F0600000000000000" pitchFamily="50" charset="-128"/>
                <a:ea typeface="HG丸ｺﾞｼｯｸM-PRO" panose="020F0600000000000000" pitchFamily="50" charset="-128"/>
              </a:rPr>
              <a:t>か月単位の変形労働時間制</a:t>
            </a:r>
            <a:r>
              <a:rPr lang="ja-JP" altLang="en-US" sz="1600" dirty="0">
                <a:solidFill>
                  <a:prstClr val="black">
                    <a:lumMod val="95000"/>
                    <a:lumOff val="5000"/>
                  </a:prstClr>
                </a:solidFill>
                <a:latin typeface="HG丸ｺﾞｼｯｸM-PRO" panose="020F0600000000000000" pitchFamily="50" charset="-128"/>
                <a:ea typeface="HG丸ｺﾞｼｯｸM-PRO" panose="020F0600000000000000" pitchFamily="50" charset="-128"/>
              </a:rPr>
              <a:t>（特例措置対象事業場は平均週</a:t>
            </a:r>
            <a:r>
              <a:rPr lang="en-US" altLang="ja-JP" sz="1600" dirty="0">
                <a:solidFill>
                  <a:prstClr val="black">
                    <a:lumMod val="95000"/>
                    <a:lumOff val="5000"/>
                  </a:prstClr>
                </a:solidFill>
                <a:latin typeface="HG丸ｺﾞｼｯｸM-PRO" panose="020F0600000000000000" pitchFamily="50" charset="-128"/>
                <a:ea typeface="HG丸ｺﾞｼｯｸM-PRO" panose="020F0600000000000000" pitchFamily="50" charset="-128"/>
              </a:rPr>
              <a:t>44</a:t>
            </a:r>
            <a:r>
              <a:rPr lang="ja-JP" altLang="en-US" sz="1600" dirty="0">
                <a:solidFill>
                  <a:prstClr val="black">
                    <a:lumMod val="95000"/>
                    <a:lumOff val="5000"/>
                  </a:prstClr>
                </a:solidFill>
                <a:latin typeface="HG丸ｺﾞｼｯｸM-PRO" panose="020F0600000000000000" pitchFamily="50" charset="-128"/>
                <a:ea typeface="HG丸ｺﾞｼｯｸM-PRO" panose="020F0600000000000000" pitchFamily="50" charset="-128"/>
              </a:rPr>
              <a:t>時間以内）</a:t>
            </a:r>
            <a:endParaRPr lang="en-US" altLang="ja-JP" sz="1600" dirty="0">
              <a:solidFill>
                <a:prstClr val="black">
                  <a:lumMod val="95000"/>
                  <a:lumOff val="5000"/>
                </a:prstClr>
              </a:solidFill>
              <a:latin typeface="HG丸ｺﾞｼｯｸM-PRO" panose="020F0600000000000000" pitchFamily="50" charset="-128"/>
              <a:ea typeface="HG丸ｺﾞｼｯｸM-PRO" panose="020F0600000000000000" pitchFamily="50" charset="-128"/>
            </a:endParaRPr>
          </a:p>
          <a:p>
            <a:pPr marL="216000" indent="-216000">
              <a:lnSpc>
                <a:spcPct val="120000"/>
              </a:lnSpc>
            </a:pPr>
            <a:r>
              <a:rPr lang="ja-JP" altLang="en-US" dirty="0">
                <a:solidFill>
                  <a:prstClr val="black">
                    <a:lumMod val="95000"/>
                    <a:lumOff val="5000"/>
                  </a:prstClr>
                </a:solidFill>
                <a:latin typeface="HG丸ｺﾞｼｯｸM-PRO" panose="020F0600000000000000" pitchFamily="50" charset="-128"/>
                <a:ea typeface="HG丸ｺﾞｼｯｸM-PRO" panose="020F0600000000000000" pitchFamily="50" charset="-128"/>
              </a:rPr>
              <a:t>②　１年単位の変形労働時間制</a:t>
            </a:r>
            <a:r>
              <a:rPr lang="ja-JP" altLang="en-US" sz="1600" dirty="0">
                <a:solidFill>
                  <a:prstClr val="black">
                    <a:lumMod val="95000"/>
                    <a:lumOff val="5000"/>
                  </a:prstClr>
                </a:solidFill>
                <a:latin typeface="HG丸ｺﾞｼｯｸM-PRO" panose="020F0600000000000000" pitchFamily="50" charset="-128"/>
                <a:ea typeface="HG丸ｺﾞｼｯｸM-PRO" panose="020F0600000000000000" pitchFamily="50" charset="-128"/>
              </a:rPr>
              <a:t>（</a:t>
            </a:r>
            <a:r>
              <a:rPr lang="en-US" altLang="ja-JP" sz="1600" dirty="0">
                <a:solidFill>
                  <a:prstClr val="black">
                    <a:lumMod val="95000"/>
                    <a:lumOff val="5000"/>
                  </a:prstClr>
                </a:solidFill>
                <a:latin typeface="HG丸ｺﾞｼｯｸM-PRO" panose="020F0600000000000000" pitchFamily="50" charset="-128"/>
                <a:ea typeface="HG丸ｺﾞｼｯｸM-PRO" panose="020F0600000000000000" pitchFamily="50" charset="-128"/>
              </a:rPr>
              <a:t>1</a:t>
            </a:r>
            <a:r>
              <a:rPr lang="ja-JP" altLang="en-US" sz="1600" dirty="0">
                <a:solidFill>
                  <a:prstClr val="black">
                    <a:lumMod val="95000"/>
                    <a:lumOff val="5000"/>
                  </a:prstClr>
                </a:solidFill>
                <a:latin typeface="HG丸ｺﾞｼｯｸM-PRO" panose="020F0600000000000000" pitchFamily="50" charset="-128"/>
                <a:ea typeface="HG丸ｺﾞｼｯｸM-PRO" panose="020F0600000000000000" pitchFamily="50" charset="-128"/>
              </a:rPr>
              <a:t>日や</a:t>
            </a:r>
            <a:r>
              <a:rPr lang="en-US" altLang="ja-JP" sz="1600" dirty="0">
                <a:solidFill>
                  <a:prstClr val="black">
                    <a:lumMod val="95000"/>
                    <a:lumOff val="5000"/>
                  </a:prstClr>
                </a:solidFill>
                <a:latin typeface="HG丸ｺﾞｼｯｸM-PRO" panose="020F0600000000000000" pitchFamily="50" charset="-128"/>
                <a:ea typeface="HG丸ｺﾞｼｯｸM-PRO" panose="020F0600000000000000" pitchFamily="50" charset="-128"/>
              </a:rPr>
              <a:t>1</a:t>
            </a:r>
            <a:r>
              <a:rPr lang="ja-JP" altLang="en-US" sz="1600" dirty="0">
                <a:solidFill>
                  <a:prstClr val="black">
                    <a:lumMod val="95000"/>
                    <a:lumOff val="5000"/>
                  </a:prstClr>
                </a:solidFill>
                <a:latin typeface="HG丸ｺﾞｼｯｸM-PRO" panose="020F0600000000000000" pitchFamily="50" charset="-128"/>
                <a:ea typeface="HG丸ｺﾞｼｯｸM-PRO" panose="020F0600000000000000" pitchFamily="50" charset="-128"/>
              </a:rPr>
              <a:t>週の労働時間の上限があります）</a:t>
            </a:r>
            <a:endParaRPr lang="en-US" altLang="ja-JP" sz="1600" dirty="0">
              <a:solidFill>
                <a:prstClr val="black">
                  <a:lumMod val="95000"/>
                  <a:lumOff val="5000"/>
                </a:prstClr>
              </a:solidFill>
              <a:latin typeface="HG丸ｺﾞｼｯｸM-PRO" panose="020F0600000000000000" pitchFamily="50" charset="-128"/>
              <a:ea typeface="HG丸ｺﾞｼｯｸM-PRO" panose="020F0600000000000000" pitchFamily="50" charset="-128"/>
            </a:endParaRPr>
          </a:p>
          <a:p>
            <a:pPr marL="216000" indent="-216000">
              <a:lnSpc>
                <a:spcPct val="120000"/>
              </a:lnSpc>
            </a:pPr>
            <a:r>
              <a:rPr lang="ja-JP" altLang="en-US" dirty="0">
                <a:solidFill>
                  <a:prstClr val="black">
                    <a:lumMod val="95000"/>
                    <a:lumOff val="5000"/>
                  </a:prstClr>
                </a:solidFill>
                <a:latin typeface="HG丸ｺﾞｼｯｸM-PRO" panose="020F0600000000000000" pitchFamily="50" charset="-128"/>
                <a:ea typeface="HG丸ｺﾞｼｯｸM-PRO" panose="020F0600000000000000" pitchFamily="50" charset="-128"/>
              </a:rPr>
              <a:t>③　フレックスタイム制</a:t>
            </a:r>
            <a:r>
              <a:rPr lang="ja-JP" altLang="en-US" sz="1600" dirty="0">
                <a:solidFill>
                  <a:prstClr val="black">
                    <a:lumMod val="95000"/>
                    <a:lumOff val="5000"/>
                  </a:prstClr>
                </a:solidFill>
                <a:latin typeface="HG丸ｺﾞｼｯｸM-PRO" panose="020F0600000000000000" pitchFamily="50" charset="-128"/>
                <a:ea typeface="HG丸ｺﾞｼｯｸM-PRO" panose="020F0600000000000000" pitchFamily="50" charset="-128"/>
              </a:rPr>
              <a:t>（各日の出退勤時刻を労働者自身が決められる制度です）</a:t>
            </a:r>
            <a:endParaRPr lang="en-US" altLang="ja-JP" sz="1600" dirty="0">
              <a:solidFill>
                <a:prstClr val="black">
                  <a:lumMod val="95000"/>
                  <a:lumOff val="5000"/>
                </a:prstClr>
              </a:solidFill>
              <a:latin typeface="HG丸ｺﾞｼｯｸM-PRO" panose="020F0600000000000000" pitchFamily="50" charset="-128"/>
              <a:ea typeface="HG丸ｺﾞｼｯｸM-PRO" panose="020F0600000000000000" pitchFamily="50" charset="-128"/>
            </a:endParaRPr>
          </a:p>
          <a:p>
            <a:pPr marL="216000" indent="-216000">
              <a:lnSpc>
                <a:spcPct val="120000"/>
              </a:lnSpc>
            </a:pPr>
            <a:r>
              <a:rPr lang="ja-JP" altLang="en-US" dirty="0">
                <a:solidFill>
                  <a:prstClr val="black">
                    <a:lumMod val="95000"/>
                    <a:lumOff val="5000"/>
                  </a:prstClr>
                </a:solidFill>
                <a:latin typeface="HG丸ｺﾞｼｯｸM-PRO" panose="020F0600000000000000" pitchFamily="50" charset="-128"/>
                <a:ea typeface="HG丸ｺﾞｼｯｸM-PRO" panose="020F0600000000000000" pitchFamily="50" charset="-128"/>
              </a:rPr>
              <a:t>　</a:t>
            </a:r>
            <a:r>
              <a:rPr lang="ja-JP" altLang="en-US" sz="1600" dirty="0">
                <a:solidFill>
                  <a:schemeClr val="tx1"/>
                </a:solidFill>
                <a:latin typeface="HG丸ｺﾞｼｯｸM-PRO" panose="020F0600000000000000" pitchFamily="50" charset="-128"/>
                <a:ea typeface="HG丸ｺﾞｼｯｸM-PRO" panose="020F0600000000000000" pitchFamily="50" charset="-128"/>
              </a:rPr>
              <a:t>（１か月以内の期間の場合には特例措置対象事業場は平均週</a:t>
            </a:r>
            <a:r>
              <a:rPr lang="en-US" altLang="ja-JP" sz="1600" dirty="0">
                <a:solidFill>
                  <a:schemeClr val="tx1"/>
                </a:solidFill>
                <a:latin typeface="HG丸ｺﾞｼｯｸM-PRO" panose="020F0600000000000000" pitchFamily="50" charset="-128"/>
                <a:ea typeface="HG丸ｺﾞｼｯｸM-PRO" panose="020F0600000000000000" pitchFamily="50" charset="-128"/>
              </a:rPr>
              <a:t>44</a:t>
            </a:r>
            <a:r>
              <a:rPr lang="ja-JP" altLang="en-US" sz="1600" dirty="0">
                <a:solidFill>
                  <a:schemeClr val="tx1"/>
                </a:solidFill>
                <a:latin typeface="HG丸ｺﾞｼｯｸM-PRO" panose="020F0600000000000000" pitchFamily="50" charset="-128"/>
                <a:ea typeface="HG丸ｺﾞｼｯｸM-PRO" panose="020F0600000000000000" pitchFamily="50" charset="-128"/>
              </a:rPr>
              <a:t>時間以内）</a:t>
            </a:r>
            <a:endParaRPr lang="en-US" altLang="ja-JP" sz="1600" dirty="0">
              <a:solidFill>
                <a:schemeClr val="tx1"/>
              </a:solidFill>
              <a:latin typeface="HG丸ｺﾞｼｯｸM-PRO" panose="020F0600000000000000" pitchFamily="50" charset="-128"/>
              <a:ea typeface="HG丸ｺﾞｼｯｸM-PRO" panose="020F0600000000000000" pitchFamily="50" charset="-128"/>
            </a:endParaRPr>
          </a:p>
          <a:p>
            <a:pPr marL="216000" indent="-216000">
              <a:lnSpc>
                <a:spcPct val="120000"/>
              </a:lnSpc>
            </a:pPr>
            <a:r>
              <a:rPr lang="ja-JP" altLang="en-US" dirty="0">
                <a:solidFill>
                  <a:prstClr val="black">
                    <a:lumMod val="95000"/>
                    <a:lumOff val="5000"/>
                  </a:prstClr>
                </a:solidFill>
                <a:latin typeface="HG丸ｺﾞｼｯｸM-PRO" panose="020F0600000000000000" pitchFamily="50" charset="-128"/>
                <a:ea typeface="HG丸ｺﾞｼｯｸM-PRO" panose="020F0600000000000000" pitchFamily="50" charset="-128"/>
              </a:rPr>
              <a:t>④　</a:t>
            </a:r>
            <a:r>
              <a:rPr lang="en-US" altLang="ja-JP" dirty="0">
                <a:solidFill>
                  <a:prstClr val="black">
                    <a:lumMod val="95000"/>
                    <a:lumOff val="5000"/>
                  </a:prstClr>
                </a:solidFill>
                <a:latin typeface="HG丸ｺﾞｼｯｸM-PRO" panose="020F0600000000000000" pitchFamily="50" charset="-128"/>
                <a:ea typeface="HG丸ｺﾞｼｯｸM-PRO" panose="020F0600000000000000" pitchFamily="50" charset="-128"/>
              </a:rPr>
              <a:t>1</a:t>
            </a:r>
            <a:r>
              <a:rPr lang="ja-JP" altLang="en-US" dirty="0">
                <a:solidFill>
                  <a:prstClr val="black">
                    <a:lumMod val="95000"/>
                    <a:lumOff val="5000"/>
                  </a:prstClr>
                </a:solidFill>
                <a:latin typeface="HG丸ｺﾞｼｯｸM-PRO" panose="020F0600000000000000" pitchFamily="50" charset="-128"/>
                <a:ea typeface="HG丸ｺﾞｼｯｸM-PRO" panose="020F0600000000000000" pitchFamily="50" charset="-128"/>
              </a:rPr>
              <a:t>週間単位の非定型的変形労働時間制</a:t>
            </a:r>
            <a:r>
              <a:rPr lang="ja-JP" altLang="en-US" sz="1600" dirty="0">
                <a:solidFill>
                  <a:prstClr val="black">
                    <a:lumMod val="95000"/>
                    <a:lumOff val="5000"/>
                  </a:prstClr>
                </a:solidFill>
                <a:latin typeface="HG丸ｺﾞｼｯｸM-PRO" panose="020F0600000000000000" pitchFamily="50" charset="-128"/>
                <a:ea typeface="HG丸ｺﾞｼｯｸM-PRO" panose="020F0600000000000000" pitchFamily="50" charset="-128"/>
              </a:rPr>
              <a:t>（事業場の規模が</a:t>
            </a:r>
            <a:r>
              <a:rPr lang="en-US" altLang="ja-JP" sz="1600" dirty="0">
                <a:solidFill>
                  <a:prstClr val="black">
                    <a:lumMod val="95000"/>
                    <a:lumOff val="5000"/>
                  </a:prstClr>
                </a:solidFill>
                <a:latin typeface="HG丸ｺﾞｼｯｸM-PRO" panose="020F0600000000000000" pitchFamily="50" charset="-128"/>
                <a:ea typeface="HG丸ｺﾞｼｯｸM-PRO" panose="020F0600000000000000" pitchFamily="50" charset="-128"/>
              </a:rPr>
              <a:t>29</a:t>
            </a:r>
            <a:r>
              <a:rPr lang="ja-JP" altLang="en-US" sz="1600" dirty="0">
                <a:solidFill>
                  <a:prstClr val="black">
                    <a:lumMod val="95000"/>
                    <a:lumOff val="5000"/>
                  </a:prstClr>
                </a:solidFill>
                <a:latin typeface="HG丸ｺﾞｼｯｸM-PRO" panose="020F0600000000000000" pitchFamily="50" charset="-128"/>
                <a:ea typeface="HG丸ｺﾞｼｯｸM-PRO" panose="020F0600000000000000" pitchFamily="50" charset="-128"/>
              </a:rPr>
              <a:t>人以下の小売業・旅館・料理店及び飲食店に限り、各日の労働時間をあらかじめ就業規則等で定めなくても、労使協定により、</a:t>
            </a:r>
            <a:r>
              <a:rPr lang="en-US" altLang="ja-JP" sz="1600" dirty="0">
                <a:solidFill>
                  <a:prstClr val="black">
                    <a:lumMod val="95000"/>
                    <a:lumOff val="5000"/>
                  </a:prstClr>
                </a:solidFill>
                <a:latin typeface="HG丸ｺﾞｼｯｸM-PRO" panose="020F0600000000000000" pitchFamily="50" charset="-128"/>
                <a:ea typeface="HG丸ｺﾞｼｯｸM-PRO" panose="020F0600000000000000" pitchFamily="50" charset="-128"/>
              </a:rPr>
              <a:t>1</a:t>
            </a:r>
            <a:r>
              <a:rPr lang="ja-JP" altLang="en-US" sz="1600" dirty="0">
                <a:solidFill>
                  <a:prstClr val="black">
                    <a:lumMod val="95000"/>
                    <a:lumOff val="5000"/>
                  </a:prstClr>
                </a:solidFill>
                <a:latin typeface="HG丸ｺﾞｼｯｸM-PRO" panose="020F0600000000000000" pitchFamily="50" charset="-128"/>
                <a:ea typeface="HG丸ｺﾞｼｯｸM-PRO" panose="020F0600000000000000" pitchFamily="50" charset="-128"/>
              </a:rPr>
              <a:t>週</a:t>
            </a:r>
            <a:r>
              <a:rPr lang="en-US" altLang="ja-JP" sz="1600" dirty="0">
                <a:solidFill>
                  <a:prstClr val="black">
                    <a:lumMod val="95000"/>
                    <a:lumOff val="5000"/>
                  </a:prstClr>
                </a:solidFill>
                <a:latin typeface="HG丸ｺﾞｼｯｸM-PRO" panose="020F0600000000000000" pitchFamily="50" charset="-128"/>
                <a:ea typeface="HG丸ｺﾞｼｯｸM-PRO" panose="020F0600000000000000" pitchFamily="50" charset="-128"/>
              </a:rPr>
              <a:t>40</a:t>
            </a:r>
            <a:r>
              <a:rPr lang="ja-JP" altLang="en-US" sz="1600" dirty="0">
                <a:solidFill>
                  <a:prstClr val="black">
                    <a:lumMod val="95000"/>
                    <a:lumOff val="5000"/>
                  </a:prstClr>
                </a:solidFill>
                <a:latin typeface="HG丸ｺﾞｼｯｸM-PRO" panose="020F0600000000000000" pitchFamily="50" charset="-128"/>
                <a:ea typeface="HG丸ｺﾞｼｯｸM-PRO" panose="020F0600000000000000" pitchFamily="50" charset="-128"/>
              </a:rPr>
              <a:t>時間の範囲で</a:t>
            </a:r>
            <a:r>
              <a:rPr lang="en-US" altLang="ja-JP" sz="1600" dirty="0">
                <a:solidFill>
                  <a:prstClr val="black">
                    <a:lumMod val="95000"/>
                    <a:lumOff val="5000"/>
                  </a:prstClr>
                </a:solidFill>
                <a:latin typeface="HG丸ｺﾞｼｯｸM-PRO" panose="020F0600000000000000" pitchFamily="50" charset="-128"/>
                <a:ea typeface="HG丸ｺﾞｼｯｸM-PRO" panose="020F0600000000000000" pitchFamily="50" charset="-128"/>
              </a:rPr>
              <a:t>1</a:t>
            </a:r>
            <a:r>
              <a:rPr lang="ja-JP" altLang="en-US" sz="1600" dirty="0">
                <a:solidFill>
                  <a:prstClr val="black">
                    <a:lumMod val="95000"/>
                    <a:lumOff val="5000"/>
                  </a:prstClr>
                </a:solidFill>
                <a:latin typeface="HG丸ｺﾞｼｯｸM-PRO" panose="020F0600000000000000" pitchFamily="50" charset="-128"/>
                <a:ea typeface="HG丸ｺﾞｼｯｸM-PRO" panose="020F0600000000000000" pitchFamily="50" charset="-128"/>
              </a:rPr>
              <a:t>日</a:t>
            </a:r>
            <a:r>
              <a:rPr lang="en-US" altLang="ja-JP" sz="1600" dirty="0">
                <a:solidFill>
                  <a:prstClr val="black">
                    <a:lumMod val="95000"/>
                    <a:lumOff val="5000"/>
                  </a:prstClr>
                </a:solidFill>
                <a:latin typeface="HG丸ｺﾞｼｯｸM-PRO" panose="020F0600000000000000" pitchFamily="50" charset="-128"/>
                <a:ea typeface="HG丸ｺﾞｼｯｸM-PRO" panose="020F0600000000000000" pitchFamily="50" charset="-128"/>
              </a:rPr>
              <a:t>10</a:t>
            </a:r>
            <a:r>
              <a:rPr lang="ja-JP" altLang="en-US" sz="1600" dirty="0">
                <a:solidFill>
                  <a:prstClr val="black">
                    <a:lumMod val="95000"/>
                    <a:lumOff val="5000"/>
                  </a:prstClr>
                </a:solidFill>
                <a:latin typeface="HG丸ｺﾞｼｯｸM-PRO" panose="020F0600000000000000" pitchFamily="50" charset="-128"/>
                <a:ea typeface="HG丸ｺﾞｼｯｸM-PRO" panose="020F0600000000000000" pitchFamily="50" charset="-128"/>
              </a:rPr>
              <a:t>時間まで労働させることができます）</a:t>
            </a:r>
            <a:endParaRPr lang="en-US" altLang="ja-JP" dirty="0">
              <a:solidFill>
                <a:prstClr val="black">
                  <a:lumMod val="95000"/>
                  <a:lumOff val="5000"/>
                </a:prstClr>
              </a:solidFill>
              <a:latin typeface="HG丸ｺﾞｼｯｸM-PRO" panose="020F0600000000000000" pitchFamily="50" charset="-128"/>
              <a:ea typeface="HG丸ｺﾞｼｯｸM-PRO" panose="020F0600000000000000" pitchFamily="50" charset="-128"/>
            </a:endParaRPr>
          </a:p>
        </p:txBody>
      </p:sp>
      <p:sp>
        <p:nvSpPr>
          <p:cNvPr id="2" name="スライド番号プレースホルダー 1">
            <a:extLst>
              <a:ext uri="{FF2B5EF4-FFF2-40B4-BE49-F238E27FC236}">
                <a16:creationId xmlns:a16="http://schemas.microsoft.com/office/drawing/2014/main" id="{584EB3A9-5894-C498-1BDD-2524CD96CDD5}"/>
              </a:ext>
            </a:extLst>
          </p:cNvPr>
          <p:cNvSpPr>
            <a:spLocks noGrp="1"/>
          </p:cNvSpPr>
          <p:nvPr>
            <p:ph type="sldNum" sz="quarter" idx="12"/>
          </p:nvPr>
        </p:nvSpPr>
        <p:spPr/>
        <p:txBody>
          <a:bodyPr/>
          <a:lstStyle/>
          <a:p>
            <a:fld id="{E3C52A74-6BB8-425A-81FA-95938EE2CA9E}" type="slidenum">
              <a:rPr kumimoji="1" lang="ja-JP" altLang="en-US" smtClean="0"/>
              <a:t>6</a:t>
            </a:fld>
            <a:endParaRPr kumimoji="1" lang="ja-JP" altLang="en-US"/>
          </a:p>
        </p:txBody>
      </p:sp>
    </p:spTree>
    <p:extLst>
      <p:ext uri="{BB962C8B-B14F-4D97-AF65-F5344CB8AC3E}">
        <p14:creationId xmlns:p14="http://schemas.microsoft.com/office/powerpoint/2010/main" val="13472782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1415480" y="836711"/>
            <a:ext cx="9217024" cy="3568793"/>
          </a:xfrm>
          <a:prstGeom prst="roundRect">
            <a:avLst>
              <a:gd name="adj" fmla="val 3840"/>
            </a:avLst>
          </a:prstGeom>
          <a:solidFill>
            <a:srgbClr val="9C7DB6">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62" name="角丸四角形 61"/>
          <p:cNvSpPr/>
          <p:nvPr/>
        </p:nvSpPr>
        <p:spPr>
          <a:xfrm>
            <a:off x="1133740" y="4474896"/>
            <a:ext cx="9980798" cy="2340000"/>
          </a:xfrm>
          <a:prstGeom prst="roundRect">
            <a:avLst>
              <a:gd name="adj" fmla="val 3569"/>
            </a:avLst>
          </a:prstGeom>
          <a:solidFill>
            <a:schemeClr val="bg1"/>
          </a:solidFill>
          <a:ln w="6350">
            <a:noFill/>
            <a:headEnd type="oval" w="lg" len="med"/>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lIns="72000" tIns="36000" rIns="0" bIns="36000" rtlCol="0" anchor="ctr"/>
          <a:lstStyle/>
          <a:p>
            <a:pPr marL="0" marR="0" lvl="0" indent="0" algn="l" defTabSz="914400" rtl="0" eaLnBrk="1" fontAlgn="auto" latinLnBrk="0" hangingPunct="1">
              <a:lnSpc>
                <a:spcPts val="22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600" b="1"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所定労働時間</a:t>
            </a: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600"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就業規則等で定められている働くべき時間</a:t>
            </a: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endParaRPr kumimoji="1" lang="en-US" altLang="ja-JP"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ts val="22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600" b="1"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法定労働時間</a:t>
            </a: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600"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週</a:t>
            </a:r>
            <a:r>
              <a:rPr kumimoji="1" lang="en-US" altLang="ja-JP" sz="1600"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40</a:t>
            </a:r>
            <a:r>
              <a:rPr kumimoji="1" lang="ja-JP" altLang="en-US" sz="1600"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時間以内、１日８時間以内</a:t>
            </a: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。仕事の繁閑に応じて活用できる変形労働時間制がある。</a:t>
            </a:r>
            <a:endParaRPr kumimoji="1" lang="en-US" altLang="ja-JP"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ts val="22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法定内残業：所定労働時間を超えているが、法定労働時間を超えてはいない時間外労働時間</a:t>
            </a:r>
            <a:endParaRPr kumimoji="1" lang="en-US" altLang="ja-JP"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ts val="22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en-US" altLang="ja-JP"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6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法</a:t>
            </a: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定労働時間</a:t>
            </a:r>
            <a:r>
              <a:rPr kumimoji="1" lang="ja-JP" altLang="en-US" sz="16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内</a:t>
            </a: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の時間外労働時間</a:t>
            </a:r>
            <a:r>
              <a:rPr kumimoji="1" lang="en-US" altLang="ja-JP"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p>
          <a:p>
            <a:pPr marL="0" marR="0" lvl="0" indent="0" algn="l" defTabSz="914400" rtl="0" eaLnBrk="1" fontAlgn="auto" latinLnBrk="0" hangingPunct="1">
              <a:lnSpc>
                <a:spcPts val="22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早出残業：始業時間前に行う残業であり、賃金支払いの実務上の呼称。</a:t>
            </a:r>
            <a:endParaRPr kumimoji="1" lang="en-US" altLang="ja-JP"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ts val="22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早出の結果、実労働時間が法定労働時間を超過した場合は、法律上は時間外労働時間となり、当該時間</a:t>
            </a:r>
            <a:endParaRPr kumimoji="1" lang="en-US" altLang="ja-JP"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ts val="2200"/>
              </a:lnSpc>
              <a:spcBef>
                <a:spcPts val="0"/>
              </a:spcBef>
              <a:spcAft>
                <a:spcPts val="0"/>
              </a:spcAft>
              <a:buClrTx/>
              <a:buSzTx/>
              <a:buFontTx/>
              <a:buNone/>
              <a:tabLst/>
              <a:defRPr/>
            </a:pPr>
            <a:r>
              <a:rPr lang="ja-JP" altLang="en-US" sz="1600" dirty="0">
                <a:solidFill>
                  <a:prstClr val="black"/>
                </a:solidFill>
                <a:latin typeface="HG丸ｺﾞｼｯｸM-PRO" panose="020F0600000000000000" pitchFamily="50" charset="-128"/>
                <a:ea typeface="HG丸ｺﾞｼｯｸM-PRO" panose="020F0600000000000000" pitchFamily="50" charset="-128"/>
              </a:rPr>
              <a:t>　　</a:t>
            </a: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分の割増賃金が支払われる。</a:t>
            </a:r>
            <a:endParaRPr kumimoji="1" lang="en-US" altLang="ja-JP"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just" defTabSz="914400" rtl="0" eaLnBrk="1" fontAlgn="auto" latinLnBrk="0" hangingPunct="1">
              <a:lnSpc>
                <a:spcPts val="22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6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拘束時間</a:t>
            </a: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：休憩時間･手待ち時間･残業時間等を含む、始業から終業までの時間。</a:t>
            </a:r>
            <a:endParaRPr kumimoji="1" lang="ja-JP" altLang="ja-JP"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58" name="左右矢印 57"/>
          <p:cNvSpPr/>
          <p:nvPr/>
        </p:nvSpPr>
        <p:spPr>
          <a:xfrm>
            <a:off x="2223833" y="3010637"/>
            <a:ext cx="684000" cy="535061"/>
          </a:xfrm>
          <a:prstGeom prst="leftRightArrow">
            <a:avLst>
              <a:gd name="adj1" fmla="val 100000"/>
              <a:gd name="adj2" fmla="val 50000"/>
            </a:avLst>
          </a:prstGeom>
          <a:gradFill flip="none" rotWithShape="1">
            <a:gsLst>
              <a:gs pos="0">
                <a:schemeClr val="tx2">
                  <a:lumMod val="60000"/>
                  <a:lumOff val="40000"/>
                </a:schemeClr>
              </a:gs>
              <a:gs pos="65000">
                <a:schemeClr val="bg1"/>
              </a:gs>
              <a:gs pos="35000">
                <a:schemeClr val="bg1"/>
              </a:gs>
              <a:gs pos="100000">
                <a:schemeClr val="tx2">
                  <a:lumMod val="60000"/>
                  <a:lumOff val="40000"/>
                </a:schemeClr>
              </a:gs>
            </a:gsLst>
            <a:lin ang="10800000" scaled="1"/>
            <a:tileRect/>
          </a:gra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早出</a:t>
            </a:r>
          </a:p>
        </p:txBody>
      </p:sp>
      <p:sp>
        <p:nvSpPr>
          <p:cNvPr id="49" name="左右矢印 48"/>
          <p:cNvSpPr/>
          <p:nvPr/>
        </p:nvSpPr>
        <p:spPr>
          <a:xfrm>
            <a:off x="2945720" y="2492068"/>
            <a:ext cx="1921091" cy="424025"/>
          </a:xfrm>
          <a:prstGeom prst="leftRightArrow">
            <a:avLst>
              <a:gd name="adj1" fmla="val 100000"/>
              <a:gd name="adj2" fmla="val 50000"/>
            </a:avLst>
          </a:prstGeom>
          <a:gradFill flip="none" rotWithShape="1">
            <a:gsLst>
              <a:gs pos="0">
                <a:schemeClr val="tx2">
                  <a:lumMod val="60000"/>
                  <a:lumOff val="40000"/>
                </a:schemeClr>
              </a:gs>
              <a:gs pos="65000">
                <a:schemeClr val="bg1"/>
              </a:gs>
              <a:gs pos="35000">
                <a:schemeClr val="bg1"/>
              </a:gs>
              <a:gs pos="100000">
                <a:schemeClr val="tx2">
                  <a:lumMod val="60000"/>
                  <a:lumOff val="40000"/>
                </a:schemeClr>
              </a:gs>
            </a:gsLst>
            <a:lin ang="10800000" scaled="1"/>
            <a:tileRect/>
          </a:gra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所定</a:t>
            </a:r>
            <a:r>
              <a:rPr kumimoji="1" lang="ja-JP" altLang="en-US" sz="16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労働時間</a:t>
            </a:r>
          </a:p>
        </p:txBody>
      </p:sp>
      <p:sp>
        <p:nvSpPr>
          <p:cNvPr id="47" name="左右矢印 46"/>
          <p:cNvSpPr/>
          <p:nvPr/>
        </p:nvSpPr>
        <p:spPr>
          <a:xfrm>
            <a:off x="5374357" y="2506228"/>
            <a:ext cx="1893840" cy="424025"/>
          </a:xfrm>
          <a:prstGeom prst="leftRightArrow">
            <a:avLst>
              <a:gd name="adj1" fmla="val 100000"/>
              <a:gd name="adj2" fmla="val 50000"/>
            </a:avLst>
          </a:prstGeom>
          <a:gradFill flip="none" rotWithShape="1">
            <a:gsLst>
              <a:gs pos="0">
                <a:schemeClr val="tx2">
                  <a:lumMod val="60000"/>
                  <a:lumOff val="40000"/>
                </a:schemeClr>
              </a:gs>
              <a:gs pos="65000">
                <a:schemeClr val="bg1"/>
              </a:gs>
              <a:gs pos="35000">
                <a:schemeClr val="bg1"/>
              </a:gs>
              <a:gs pos="100000">
                <a:schemeClr val="tx2">
                  <a:lumMod val="60000"/>
                  <a:lumOff val="40000"/>
                </a:schemeClr>
              </a:gs>
            </a:gsLst>
            <a:lin ang="10800000" scaled="1"/>
            <a:tileRect/>
          </a:gra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所定</a:t>
            </a:r>
            <a:r>
              <a:rPr kumimoji="1" lang="ja-JP" altLang="en-US" sz="16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労働時間</a:t>
            </a:r>
          </a:p>
        </p:txBody>
      </p:sp>
      <p:sp>
        <p:nvSpPr>
          <p:cNvPr id="48" name="左右矢印 47"/>
          <p:cNvSpPr/>
          <p:nvPr/>
        </p:nvSpPr>
        <p:spPr>
          <a:xfrm>
            <a:off x="8392135" y="2509064"/>
            <a:ext cx="1620000" cy="466427"/>
          </a:xfrm>
          <a:prstGeom prst="leftRightArrow">
            <a:avLst>
              <a:gd name="adj1" fmla="val 100000"/>
              <a:gd name="adj2" fmla="val 50000"/>
            </a:avLst>
          </a:prstGeom>
          <a:gradFill flip="none" rotWithShape="1">
            <a:gsLst>
              <a:gs pos="0">
                <a:schemeClr val="tx2">
                  <a:lumMod val="60000"/>
                  <a:lumOff val="40000"/>
                </a:schemeClr>
              </a:gs>
              <a:gs pos="65000">
                <a:schemeClr val="bg1"/>
              </a:gs>
              <a:gs pos="35000">
                <a:schemeClr val="bg1"/>
              </a:gs>
              <a:gs pos="100000">
                <a:schemeClr val="tx2">
                  <a:lumMod val="60000"/>
                  <a:lumOff val="40000"/>
                </a:schemeClr>
              </a:gs>
            </a:gsLst>
            <a:lin ang="10800000" scaled="1"/>
            <a:tileRect/>
          </a:gra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残業</a:t>
            </a:r>
          </a:p>
        </p:txBody>
      </p:sp>
      <p:sp>
        <p:nvSpPr>
          <p:cNvPr id="56" name="左右矢印 55"/>
          <p:cNvSpPr/>
          <p:nvPr/>
        </p:nvSpPr>
        <p:spPr>
          <a:xfrm>
            <a:off x="7273866" y="2488449"/>
            <a:ext cx="555040" cy="466427"/>
          </a:xfrm>
          <a:prstGeom prst="leftRightArrow">
            <a:avLst>
              <a:gd name="adj1" fmla="val 100000"/>
              <a:gd name="adj2" fmla="val 50000"/>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ts val="1200"/>
              </a:lnSpc>
              <a:spcBef>
                <a:spcPts val="0"/>
              </a:spcBef>
              <a:spcAft>
                <a:spcPts val="0"/>
              </a:spcAft>
              <a:buClrTx/>
              <a:buSzTx/>
              <a:buFontTx/>
              <a:buNone/>
              <a:tabLst/>
              <a:defRPr/>
            </a:pPr>
            <a:endParaRPr kumimoji="1" lang="ja-JP" altLang="en-US" sz="1200" b="1" i="0" u="none" strike="noStrike" kern="1200" cap="none" spc="0" normalizeH="0" baseline="0" noProof="0" dirty="0">
              <a:ln>
                <a:noFill/>
              </a:ln>
              <a:solidFill>
                <a:srgbClr val="FF0000"/>
              </a:solidFill>
              <a:effectLst/>
              <a:uLnTx/>
              <a:uFillTx/>
              <a:latin typeface="HG丸ｺﾞｼｯｸM-PRO" pitchFamily="50" charset="-128"/>
              <a:ea typeface="HG丸ｺﾞｼｯｸM-PRO" pitchFamily="50" charset="-128"/>
              <a:cs typeface="+mn-cs"/>
            </a:endParaRPr>
          </a:p>
        </p:txBody>
      </p:sp>
      <p:sp>
        <p:nvSpPr>
          <p:cNvPr id="50" name="左右矢印 49"/>
          <p:cNvSpPr/>
          <p:nvPr/>
        </p:nvSpPr>
        <p:spPr>
          <a:xfrm>
            <a:off x="4870357" y="2499384"/>
            <a:ext cx="504000" cy="424025"/>
          </a:xfrm>
          <a:prstGeom prst="leftRightArrow">
            <a:avLst>
              <a:gd name="adj1" fmla="val 100000"/>
              <a:gd name="adj2" fmla="val 50000"/>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ts val="12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p:txBody>
      </p:sp>
      <p:sp>
        <p:nvSpPr>
          <p:cNvPr id="51" name="左右矢印 50"/>
          <p:cNvSpPr/>
          <p:nvPr/>
        </p:nvSpPr>
        <p:spPr>
          <a:xfrm>
            <a:off x="7828906" y="2502346"/>
            <a:ext cx="553368" cy="466427"/>
          </a:xfrm>
          <a:prstGeom prst="leftRightArrow">
            <a:avLst>
              <a:gd name="adj1" fmla="val 100000"/>
              <a:gd name="adj2" fmla="val 50000"/>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ts val="12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p:txBody>
      </p:sp>
      <p:sp>
        <p:nvSpPr>
          <p:cNvPr id="52" name="左右矢印 51"/>
          <p:cNvSpPr/>
          <p:nvPr/>
        </p:nvSpPr>
        <p:spPr>
          <a:xfrm>
            <a:off x="9495682" y="2509063"/>
            <a:ext cx="504000" cy="466427"/>
          </a:xfrm>
          <a:prstGeom prst="leftRightArrow">
            <a:avLst>
              <a:gd name="adj1" fmla="val 100000"/>
              <a:gd name="adj2" fmla="val 50000"/>
            </a:avLst>
          </a:prstGeom>
          <a:solidFill>
            <a:schemeClr val="tx1">
              <a:lumMod val="85000"/>
              <a:lumOff val="15000"/>
            </a:schemeClr>
          </a:solidFill>
          <a:ln w="127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ts val="12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HG丸ｺﾞｼｯｸM-PRO" pitchFamily="50" charset="-128"/>
                <a:ea typeface="HG丸ｺﾞｼｯｸM-PRO" pitchFamily="50" charset="-128"/>
                <a:cs typeface="+mn-cs"/>
              </a:rPr>
              <a:t>深夜</a:t>
            </a:r>
          </a:p>
        </p:txBody>
      </p:sp>
      <p:grpSp>
        <p:nvGrpSpPr>
          <p:cNvPr id="44" name="グループ化 43"/>
          <p:cNvGrpSpPr/>
          <p:nvPr/>
        </p:nvGrpSpPr>
        <p:grpSpPr>
          <a:xfrm>
            <a:off x="1838354" y="1541960"/>
            <a:ext cx="8591993" cy="426794"/>
            <a:chOff x="323528" y="2215998"/>
            <a:chExt cx="8591993" cy="326116"/>
          </a:xfrm>
        </p:grpSpPr>
        <p:grpSp>
          <p:nvGrpSpPr>
            <p:cNvPr id="14" name="グループ化 13"/>
            <p:cNvGrpSpPr/>
            <p:nvPr/>
          </p:nvGrpSpPr>
          <p:grpSpPr>
            <a:xfrm>
              <a:off x="323528" y="2218219"/>
              <a:ext cx="914400" cy="303080"/>
              <a:chOff x="1030729" y="2218219"/>
              <a:chExt cx="914400" cy="303080"/>
            </a:xfrm>
          </p:grpSpPr>
          <p:sp>
            <p:nvSpPr>
              <p:cNvPr id="12" name="二等辺三角形 11"/>
              <p:cNvSpPr/>
              <p:nvPr/>
            </p:nvSpPr>
            <p:spPr>
              <a:xfrm rot="10800000">
                <a:off x="1331641" y="2301236"/>
                <a:ext cx="288031" cy="220063"/>
              </a:xfrm>
              <a:prstGeom prst="triangle">
                <a:avLst>
                  <a:gd name="adj" fmla="val 50000"/>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Trebuchet MS"/>
                  <a:ea typeface="HGｺﾞｼｯｸM" panose="020B0609000000000000" pitchFamily="49" charset="-128"/>
                  <a:cs typeface="+mn-cs"/>
                </a:endParaRPr>
              </a:p>
            </p:txBody>
          </p:sp>
          <p:sp>
            <p:nvSpPr>
              <p:cNvPr id="13" name="正方形/長方形 12"/>
              <p:cNvSpPr/>
              <p:nvPr/>
            </p:nvSpPr>
            <p:spPr>
              <a:xfrm>
                <a:off x="1030729" y="2218219"/>
                <a:ext cx="914400" cy="1308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Trebuchet MS"/>
                    <a:ea typeface="HGｺﾞｼｯｸM" panose="020B0609000000000000" pitchFamily="49" charset="-128"/>
                    <a:cs typeface="+mn-cs"/>
                  </a:rPr>
                  <a:t>07</a:t>
                </a:r>
                <a:r>
                  <a:rPr kumimoji="1" lang="ja-JP" altLang="en-US" sz="1400" b="0" i="0" u="none" strike="noStrike" kern="1200" cap="none" spc="0" normalizeH="0" baseline="0" noProof="0" dirty="0">
                    <a:ln>
                      <a:noFill/>
                    </a:ln>
                    <a:solidFill>
                      <a:prstClr val="black"/>
                    </a:solidFill>
                    <a:effectLst/>
                    <a:uLnTx/>
                    <a:uFillTx/>
                    <a:latin typeface="Trebuchet MS"/>
                    <a:ea typeface="HGｺﾞｼｯｸM" panose="020B0609000000000000" pitchFamily="49" charset="-128"/>
                    <a:cs typeface="+mn-cs"/>
                  </a:rPr>
                  <a:t>：</a:t>
                </a:r>
                <a:r>
                  <a:rPr kumimoji="1" lang="en-US" altLang="ja-JP" sz="1400" b="0" i="0" u="none" strike="noStrike" kern="1200" cap="none" spc="0" normalizeH="0" baseline="0" noProof="0" dirty="0">
                    <a:ln>
                      <a:noFill/>
                    </a:ln>
                    <a:solidFill>
                      <a:prstClr val="black"/>
                    </a:solidFill>
                    <a:effectLst/>
                    <a:uLnTx/>
                    <a:uFillTx/>
                    <a:latin typeface="Trebuchet MS"/>
                    <a:ea typeface="HGｺﾞｼｯｸM" panose="020B0609000000000000" pitchFamily="49" charset="-128"/>
                    <a:cs typeface="+mn-cs"/>
                  </a:rPr>
                  <a:t>00</a:t>
                </a:r>
                <a:endParaRPr kumimoji="1" lang="ja-JP" altLang="en-US" sz="1400" b="0" i="0" u="none" strike="noStrike" kern="12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p:txBody>
          </p:sp>
        </p:grpSp>
        <p:grpSp>
          <p:nvGrpSpPr>
            <p:cNvPr id="15" name="グループ化 14"/>
            <p:cNvGrpSpPr/>
            <p:nvPr/>
          </p:nvGrpSpPr>
          <p:grpSpPr>
            <a:xfrm>
              <a:off x="1100390" y="2218219"/>
              <a:ext cx="756000" cy="320924"/>
              <a:chOff x="1174745" y="2200376"/>
              <a:chExt cx="756000" cy="320924"/>
            </a:xfrm>
          </p:grpSpPr>
          <p:sp>
            <p:nvSpPr>
              <p:cNvPr id="16" name="二等辺三角形 15"/>
              <p:cNvSpPr/>
              <p:nvPr/>
            </p:nvSpPr>
            <p:spPr>
              <a:xfrm rot="10800000">
                <a:off x="1331641" y="2301238"/>
                <a:ext cx="288031" cy="220062"/>
              </a:xfrm>
              <a:prstGeom prst="triangle">
                <a:avLst>
                  <a:gd name="adj" fmla="val 50000"/>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Trebuchet MS"/>
                  <a:ea typeface="HGｺﾞｼｯｸM" panose="020B0609000000000000" pitchFamily="49" charset="-128"/>
                  <a:cs typeface="+mn-cs"/>
                </a:endParaRPr>
              </a:p>
            </p:txBody>
          </p:sp>
          <p:sp>
            <p:nvSpPr>
              <p:cNvPr id="17" name="正方形/長方形 16"/>
              <p:cNvSpPr/>
              <p:nvPr/>
            </p:nvSpPr>
            <p:spPr>
              <a:xfrm>
                <a:off x="1174745" y="2200376"/>
                <a:ext cx="756000" cy="1308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Trebuchet MS"/>
                    <a:ea typeface="HGｺﾞｼｯｸM" panose="020B0609000000000000" pitchFamily="49" charset="-128"/>
                    <a:cs typeface="+mn-cs"/>
                  </a:rPr>
                  <a:t>09</a:t>
                </a:r>
                <a:r>
                  <a:rPr kumimoji="1" lang="ja-JP" altLang="en-US" sz="1400" b="0" i="0" u="none" strike="noStrike" kern="1200" cap="none" spc="0" normalizeH="0" baseline="0" noProof="0" dirty="0">
                    <a:ln>
                      <a:noFill/>
                    </a:ln>
                    <a:solidFill>
                      <a:prstClr val="black"/>
                    </a:solidFill>
                    <a:effectLst/>
                    <a:uLnTx/>
                    <a:uFillTx/>
                    <a:latin typeface="Trebuchet MS"/>
                    <a:ea typeface="HGｺﾞｼｯｸM" panose="020B0609000000000000" pitchFamily="49" charset="-128"/>
                    <a:cs typeface="+mn-cs"/>
                  </a:rPr>
                  <a:t>：</a:t>
                </a:r>
                <a:r>
                  <a:rPr kumimoji="1" lang="en-US" altLang="ja-JP" sz="1400" b="0" i="0" u="none" strike="noStrike" kern="1200" cap="none" spc="0" normalizeH="0" baseline="0" noProof="0" dirty="0">
                    <a:ln>
                      <a:noFill/>
                    </a:ln>
                    <a:solidFill>
                      <a:prstClr val="black"/>
                    </a:solidFill>
                    <a:effectLst/>
                    <a:uLnTx/>
                    <a:uFillTx/>
                    <a:latin typeface="Trebuchet MS"/>
                    <a:ea typeface="HGｺﾞｼｯｸM" panose="020B0609000000000000" pitchFamily="49" charset="-128"/>
                    <a:cs typeface="+mn-cs"/>
                  </a:rPr>
                  <a:t>00</a:t>
                </a:r>
                <a:endParaRPr kumimoji="1" lang="ja-JP" altLang="en-US" sz="1400" b="0" i="0" u="none" strike="noStrike" kern="12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p:txBody>
          </p:sp>
        </p:grpSp>
        <p:grpSp>
          <p:nvGrpSpPr>
            <p:cNvPr id="18" name="グループ化 17"/>
            <p:cNvGrpSpPr/>
            <p:nvPr/>
          </p:nvGrpSpPr>
          <p:grpSpPr>
            <a:xfrm>
              <a:off x="2843808" y="2217743"/>
              <a:ext cx="756000" cy="324371"/>
              <a:chOff x="1021976" y="2196932"/>
              <a:chExt cx="756000" cy="324371"/>
            </a:xfrm>
          </p:grpSpPr>
          <p:sp>
            <p:nvSpPr>
              <p:cNvPr id="19" name="二等辺三角形 18"/>
              <p:cNvSpPr/>
              <p:nvPr/>
            </p:nvSpPr>
            <p:spPr>
              <a:xfrm rot="10800000">
                <a:off x="1331641" y="2204864"/>
                <a:ext cx="288031" cy="316439"/>
              </a:xfrm>
              <a:prstGeom prst="triangle">
                <a:avLst>
                  <a:gd name="adj" fmla="val 50000"/>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Trebuchet MS"/>
                  <a:ea typeface="HGｺﾞｼｯｸM" panose="020B0609000000000000" pitchFamily="49" charset="-128"/>
                  <a:cs typeface="+mn-cs"/>
                </a:endParaRPr>
              </a:p>
            </p:txBody>
          </p:sp>
          <p:sp>
            <p:nvSpPr>
              <p:cNvPr id="20" name="正方形/長方形 19"/>
              <p:cNvSpPr/>
              <p:nvPr/>
            </p:nvSpPr>
            <p:spPr>
              <a:xfrm>
                <a:off x="1021976" y="2196932"/>
                <a:ext cx="756000" cy="1648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Trebuchet MS"/>
                    <a:ea typeface="HGｺﾞｼｯｸM" panose="020B0609000000000000" pitchFamily="49" charset="-128"/>
                    <a:cs typeface="+mn-cs"/>
                  </a:rPr>
                  <a:t>12</a:t>
                </a:r>
                <a:r>
                  <a:rPr kumimoji="1" lang="ja-JP" altLang="en-US" sz="1400" b="0" i="0" u="none" strike="noStrike" kern="1200" cap="none" spc="0" normalizeH="0" baseline="0" noProof="0" dirty="0">
                    <a:ln>
                      <a:noFill/>
                    </a:ln>
                    <a:solidFill>
                      <a:prstClr val="black"/>
                    </a:solidFill>
                    <a:effectLst/>
                    <a:uLnTx/>
                    <a:uFillTx/>
                    <a:latin typeface="Trebuchet MS"/>
                    <a:ea typeface="HGｺﾞｼｯｸM" panose="020B0609000000000000" pitchFamily="49" charset="-128"/>
                    <a:cs typeface="+mn-cs"/>
                  </a:rPr>
                  <a:t>：</a:t>
                </a:r>
                <a:r>
                  <a:rPr kumimoji="1" lang="en-US" altLang="ja-JP" sz="1400" b="0" i="0" u="none" strike="noStrike" kern="1200" cap="none" spc="0" normalizeH="0" baseline="0" noProof="0" dirty="0">
                    <a:ln>
                      <a:noFill/>
                    </a:ln>
                    <a:solidFill>
                      <a:prstClr val="black"/>
                    </a:solidFill>
                    <a:effectLst/>
                    <a:uLnTx/>
                    <a:uFillTx/>
                    <a:latin typeface="Trebuchet MS"/>
                    <a:ea typeface="HGｺﾞｼｯｸM" panose="020B0609000000000000" pitchFamily="49" charset="-128"/>
                    <a:cs typeface="+mn-cs"/>
                  </a:rPr>
                  <a:t>00</a:t>
                </a:r>
                <a:endParaRPr kumimoji="1" lang="ja-JP" altLang="en-US" sz="1400" b="0" i="0" u="none" strike="noStrike" kern="12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p:txBody>
          </p:sp>
        </p:grpSp>
        <p:grpSp>
          <p:nvGrpSpPr>
            <p:cNvPr id="21" name="グループ化 20"/>
            <p:cNvGrpSpPr/>
            <p:nvPr/>
          </p:nvGrpSpPr>
          <p:grpSpPr>
            <a:xfrm>
              <a:off x="6537920" y="2215998"/>
              <a:ext cx="914400" cy="324371"/>
              <a:chOff x="1163078" y="2196932"/>
              <a:chExt cx="914400" cy="324371"/>
            </a:xfrm>
          </p:grpSpPr>
          <p:sp>
            <p:nvSpPr>
              <p:cNvPr id="22" name="二等辺三角形 21"/>
              <p:cNvSpPr/>
              <p:nvPr/>
            </p:nvSpPr>
            <p:spPr>
              <a:xfrm rot="10800000">
                <a:off x="1331641" y="2204864"/>
                <a:ext cx="288031" cy="316439"/>
              </a:xfrm>
              <a:prstGeom prst="triangle">
                <a:avLst>
                  <a:gd name="adj" fmla="val 50000"/>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Trebuchet MS"/>
                  <a:ea typeface="HGｺﾞｼｯｸM" panose="020B0609000000000000" pitchFamily="49" charset="-128"/>
                  <a:cs typeface="+mn-cs"/>
                </a:endParaRPr>
              </a:p>
            </p:txBody>
          </p:sp>
          <p:sp>
            <p:nvSpPr>
              <p:cNvPr id="23" name="正方形/長方形 22"/>
              <p:cNvSpPr/>
              <p:nvPr/>
            </p:nvSpPr>
            <p:spPr>
              <a:xfrm>
                <a:off x="1163078" y="2196932"/>
                <a:ext cx="914400" cy="1648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Trebuchet MS"/>
                    <a:ea typeface="HGｺﾞｼｯｸM" panose="020B0609000000000000" pitchFamily="49" charset="-128"/>
                    <a:cs typeface="+mn-cs"/>
                  </a:rPr>
                  <a:t>19</a:t>
                </a:r>
                <a:r>
                  <a:rPr kumimoji="1" lang="ja-JP" altLang="en-US" sz="1400" b="0" i="0" u="none" strike="noStrike" kern="1200" cap="none" spc="0" normalizeH="0" baseline="0" noProof="0" dirty="0">
                    <a:ln>
                      <a:noFill/>
                    </a:ln>
                    <a:solidFill>
                      <a:prstClr val="black"/>
                    </a:solidFill>
                    <a:effectLst/>
                    <a:uLnTx/>
                    <a:uFillTx/>
                    <a:latin typeface="Trebuchet MS"/>
                    <a:ea typeface="HGｺﾞｼｯｸM" panose="020B0609000000000000" pitchFamily="49" charset="-128"/>
                    <a:cs typeface="+mn-cs"/>
                  </a:rPr>
                  <a:t>：</a:t>
                </a:r>
                <a:r>
                  <a:rPr kumimoji="1" lang="en-US" altLang="ja-JP" sz="1400" b="0" i="0" u="none" strike="noStrike" kern="1200" cap="none" spc="0" normalizeH="0" baseline="0" noProof="0" dirty="0">
                    <a:ln>
                      <a:noFill/>
                    </a:ln>
                    <a:solidFill>
                      <a:prstClr val="black"/>
                    </a:solidFill>
                    <a:effectLst/>
                    <a:uLnTx/>
                    <a:uFillTx/>
                    <a:latin typeface="Trebuchet MS"/>
                    <a:ea typeface="HGｺﾞｼｯｸM" panose="020B0609000000000000" pitchFamily="49" charset="-128"/>
                    <a:cs typeface="+mn-cs"/>
                  </a:rPr>
                  <a:t>00</a:t>
                </a:r>
                <a:endParaRPr kumimoji="1" lang="ja-JP" altLang="en-US" sz="1400" b="0" i="0" u="none" strike="noStrike" kern="12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p:txBody>
          </p:sp>
        </p:grpSp>
        <p:grpSp>
          <p:nvGrpSpPr>
            <p:cNvPr id="27" name="グループ化 26"/>
            <p:cNvGrpSpPr/>
            <p:nvPr/>
          </p:nvGrpSpPr>
          <p:grpSpPr>
            <a:xfrm>
              <a:off x="3551009" y="2217743"/>
              <a:ext cx="756000" cy="324371"/>
              <a:chOff x="1165992" y="2196932"/>
              <a:chExt cx="756000" cy="324371"/>
            </a:xfrm>
          </p:grpSpPr>
          <p:sp>
            <p:nvSpPr>
              <p:cNvPr id="28" name="二等辺三角形 27"/>
              <p:cNvSpPr/>
              <p:nvPr/>
            </p:nvSpPr>
            <p:spPr>
              <a:xfrm rot="10800000">
                <a:off x="1331641" y="2204864"/>
                <a:ext cx="288031" cy="316439"/>
              </a:xfrm>
              <a:prstGeom prst="triangle">
                <a:avLst>
                  <a:gd name="adj" fmla="val 50000"/>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Trebuchet MS"/>
                  <a:ea typeface="HGｺﾞｼｯｸM" panose="020B0609000000000000" pitchFamily="49" charset="-128"/>
                  <a:cs typeface="+mn-cs"/>
                </a:endParaRPr>
              </a:p>
            </p:txBody>
          </p:sp>
          <p:sp>
            <p:nvSpPr>
              <p:cNvPr id="29" name="正方形/長方形 28"/>
              <p:cNvSpPr/>
              <p:nvPr/>
            </p:nvSpPr>
            <p:spPr>
              <a:xfrm>
                <a:off x="1165992" y="2196932"/>
                <a:ext cx="756000" cy="1648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Trebuchet MS"/>
                    <a:ea typeface="HGｺﾞｼｯｸM" panose="020B0609000000000000" pitchFamily="49" charset="-128"/>
                    <a:cs typeface="+mn-cs"/>
                  </a:rPr>
                  <a:t>13</a:t>
                </a:r>
                <a:r>
                  <a:rPr kumimoji="1" lang="ja-JP" altLang="en-US" sz="1400" b="0" i="0" u="none" strike="noStrike" kern="1200" cap="none" spc="0" normalizeH="0" baseline="0" noProof="0" dirty="0">
                    <a:ln>
                      <a:noFill/>
                    </a:ln>
                    <a:solidFill>
                      <a:prstClr val="black"/>
                    </a:solidFill>
                    <a:effectLst/>
                    <a:uLnTx/>
                    <a:uFillTx/>
                    <a:latin typeface="Trebuchet MS"/>
                    <a:ea typeface="HGｺﾞｼｯｸM" panose="020B0609000000000000" pitchFamily="49" charset="-128"/>
                    <a:cs typeface="+mn-cs"/>
                  </a:rPr>
                  <a:t>：</a:t>
                </a:r>
                <a:r>
                  <a:rPr kumimoji="1" lang="en-US" altLang="ja-JP" sz="1400" b="0" i="0" u="none" strike="noStrike" kern="1200" cap="none" spc="0" normalizeH="0" baseline="0" noProof="0" dirty="0">
                    <a:ln>
                      <a:noFill/>
                    </a:ln>
                    <a:solidFill>
                      <a:prstClr val="black"/>
                    </a:solidFill>
                    <a:effectLst/>
                    <a:uLnTx/>
                    <a:uFillTx/>
                    <a:latin typeface="Trebuchet MS"/>
                    <a:ea typeface="HGｺﾞｼｯｸM" panose="020B0609000000000000" pitchFamily="49" charset="-128"/>
                    <a:cs typeface="+mn-cs"/>
                  </a:rPr>
                  <a:t>00</a:t>
                </a:r>
                <a:endParaRPr kumimoji="1" lang="ja-JP" altLang="en-US" sz="1400" b="0" i="0" u="none" strike="noStrike" kern="12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p:txBody>
          </p:sp>
        </p:grpSp>
        <p:grpSp>
          <p:nvGrpSpPr>
            <p:cNvPr id="30" name="グループ化 29"/>
            <p:cNvGrpSpPr/>
            <p:nvPr/>
          </p:nvGrpSpPr>
          <p:grpSpPr>
            <a:xfrm>
              <a:off x="5292080" y="2217743"/>
              <a:ext cx="756000" cy="324371"/>
              <a:chOff x="1021976" y="2196932"/>
              <a:chExt cx="756000" cy="324371"/>
            </a:xfrm>
          </p:grpSpPr>
          <p:sp>
            <p:nvSpPr>
              <p:cNvPr id="31" name="二等辺三角形 30"/>
              <p:cNvSpPr/>
              <p:nvPr/>
            </p:nvSpPr>
            <p:spPr>
              <a:xfrm rot="10800000">
                <a:off x="1331641" y="2204864"/>
                <a:ext cx="288031" cy="316439"/>
              </a:xfrm>
              <a:prstGeom prst="triangle">
                <a:avLst>
                  <a:gd name="adj" fmla="val 50000"/>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Trebuchet MS"/>
                  <a:ea typeface="HGｺﾞｼｯｸM" panose="020B0609000000000000" pitchFamily="49" charset="-128"/>
                  <a:cs typeface="+mn-cs"/>
                </a:endParaRPr>
              </a:p>
            </p:txBody>
          </p:sp>
          <p:sp>
            <p:nvSpPr>
              <p:cNvPr id="32" name="正方形/長方形 31"/>
              <p:cNvSpPr/>
              <p:nvPr/>
            </p:nvSpPr>
            <p:spPr>
              <a:xfrm>
                <a:off x="1021976" y="2196932"/>
                <a:ext cx="756000" cy="1648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Trebuchet MS"/>
                    <a:ea typeface="HGｺﾞｼｯｸM" panose="020B0609000000000000" pitchFamily="49" charset="-128"/>
                    <a:cs typeface="+mn-cs"/>
                  </a:rPr>
                  <a:t>17</a:t>
                </a:r>
                <a:r>
                  <a:rPr kumimoji="1" lang="ja-JP" altLang="en-US" sz="1400" b="0" i="0" u="none" strike="noStrike" kern="1200" cap="none" spc="0" normalizeH="0" baseline="0" noProof="0" dirty="0">
                    <a:ln>
                      <a:noFill/>
                    </a:ln>
                    <a:solidFill>
                      <a:prstClr val="black"/>
                    </a:solidFill>
                    <a:effectLst/>
                    <a:uLnTx/>
                    <a:uFillTx/>
                    <a:latin typeface="Trebuchet MS"/>
                    <a:ea typeface="HGｺﾞｼｯｸM" panose="020B0609000000000000" pitchFamily="49" charset="-128"/>
                    <a:cs typeface="+mn-cs"/>
                  </a:rPr>
                  <a:t>：</a:t>
                </a:r>
                <a:r>
                  <a:rPr kumimoji="1" lang="en-US" altLang="ja-JP" sz="1400" b="0" i="0" u="none" strike="noStrike" kern="1200" cap="none" spc="0" normalizeH="0" baseline="0" noProof="0" dirty="0">
                    <a:ln>
                      <a:noFill/>
                    </a:ln>
                    <a:solidFill>
                      <a:prstClr val="black"/>
                    </a:solidFill>
                    <a:effectLst/>
                    <a:uLnTx/>
                    <a:uFillTx/>
                    <a:latin typeface="Trebuchet MS"/>
                    <a:ea typeface="HGｺﾞｼｯｸM" panose="020B0609000000000000" pitchFamily="49" charset="-128"/>
                    <a:cs typeface="+mn-cs"/>
                  </a:rPr>
                  <a:t>00</a:t>
                </a:r>
                <a:endParaRPr kumimoji="1" lang="ja-JP" altLang="en-US" sz="1400" b="0" i="0" u="none" strike="noStrike" kern="12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p:txBody>
          </p:sp>
        </p:grpSp>
        <p:grpSp>
          <p:nvGrpSpPr>
            <p:cNvPr id="33" name="グループ化 32"/>
            <p:cNvGrpSpPr/>
            <p:nvPr/>
          </p:nvGrpSpPr>
          <p:grpSpPr>
            <a:xfrm>
              <a:off x="5976240" y="2217743"/>
              <a:ext cx="756000" cy="324371"/>
              <a:chOff x="1142951" y="2196932"/>
              <a:chExt cx="756000" cy="324371"/>
            </a:xfrm>
          </p:grpSpPr>
          <p:sp>
            <p:nvSpPr>
              <p:cNvPr id="34" name="二等辺三角形 33"/>
              <p:cNvSpPr/>
              <p:nvPr/>
            </p:nvSpPr>
            <p:spPr>
              <a:xfrm rot="10800000">
                <a:off x="1331641" y="2204864"/>
                <a:ext cx="288031" cy="316439"/>
              </a:xfrm>
              <a:prstGeom prst="triangle">
                <a:avLst>
                  <a:gd name="adj" fmla="val 50000"/>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Trebuchet MS"/>
                  <a:ea typeface="HGｺﾞｼｯｸM" panose="020B0609000000000000" pitchFamily="49" charset="-128"/>
                  <a:cs typeface="+mn-cs"/>
                </a:endParaRPr>
              </a:p>
            </p:txBody>
          </p:sp>
          <p:sp>
            <p:nvSpPr>
              <p:cNvPr id="35" name="正方形/長方形 34"/>
              <p:cNvSpPr/>
              <p:nvPr/>
            </p:nvSpPr>
            <p:spPr>
              <a:xfrm>
                <a:off x="1142951" y="2196932"/>
                <a:ext cx="756000" cy="1648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Trebuchet MS"/>
                    <a:ea typeface="HGｺﾞｼｯｸM" panose="020B0609000000000000" pitchFamily="49" charset="-128"/>
                    <a:cs typeface="+mn-cs"/>
                  </a:rPr>
                  <a:t>18</a:t>
                </a:r>
                <a:r>
                  <a:rPr kumimoji="1" lang="ja-JP" altLang="en-US" sz="1400" b="0" i="0" u="none" strike="noStrike" kern="1200" cap="none" spc="0" normalizeH="0" baseline="0" noProof="0" dirty="0">
                    <a:ln>
                      <a:noFill/>
                    </a:ln>
                    <a:solidFill>
                      <a:prstClr val="black"/>
                    </a:solidFill>
                    <a:effectLst/>
                    <a:uLnTx/>
                    <a:uFillTx/>
                    <a:latin typeface="Trebuchet MS"/>
                    <a:ea typeface="HGｺﾞｼｯｸM" panose="020B0609000000000000" pitchFamily="49" charset="-128"/>
                    <a:cs typeface="+mn-cs"/>
                  </a:rPr>
                  <a:t>：</a:t>
                </a:r>
                <a:r>
                  <a:rPr kumimoji="1" lang="en-US" altLang="ja-JP" sz="1400" b="0" i="0" u="none" strike="noStrike" kern="1200" cap="none" spc="0" normalizeH="0" baseline="0" noProof="0" dirty="0">
                    <a:ln>
                      <a:noFill/>
                    </a:ln>
                    <a:solidFill>
                      <a:prstClr val="black"/>
                    </a:solidFill>
                    <a:effectLst/>
                    <a:uLnTx/>
                    <a:uFillTx/>
                    <a:latin typeface="Trebuchet MS"/>
                    <a:ea typeface="HGｺﾞｼｯｸM" panose="020B0609000000000000" pitchFamily="49" charset="-128"/>
                    <a:cs typeface="+mn-cs"/>
                  </a:rPr>
                  <a:t>00</a:t>
                </a:r>
                <a:endParaRPr kumimoji="1" lang="ja-JP" altLang="en-US" sz="1400" b="0" i="0" u="none" strike="noStrike" kern="12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p:txBody>
          </p:sp>
        </p:grpSp>
        <p:grpSp>
          <p:nvGrpSpPr>
            <p:cNvPr id="36" name="グループ化 35"/>
            <p:cNvGrpSpPr/>
            <p:nvPr/>
          </p:nvGrpSpPr>
          <p:grpSpPr>
            <a:xfrm>
              <a:off x="7452320" y="2217743"/>
              <a:ext cx="756000" cy="324371"/>
              <a:chOff x="1021976" y="2196932"/>
              <a:chExt cx="756000" cy="324371"/>
            </a:xfrm>
          </p:grpSpPr>
          <p:sp>
            <p:nvSpPr>
              <p:cNvPr id="37" name="二等辺三角形 36"/>
              <p:cNvSpPr/>
              <p:nvPr/>
            </p:nvSpPr>
            <p:spPr>
              <a:xfrm rot="10800000">
                <a:off x="1331641" y="2204864"/>
                <a:ext cx="288031" cy="316439"/>
              </a:xfrm>
              <a:prstGeom prst="triangle">
                <a:avLst>
                  <a:gd name="adj" fmla="val 50000"/>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Trebuchet MS"/>
                  <a:ea typeface="HGｺﾞｼｯｸM" panose="020B0609000000000000" pitchFamily="49" charset="-128"/>
                  <a:cs typeface="+mn-cs"/>
                </a:endParaRPr>
              </a:p>
            </p:txBody>
          </p:sp>
          <p:sp>
            <p:nvSpPr>
              <p:cNvPr id="38" name="正方形/長方形 37"/>
              <p:cNvSpPr/>
              <p:nvPr/>
            </p:nvSpPr>
            <p:spPr>
              <a:xfrm>
                <a:off x="1021976" y="2196932"/>
                <a:ext cx="756000" cy="1648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Trebuchet MS"/>
                    <a:ea typeface="HGｺﾞｼｯｸM" panose="020B0609000000000000" pitchFamily="49" charset="-128"/>
                    <a:cs typeface="+mn-cs"/>
                  </a:rPr>
                  <a:t>22</a:t>
                </a:r>
                <a:r>
                  <a:rPr kumimoji="1" lang="ja-JP" altLang="en-US" sz="1400" b="0" i="0" u="none" strike="noStrike" kern="1200" cap="none" spc="0" normalizeH="0" baseline="0" noProof="0" dirty="0">
                    <a:ln>
                      <a:noFill/>
                    </a:ln>
                    <a:solidFill>
                      <a:prstClr val="black"/>
                    </a:solidFill>
                    <a:effectLst/>
                    <a:uLnTx/>
                    <a:uFillTx/>
                    <a:latin typeface="Trebuchet MS"/>
                    <a:ea typeface="HGｺﾞｼｯｸM" panose="020B0609000000000000" pitchFamily="49" charset="-128"/>
                    <a:cs typeface="+mn-cs"/>
                  </a:rPr>
                  <a:t>：</a:t>
                </a:r>
                <a:r>
                  <a:rPr kumimoji="1" lang="en-US" altLang="ja-JP" sz="1400" b="0" i="0" u="none" strike="noStrike" kern="1200" cap="none" spc="0" normalizeH="0" baseline="0" noProof="0" dirty="0">
                    <a:ln>
                      <a:noFill/>
                    </a:ln>
                    <a:solidFill>
                      <a:prstClr val="black"/>
                    </a:solidFill>
                    <a:effectLst/>
                    <a:uLnTx/>
                    <a:uFillTx/>
                    <a:latin typeface="Trebuchet MS"/>
                    <a:ea typeface="HGｺﾞｼｯｸM" panose="020B0609000000000000" pitchFamily="49" charset="-128"/>
                    <a:cs typeface="+mn-cs"/>
                  </a:rPr>
                  <a:t>00</a:t>
                </a:r>
                <a:endParaRPr kumimoji="1" lang="ja-JP" altLang="en-US" sz="1400" b="0" i="0" u="none" strike="noStrike" kern="12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p:txBody>
          </p:sp>
        </p:grpSp>
        <p:grpSp>
          <p:nvGrpSpPr>
            <p:cNvPr id="39" name="グループ化 38"/>
            <p:cNvGrpSpPr/>
            <p:nvPr/>
          </p:nvGrpSpPr>
          <p:grpSpPr>
            <a:xfrm>
              <a:off x="8159521" y="2217743"/>
              <a:ext cx="756000" cy="324371"/>
              <a:chOff x="1165992" y="2196932"/>
              <a:chExt cx="756000" cy="324371"/>
            </a:xfrm>
          </p:grpSpPr>
          <p:sp>
            <p:nvSpPr>
              <p:cNvPr id="40" name="二等辺三角形 39"/>
              <p:cNvSpPr/>
              <p:nvPr/>
            </p:nvSpPr>
            <p:spPr>
              <a:xfrm rot="10800000">
                <a:off x="1331641" y="2204864"/>
                <a:ext cx="288031" cy="316439"/>
              </a:xfrm>
              <a:prstGeom prst="triangle">
                <a:avLst>
                  <a:gd name="adj" fmla="val 50000"/>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Trebuchet MS"/>
                  <a:ea typeface="HGｺﾞｼｯｸM" panose="020B0609000000000000" pitchFamily="49" charset="-128"/>
                  <a:cs typeface="+mn-cs"/>
                </a:endParaRPr>
              </a:p>
            </p:txBody>
          </p:sp>
          <p:sp>
            <p:nvSpPr>
              <p:cNvPr id="41" name="正方形/長方形 40"/>
              <p:cNvSpPr/>
              <p:nvPr/>
            </p:nvSpPr>
            <p:spPr>
              <a:xfrm>
                <a:off x="1165992" y="2196932"/>
                <a:ext cx="756000" cy="1648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Trebuchet MS"/>
                    <a:ea typeface="HGｺﾞｼｯｸM" panose="020B0609000000000000" pitchFamily="49" charset="-128"/>
                    <a:cs typeface="+mn-cs"/>
                  </a:rPr>
                  <a:t>23</a:t>
                </a:r>
                <a:r>
                  <a:rPr kumimoji="1" lang="ja-JP" altLang="en-US" sz="1400" b="0" i="0" u="none" strike="noStrike" kern="1200" cap="none" spc="0" normalizeH="0" baseline="0" noProof="0" dirty="0">
                    <a:ln>
                      <a:noFill/>
                    </a:ln>
                    <a:solidFill>
                      <a:prstClr val="black"/>
                    </a:solidFill>
                    <a:effectLst/>
                    <a:uLnTx/>
                    <a:uFillTx/>
                    <a:latin typeface="Trebuchet MS"/>
                    <a:ea typeface="HGｺﾞｼｯｸM" panose="020B0609000000000000" pitchFamily="49" charset="-128"/>
                    <a:cs typeface="+mn-cs"/>
                  </a:rPr>
                  <a:t>：</a:t>
                </a:r>
                <a:r>
                  <a:rPr kumimoji="1" lang="en-US" altLang="ja-JP" sz="1400" b="0" i="0" u="none" strike="noStrike" kern="1200" cap="none" spc="0" normalizeH="0" baseline="0" noProof="0" dirty="0">
                    <a:ln>
                      <a:noFill/>
                    </a:ln>
                    <a:solidFill>
                      <a:prstClr val="black"/>
                    </a:solidFill>
                    <a:effectLst/>
                    <a:uLnTx/>
                    <a:uFillTx/>
                    <a:latin typeface="Trebuchet MS"/>
                    <a:ea typeface="HGｺﾞｼｯｸM" panose="020B0609000000000000" pitchFamily="49" charset="-128"/>
                    <a:cs typeface="+mn-cs"/>
                  </a:rPr>
                  <a:t>00</a:t>
                </a:r>
                <a:endParaRPr kumimoji="1" lang="ja-JP" altLang="en-US" sz="1400" b="0" i="0" u="none" strike="noStrike" kern="1200" cap="none" spc="0" normalizeH="0" baseline="0" noProof="0" dirty="0">
                  <a:ln>
                    <a:noFill/>
                  </a:ln>
                  <a:solidFill>
                    <a:prstClr val="black"/>
                  </a:solidFill>
                  <a:effectLst/>
                  <a:uLnTx/>
                  <a:uFillTx/>
                  <a:latin typeface="Trebuchet MS"/>
                  <a:ea typeface="HGｺﾞｼｯｸM" panose="020B0609000000000000" pitchFamily="49" charset="-128"/>
                  <a:cs typeface="+mn-cs"/>
                </a:endParaRPr>
              </a:p>
            </p:txBody>
          </p:sp>
        </p:grpSp>
      </p:grpSp>
      <p:sp>
        <p:nvSpPr>
          <p:cNvPr id="9" name="左右矢印 8"/>
          <p:cNvSpPr/>
          <p:nvPr/>
        </p:nvSpPr>
        <p:spPr>
          <a:xfrm>
            <a:off x="5364308" y="1978984"/>
            <a:ext cx="2484000" cy="424025"/>
          </a:xfrm>
          <a:prstGeom prst="leftRightArrow">
            <a:avLst>
              <a:gd name="adj1" fmla="val 100000"/>
              <a:gd name="adj2" fmla="val 50000"/>
            </a:avLst>
          </a:prstGeom>
          <a:gradFill flip="none" rotWithShape="1">
            <a:gsLst>
              <a:gs pos="0">
                <a:schemeClr val="tx2">
                  <a:lumMod val="60000"/>
                  <a:lumOff val="40000"/>
                </a:schemeClr>
              </a:gs>
              <a:gs pos="65000">
                <a:schemeClr val="bg1"/>
              </a:gs>
              <a:gs pos="35000">
                <a:schemeClr val="bg1"/>
              </a:gs>
              <a:gs pos="100000">
                <a:schemeClr val="tx2">
                  <a:lumMod val="60000"/>
                  <a:lumOff val="40000"/>
                </a:schemeClr>
              </a:gs>
            </a:gsLst>
            <a:lin ang="10800000" scaled="1"/>
            <a:tileRect/>
          </a:gra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労働時間</a:t>
            </a:r>
          </a:p>
        </p:txBody>
      </p:sp>
      <p:sp>
        <p:nvSpPr>
          <p:cNvPr id="10" name="左右矢印 9"/>
          <p:cNvSpPr/>
          <p:nvPr/>
        </p:nvSpPr>
        <p:spPr>
          <a:xfrm>
            <a:off x="8392135" y="1971588"/>
            <a:ext cx="1620000" cy="466427"/>
          </a:xfrm>
          <a:prstGeom prst="leftRightArrow">
            <a:avLst>
              <a:gd name="adj1" fmla="val 100000"/>
              <a:gd name="adj2" fmla="val 50000"/>
            </a:avLst>
          </a:prstGeom>
          <a:gradFill flip="none" rotWithShape="1">
            <a:gsLst>
              <a:gs pos="0">
                <a:schemeClr val="tx2">
                  <a:lumMod val="60000"/>
                  <a:lumOff val="40000"/>
                </a:schemeClr>
              </a:gs>
              <a:gs pos="65000">
                <a:schemeClr val="bg1"/>
              </a:gs>
              <a:gs pos="35000">
                <a:schemeClr val="bg1"/>
              </a:gs>
              <a:gs pos="100000">
                <a:schemeClr val="tx2">
                  <a:lumMod val="60000"/>
                  <a:lumOff val="40000"/>
                </a:schemeClr>
              </a:gs>
            </a:gsLst>
            <a:lin ang="10800000" scaled="1"/>
            <a:tileRect/>
          </a:gra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労働時間</a:t>
            </a:r>
          </a:p>
        </p:txBody>
      </p:sp>
      <p:sp>
        <p:nvSpPr>
          <p:cNvPr id="11" name="左右矢印 10"/>
          <p:cNvSpPr/>
          <p:nvPr/>
        </p:nvSpPr>
        <p:spPr>
          <a:xfrm>
            <a:off x="2254952" y="1979906"/>
            <a:ext cx="2592288" cy="424025"/>
          </a:xfrm>
          <a:prstGeom prst="leftRightArrow">
            <a:avLst>
              <a:gd name="adj1" fmla="val 100000"/>
              <a:gd name="adj2" fmla="val 50000"/>
            </a:avLst>
          </a:prstGeom>
          <a:gradFill flip="none" rotWithShape="1">
            <a:gsLst>
              <a:gs pos="0">
                <a:schemeClr val="tx2">
                  <a:lumMod val="60000"/>
                  <a:lumOff val="40000"/>
                </a:schemeClr>
              </a:gs>
              <a:gs pos="65000">
                <a:schemeClr val="bg1"/>
              </a:gs>
              <a:gs pos="35000">
                <a:schemeClr val="bg1"/>
              </a:gs>
              <a:gs pos="100000">
                <a:schemeClr val="tx2">
                  <a:lumMod val="60000"/>
                  <a:lumOff val="40000"/>
                </a:schemeClr>
              </a:gs>
            </a:gsLst>
            <a:lin ang="10800000" scaled="1"/>
            <a:tileRect/>
          </a:gra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労働時間</a:t>
            </a:r>
          </a:p>
        </p:txBody>
      </p:sp>
      <p:sp>
        <p:nvSpPr>
          <p:cNvPr id="42" name="左右矢印 41"/>
          <p:cNvSpPr/>
          <p:nvPr/>
        </p:nvSpPr>
        <p:spPr>
          <a:xfrm>
            <a:off x="4853774" y="1972590"/>
            <a:ext cx="504000" cy="424025"/>
          </a:xfrm>
          <a:prstGeom prst="leftRightArrow">
            <a:avLst>
              <a:gd name="adj1" fmla="val 100000"/>
              <a:gd name="adj2" fmla="val 50000"/>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ts val="12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p:txBody>
      </p:sp>
      <p:sp>
        <p:nvSpPr>
          <p:cNvPr id="43" name="左右矢印 42"/>
          <p:cNvSpPr/>
          <p:nvPr/>
        </p:nvSpPr>
        <p:spPr>
          <a:xfrm>
            <a:off x="7854841" y="1965295"/>
            <a:ext cx="537293" cy="466427"/>
          </a:xfrm>
          <a:prstGeom prst="leftRightArrow">
            <a:avLst>
              <a:gd name="adj1" fmla="val 100000"/>
              <a:gd name="adj2" fmla="val 50000"/>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ts val="12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p:txBody>
      </p:sp>
      <p:sp>
        <p:nvSpPr>
          <p:cNvPr id="59" name="左右矢印 58"/>
          <p:cNvSpPr/>
          <p:nvPr/>
        </p:nvSpPr>
        <p:spPr>
          <a:xfrm>
            <a:off x="2275484" y="3565722"/>
            <a:ext cx="7717735" cy="489386"/>
          </a:xfrm>
          <a:prstGeom prst="leftRightArrow">
            <a:avLst>
              <a:gd name="adj1" fmla="val 51789"/>
              <a:gd name="adj2" fmla="val 153349"/>
            </a:avLst>
          </a:prstGeom>
          <a:gradFill flip="none" rotWithShape="1">
            <a:gsLst>
              <a:gs pos="0">
                <a:schemeClr val="tx2">
                  <a:lumMod val="60000"/>
                  <a:lumOff val="40000"/>
                </a:schemeClr>
              </a:gs>
              <a:gs pos="65000">
                <a:schemeClr val="bg1"/>
              </a:gs>
              <a:gs pos="35000">
                <a:schemeClr val="bg1"/>
              </a:gs>
              <a:gs pos="100000">
                <a:schemeClr val="tx2">
                  <a:lumMod val="60000"/>
                  <a:lumOff val="40000"/>
                </a:schemeClr>
              </a:gs>
            </a:gsLst>
            <a:lin ang="10800000" scaled="1"/>
            <a:tileRect/>
          </a:gra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拘束時間</a:t>
            </a:r>
          </a:p>
        </p:txBody>
      </p:sp>
      <p:sp>
        <p:nvSpPr>
          <p:cNvPr id="63" name="正方形/長方形 62"/>
          <p:cNvSpPr/>
          <p:nvPr/>
        </p:nvSpPr>
        <p:spPr>
          <a:xfrm>
            <a:off x="1775520" y="836712"/>
            <a:ext cx="5184576" cy="4848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◆労働時間を典型的な例で図解してみると</a:t>
            </a:r>
          </a:p>
        </p:txBody>
      </p:sp>
      <p:sp>
        <p:nvSpPr>
          <p:cNvPr id="53" name="左右矢印 52"/>
          <p:cNvSpPr/>
          <p:nvPr/>
        </p:nvSpPr>
        <p:spPr>
          <a:xfrm>
            <a:off x="2923276" y="3043255"/>
            <a:ext cx="1958095" cy="424025"/>
          </a:xfrm>
          <a:prstGeom prst="leftRightArrow">
            <a:avLst>
              <a:gd name="adj1" fmla="val 100000"/>
              <a:gd name="adj2" fmla="val 50000"/>
            </a:avLst>
          </a:prstGeom>
          <a:gradFill flip="none" rotWithShape="1">
            <a:gsLst>
              <a:gs pos="0">
                <a:schemeClr val="tx2">
                  <a:lumMod val="60000"/>
                  <a:lumOff val="40000"/>
                </a:schemeClr>
              </a:gs>
              <a:gs pos="65000">
                <a:schemeClr val="bg1"/>
              </a:gs>
              <a:gs pos="35000">
                <a:schemeClr val="bg1"/>
              </a:gs>
              <a:gs pos="100000">
                <a:schemeClr val="tx2">
                  <a:lumMod val="60000"/>
                  <a:lumOff val="40000"/>
                </a:schemeClr>
              </a:gs>
            </a:gsLst>
            <a:lin ang="10800000" scaled="1"/>
            <a:tileRect/>
          </a:gra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法定</a:t>
            </a:r>
            <a:r>
              <a:rPr kumimoji="1" lang="ja-JP" altLang="en-US" sz="16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労働時間</a:t>
            </a:r>
          </a:p>
        </p:txBody>
      </p:sp>
      <p:sp>
        <p:nvSpPr>
          <p:cNvPr id="54" name="左右矢印 53"/>
          <p:cNvSpPr/>
          <p:nvPr/>
        </p:nvSpPr>
        <p:spPr>
          <a:xfrm>
            <a:off x="4896814" y="3043255"/>
            <a:ext cx="504000" cy="424025"/>
          </a:xfrm>
          <a:prstGeom prst="leftRightArrow">
            <a:avLst>
              <a:gd name="adj1" fmla="val 100000"/>
              <a:gd name="adj2" fmla="val 50000"/>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ts val="12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p:txBody>
      </p:sp>
      <p:sp>
        <p:nvSpPr>
          <p:cNvPr id="55" name="左右矢印 54"/>
          <p:cNvSpPr/>
          <p:nvPr/>
        </p:nvSpPr>
        <p:spPr>
          <a:xfrm>
            <a:off x="5416257" y="3039397"/>
            <a:ext cx="2438584" cy="424025"/>
          </a:xfrm>
          <a:prstGeom prst="leftRightArrow">
            <a:avLst>
              <a:gd name="adj1" fmla="val 100000"/>
              <a:gd name="adj2" fmla="val 50000"/>
            </a:avLst>
          </a:prstGeom>
          <a:gradFill flip="none" rotWithShape="1">
            <a:gsLst>
              <a:gs pos="0">
                <a:schemeClr val="tx2">
                  <a:lumMod val="60000"/>
                  <a:lumOff val="40000"/>
                </a:schemeClr>
              </a:gs>
              <a:gs pos="65000">
                <a:schemeClr val="bg1"/>
              </a:gs>
              <a:gs pos="35000">
                <a:schemeClr val="bg1"/>
              </a:gs>
              <a:gs pos="100000">
                <a:schemeClr val="tx2">
                  <a:lumMod val="60000"/>
                  <a:lumOff val="40000"/>
                </a:schemeClr>
              </a:gs>
            </a:gsLst>
            <a:lin ang="10800000" scaled="1"/>
            <a:tileRect/>
          </a:gra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法定</a:t>
            </a:r>
            <a:r>
              <a:rPr kumimoji="1" lang="ja-JP" altLang="en-US" sz="16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労働時間</a:t>
            </a:r>
          </a:p>
        </p:txBody>
      </p:sp>
      <p:sp>
        <p:nvSpPr>
          <p:cNvPr id="57" name="左右矢印 56"/>
          <p:cNvSpPr/>
          <p:nvPr/>
        </p:nvSpPr>
        <p:spPr>
          <a:xfrm>
            <a:off x="7848308" y="3010637"/>
            <a:ext cx="551920" cy="466427"/>
          </a:xfrm>
          <a:prstGeom prst="leftRightArrow">
            <a:avLst>
              <a:gd name="adj1" fmla="val 100000"/>
              <a:gd name="adj2" fmla="val 50000"/>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ts val="12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p:txBody>
      </p:sp>
      <p:sp>
        <p:nvSpPr>
          <p:cNvPr id="64" name="正方形/長方形 63"/>
          <p:cNvSpPr/>
          <p:nvPr/>
        </p:nvSpPr>
        <p:spPr>
          <a:xfrm>
            <a:off x="1920000" y="3553258"/>
            <a:ext cx="288000" cy="471138"/>
          </a:xfrm>
          <a:prstGeom prst="rect">
            <a:avLst/>
          </a:prstGeom>
          <a:solidFill>
            <a:srgbClr val="99FF33"/>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４</a:t>
            </a:r>
          </a:p>
        </p:txBody>
      </p:sp>
      <p:sp>
        <p:nvSpPr>
          <p:cNvPr id="65" name="正方形/長方形 64"/>
          <p:cNvSpPr/>
          <p:nvPr/>
        </p:nvSpPr>
        <p:spPr>
          <a:xfrm>
            <a:off x="1912616" y="2986695"/>
            <a:ext cx="295384" cy="514313"/>
          </a:xfrm>
          <a:prstGeom prst="rect">
            <a:avLst/>
          </a:prstGeom>
          <a:solidFill>
            <a:srgbClr val="99FF33"/>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３</a:t>
            </a:r>
          </a:p>
        </p:txBody>
      </p:sp>
      <p:sp>
        <p:nvSpPr>
          <p:cNvPr id="66" name="正方形/長方形 65"/>
          <p:cNvSpPr/>
          <p:nvPr/>
        </p:nvSpPr>
        <p:spPr>
          <a:xfrm>
            <a:off x="1920000" y="2462243"/>
            <a:ext cx="288000" cy="471138"/>
          </a:xfrm>
          <a:prstGeom prst="rect">
            <a:avLst/>
          </a:prstGeom>
          <a:solidFill>
            <a:srgbClr val="99FF33"/>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２</a:t>
            </a:r>
            <a:endParaRPr kumimoji="1" lang="en-US" altLang="ja-JP" sz="16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p:txBody>
      </p:sp>
      <p:sp>
        <p:nvSpPr>
          <p:cNvPr id="67" name="正方形/長方形 66"/>
          <p:cNvSpPr/>
          <p:nvPr/>
        </p:nvSpPr>
        <p:spPr>
          <a:xfrm>
            <a:off x="1920000" y="1964865"/>
            <a:ext cx="288000" cy="442301"/>
          </a:xfrm>
          <a:prstGeom prst="rect">
            <a:avLst/>
          </a:prstGeom>
          <a:solidFill>
            <a:srgbClr val="99FF33"/>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１</a:t>
            </a:r>
          </a:p>
        </p:txBody>
      </p:sp>
      <p:sp>
        <p:nvSpPr>
          <p:cNvPr id="60" name="角丸四角形 59"/>
          <p:cNvSpPr/>
          <p:nvPr/>
        </p:nvSpPr>
        <p:spPr>
          <a:xfrm>
            <a:off x="4952017" y="2016010"/>
            <a:ext cx="360040" cy="143710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Trebuchet MS"/>
                <a:ea typeface="HGｺﾞｼｯｸM" panose="020B0609000000000000" pitchFamily="49" charset="-128"/>
                <a:cs typeface="+mn-cs"/>
              </a:rPr>
              <a:t>休憩時間</a:t>
            </a:r>
          </a:p>
        </p:txBody>
      </p:sp>
      <p:sp>
        <p:nvSpPr>
          <p:cNvPr id="61" name="角丸四角形 60"/>
          <p:cNvSpPr/>
          <p:nvPr/>
        </p:nvSpPr>
        <p:spPr>
          <a:xfrm>
            <a:off x="7951297" y="1982480"/>
            <a:ext cx="360040" cy="143710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Trebuchet MS"/>
                <a:ea typeface="HGｺﾞｼｯｸM" panose="020B0609000000000000" pitchFamily="49" charset="-128"/>
                <a:cs typeface="+mn-cs"/>
              </a:rPr>
              <a:t>休憩時間</a:t>
            </a:r>
          </a:p>
        </p:txBody>
      </p:sp>
      <p:sp>
        <p:nvSpPr>
          <p:cNvPr id="75" name="正方形/長方形 74">
            <a:extLst>
              <a:ext uri="{FF2B5EF4-FFF2-40B4-BE49-F238E27FC236}">
                <a16:creationId xmlns:a16="http://schemas.microsoft.com/office/drawing/2014/main" id="{1E9131D6-67B5-4074-A051-12F48EA6A9B3}"/>
              </a:ext>
            </a:extLst>
          </p:cNvPr>
          <p:cNvSpPr/>
          <p:nvPr/>
        </p:nvSpPr>
        <p:spPr>
          <a:xfrm>
            <a:off x="7331556" y="2503869"/>
            <a:ext cx="497350" cy="378042"/>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FF0000"/>
                </a:solidFill>
                <a:effectLst/>
                <a:uLnTx/>
                <a:uFillTx/>
                <a:latin typeface="HG丸ｺﾞｼｯｸM-PRO" pitchFamily="50" charset="-128"/>
                <a:ea typeface="HG丸ｺﾞｼｯｸM-PRO" pitchFamily="50" charset="-128"/>
                <a:cs typeface="+mn-cs"/>
              </a:rPr>
              <a:t>*</a:t>
            </a:r>
            <a:r>
              <a:rPr kumimoji="1" lang="en-US" altLang="ja-JP" sz="1400" b="0" i="0" u="none" strike="noStrike" kern="1200" cap="none" spc="0" normalizeH="0" baseline="0" noProof="0" dirty="0">
                <a:ln>
                  <a:noFill/>
                </a:ln>
                <a:solidFill>
                  <a:srgbClr val="FF0000"/>
                </a:solidFill>
                <a:effectLst/>
                <a:uLnTx/>
                <a:uFillTx/>
                <a:latin typeface="HG丸ｺﾞｼｯｸM-PRO" pitchFamily="50" charset="-128"/>
                <a:ea typeface="HG丸ｺﾞｼｯｸM-PRO" pitchFamily="50" charset="-128"/>
                <a:cs typeface="+mn-cs"/>
              </a:rPr>
              <a:t>¹</a:t>
            </a:r>
            <a:endParaRPr kumimoji="1" lang="ja-JP" altLang="en-US" sz="1400" b="0" i="0" u="none" strike="noStrike" kern="1200" cap="none" spc="0" normalizeH="0" baseline="0" noProof="0" dirty="0">
              <a:ln>
                <a:noFill/>
              </a:ln>
              <a:solidFill>
                <a:srgbClr val="FF0000"/>
              </a:solidFill>
              <a:effectLst/>
              <a:uLnTx/>
              <a:uFillTx/>
              <a:latin typeface="HG丸ｺﾞｼｯｸM-PRO" pitchFamily="50" charset="-128"/>
              <a:ea typeface="HG丸ｺﾞｼｯｸM-PRO" pitchFamily="50" charset="-128"/>
              <a:cs typeface="+mn-cs"/>
            </a:endParaRPr>
          </a:p>
        </p:txBody>
      </p:sp>
      <p:sp>
        <p:nvSpPr>
          <p:cNvPr id="76" name="正方形/長方形 75">
            <a:extLst>
              <a:ext uri="{FF2B5EF4-FFF2-40B4-BE49-F238E27FC236}">
                <a16:creationId xmlns:a16="http://schemas.microsoft.com/office/drawing/2014/main" id="{BC0B474D-B099-4FDA-9749-440F64B23D73}"/>
              </a:ext>
            </a:extLst>
          </p:cNvPr>
          <p:cNvSpPr/>
          <p:nvPr/>
        </p:nvSpPr>
        <p:spPr>
          <a:xfrm>
            <a:off x="2529743" y="3099022"/>
            <a:ext cx="448151" cy="378042"/>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FF0000"/>
                </a:solidFill>
                <a:effectLst/>
                <a:uLnTx/>
                <a:uFillTx/>
                <a:latin typeface="HG丸ｺﾞｼｯｸM-PRO" pitchFamily="50" charset="-128"/>
                <a:ea typeface="HG丸ｺﾞｼｯｸM-PRO" pitchFamily="50" charset="-128"/>
                <a:cs typeface="+mn-cs"/>
              </a:rPr>
              <a:t>*</a:t>
            </a:r>
            <a:r>
              <a:rPr kumimoji="1" lang="en-US" altLang="ja-JP" sz="1200" b="0" i="0" u="none" strike="noStrike" kern="1200" cap="none" spc="0" normalizeH="0" baseline="0" noProof="0" dirty="0">
                <a:ln>
                  <a:noFill/>
                </a:ln>
                <a:solidFill>
                  <a:srgbClr val="FF0000"/>
                </a:solidFill>
                <a:effectLst/>
                <a:uLnTx/>
                <a:uFillTx/>
                <a:latin typeface="HG丸ｺﾞｼｯｸM-PRO" pitchFamily="50" charset="-128"/>
                <a:ea typeface="HG丸ｺﾞｼｯｸM-PRO" pitchFamily="50" charset="-128"/>
                <a:cs typeface="+mn-cs"/>
              </a:rPr>
              <a:t>²</a:t>
            </a:r>
            <a:endParaRPr kumimoji="1" lang="ja-JP" altLang="en-US" sz="1200" b="0" i="0" u="none" strike="noStrike" kern="1200" cap="none" spc="0" normalizeH="0" baseline="0" noProof="0" dirty="0">
              <a:ln>
                <a:noFill/>
              </a:ln>
              <a:solidFill>
                <a:srgbClr val="FF0000"/>
              </a:solidFill>
              <a:effectLst/>
              <a:uLnTx/>
              <a:uFillTx/>
              <a:latin typeface="HG丸ｺﾞｼｯｸM-PRO" pitchFamily="50" charset="-128"/>
              <a:ea typeface="HG丸ｺﾞｼｯｸM-PRO" pitchFamily="50" charset="-128"/>
              <a:cs typeface="+mn-cs"/>
            </a:endParaRPr>
          </a:p>
        </p:txBody>
      </p:sp>
      <p:grpSp>
        <p:nvGrpSpPr>
          <p:cNvPr id="2" name="グループ化 1">
            <a:extLst>
              <a:ext uri="{FF2B5EF4-FFF2-40B4-BE49-F238E27FC236}">
                <a16:creationId xmlns:a16="http://schemas.microsoft.com/office/drawing/2014/main" id="{989E25E0-104F-4F03-8908-7480C15C1A02}"/>
              </a:ext>
            </a:extLst>
          </p:cNvPr>
          <p:cNvGrpSpPr/>
          <p:nvPr/>
        </p:nvGrpSpPr>
        <p:grpSpPr>
          <a:xfrm>
            <a:off x="1127448" y="5085184"/>
            <a:ext cx="510811" cy="498007"/>
            <a:chOff x="466844" y="5307257"/>
            <a:chExt cx="445628" cy="498007"/>
          </a:xfrm>
        </p:grpSpPr>
        <p:sp>
          <p:nvSpPr>
            <p:cNvPr id="71" name="左右矢印 70"/>
            <p:cNvSpPr/>
            <p:nvPr/>
          </p:nvSpPr>
          <p:spPr>
            <a:xfrm>
              <a:off x="486000" y="5417606"/>
              <a:ext cx="396000" cy="356030"/>
            </a:xfrm>
            <a:prstGeom prst="leftRightArrow">
              <a:avLst>
                <a:gd name="adj1" fmla="val 100000"/>
                <a:gd name="adj2" fmla="val 56165"/>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ts val="1200"/>
                </a:lnSpc>
                <a:spcBef>
                  <a:spcPts val="0"/>
                </a:spcBef>
                <a:spcAft>
                  <a:spcPts val="0"/>
                </a:spcAft>
                <a:buClrTx/>
                <a:buSzTx/>
                <a:buFontTx/>
                <a:buNone/>
                <a:tabLst/>
                <a:defRPr/>
              </a:pPr>
              <a:endParaRPr kumimoji="1" lang="ja-JP" altLang="en-US" sz="1050" b="1" i="0" u="none" strike="noStrike" kern="1200" cap="none" spc="0" normalizeH="0" baseline="0" noProof="0" dirty="0">
                <a:ln>
                  <a:noFill/>
                </a:ln>
                <a:solidFill>
                  <a:srgbClr val="FF0000"/>
                </a:solidFill>
                <a:effectLst/>
                <a:uLnTx/>
                <a:uFillTx/>
                <a:latin typeface="HG丸ｺﾞｼｯｸM-PRO" pitchFamily="50" charset="-128"/>
                <a:ea typeface="HG丸ｺﾞｼｯｸM-PRO" pitchFamily="50" charset="-128"/>
                <a:cs typeface="+mn-cs"/>
              </a:endParaRPr>
            </a:p>
          </p:txBody>
        </p:sp>
        <p:sp>
          <p:nvSpPr>
            <p:cNvPr id="77" name="正方形/長方形 76">
              <a:extLst>
                <a:ext uri="{FF2B5EF4-FFF2-40B4-BE49-F238E27FC236}">
                  <a16:creationId xmlns:a16="http://schemas.microsoft.com/office/drawing/2014/main" id="{796D47B3-FBE2-4103-BC06-9D7F6303EE84}"/>
                </a:ext>
              </a:extLst>
            </p:cNvPr>
            <p:cNvSpPr/>
            <p:nvPr/>
          </p:nvSpPr>
          <p:spPr>
            <a:xfrm>
              <a:off x="466844" y="5307257"/>
              <a:ext cx="445628" cy="498007"/>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FF0000"/>
                  </a:solidFill>
                  <a:effectLst/>
                  <a:uLnTx/>
                  <a:uFillTx/>
                  <a:latin typeface="HG丸ｺﾞｼｯｸM-PRO" pitchFamily="50" charset="-128"/>
                  <a:ea typeface="HG丸ｺﾞｼｯｸM-PRO" pitchFamily="50" charset="-128"/>
                  <a:cs typeface="+mn-cs"/>
                </a:rPr>
                <a:t>*</a:t>
              </a:r>
              <a:r>
                <a:rPr kumimoji="1" lang="en-US" altLang="ja-JP" sz="1400" b="0" i="0" u="none" strike="noStrike" kern="1200" cap="none" spc="0" normalizeH="0" baseline="0" noProof="0" dirty="0">
                  <a:ln>
                    <a:noFill/>
                  </a:ln>
                  <a:solidFill>
                    <a:srgbClr val="FF0000"/>
                  </a:solidFill>
                  <a:effectLst/>
                  <a:uLnTx/>
                  <a:uFillTx/>
                  <a:latin typeface="HG丸ｺﾞｼｯｸM-PRO" pitchFamily="50" charset="-128"/>
                  <a:ea typeface="HG丸ｺﾞｼｯｸM-PRO" pitchFamily="50" charset="-128"/>
                  <a:cs typeface="+mn-cs"/>
                </a:rPr>
                <a:t>¹</a:t>
              </a:r>
              <a:endParaRPr kumimoji="1" lang="ja-JP" altLang="en-US" sz="1400" b="0" i="0" u="none" strike="noStrike" kern="1200" cap="none" spc="0" normalizeH="0" baseline="0" noProof="0" dirty="0">
                <a:ln>
                  <a:noFill/>
                </a:ln>
                <a:solidFill>
                  <a:srgbClr val="FF0000"/>
                </a:solidFill>
                <a:effectLst/>
                <a:uLnTx/>
                <a:uFillTx/>
                <a:latin typeface="HG丸ｺﾞｼｯｸM-PRO" pitchFamily="50" charset="-128"/>
                <a:ea typeface="HG丸ｺﾞｼｯｸM-PRO" pitchFamily="50" charset="-128"/>
                <a:cs typeface="+mn-cs"/>
              </a:endParaRPr>
            </a:p>
          </p:txBody>
        </p:sp>
      </p:grpSp>
      <p:grpSp>
        <p:nvGrpSpPr>
          <p:cNvPr id="3" name="グループ化 2">
            <a:extLst>
              <a:ext uri="{FF2B5EF4-FFF2-40B4-BE49-F238E27FC236}">
                <a16:creationId xmlns:a16="http://schemas.microsoft.com/office/drawing/2014/main" id="{6101115D-C763-4418-85E3-28BF61D2B055}"/>
              </a:ext>
            </a:extLst>
          </p:cNvPr>
          <p:cNvGrpSpPr/>
          <p:nvPr/>
        </p:nvGrpSpPr>
        <p:grpSpPr>
          <a:xfrm>
            <a:off x="1152575" y="5652582"/>
            <a:ext cx="625993" cy="549819"/>
            <a:chOff x="486700" y="5780565"/>
            <a:chExt cx="531018" cy="396888"/>
          </a:xfrm>
        </p:grpSpPr>
        <p:sp>
          <p:nvSpPr>
            <p:cNvPr id="78" name="左右矢印 70">
              <a:extLst>
                <a:ext uri="{FF2B5EF4-FFF2-40B4-BE49-F238E27FC236}">
                  <a16:creationId xmlns:a16="http://schemas.microsoft.com/office/drawing/2014/main" id="{BF5BFA5E-D529-4B3F-B28D-724651018751}"/>
                </a:ext>
              </a:extLst>
            </p:cNvPr>
            <p:cNvSpPr/>
            <p:nvPr/>
          </p:nvSpPr>
          <p:spPr>
            <a:xfrm>
              <a:off x="486700" y="5827341"/>
              <a:ext cx="396000" cy="277191"/>
            </a:xfrm>
            <a:prstGeom prst="leftRightArrow">
              <a:avLst>
                <a:gd name="adj1" fmla="val 100000"/>
                <a:gd name="adj2" fmla="val 49759"/>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ts val="12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早出</a:t>
              </a:r>
            </a:p>
          </p:txBody>
        </p:sp>
        <p:sp>
          <p:nvSpPr>
            <p:cNvPr id="79" name="正方形/長方形 78">
              <a:extLst>
                <a:ext uri="{FF2B5EF4-FFF2-40B4-BE49-F238E27FC236}">
                  <a16:creationId xmlns:a16="http://schemas.microsoft.com/office/drawing/2014/main" id="{168D4D3B-0380-487E-8FB9-54D7848AECE7}"/>
                </a:ext>
              </a:extLst>
            </p:cNvPr>
            <p:cNvSpPr/>
            <p:nvPr/>
          </p:nvSpPr>
          <p:spPr>
            <a:xfrm>
              <a:off x="569567" y="5780565"/>
              <a:ext cx="448151" cy="396888"/>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FF0000"/>
                  </a:solidFill>
                  <a:effectLst/>
                  <a:uLnTx/>
                  <a:uFillTx/>
                  <a:latin typeface="HG丸ｺﾞｼｯｸM-PRO" pitchFamily="50" charset="-128"/>
                  <a:ea typeface="HG丸ｺﾞｼｯｸM-PRO" pitchFamily="50" charset="-128"/>
                  <a:cs typeface="+mn-cs"/>
                </a:rPr>
                <a:t>*</a:t>
              </a:r>
              <a:r>
                <a:rPr kumimoji="1" lang="en-US" altLang="ja-JP" sz="1000" b="0" i="0" u="none" strike="noStrike" kern="1200" cap="none" spc="0" normalizeH="0" baseline="0" noProof="0" dirty="0">
                  <a:ln>
                    <a:noFill/>
                  </a:ln>
                  <a:solidFill>
                    <a:srgbClr val="FF0000"/>
                  </a:solidFill>
                  <a:effectLst/>
                  <a:uLnTx/>
                  <a:uFillTx/>
                  <a:latin typeface="HG丸ｺﾞｼｯｸM-PRO" pitchFamily="50" charset="-128"/>
                  <a:ea typeface="HG丸ｺﾞｼｯｸM-PRO" pitchFamily="50" charset="-128"/>
                  <a:cs typeface="+mn-cs"/>
                </a:rPr>
                <a:t>²</a:t>
              </a:r>
              <a:endParaRPr kumimoji="1" lang="ja-JP" altLang="en-US" sz="1000" b="0" i="0" u="none" strike="noStrike" kern="1200" cap="none" spc="0" normalizeH="0" baseline="0" noProof="0" dirty="0">
                <a:ln>
                  <a:noFill/>
                </a:ln>
                <a:solidFill>
                  <a:srgbClr val="FF0000"/>
                </a:solidFill>
                <a:effectLst/>
                <a:uLnTx/>
                <a:uFillTx/>
                <a:latin typeface="HG丸ｺﾞｼｯｸM-PRO" pitchFamily="50" charset="-128"/>
                <a:ea typeface="HG丸ｺﾞｼｯｸM-PRO" pitchFamily="50" charset="-128"/>
                <a:cs typeface="+mn-cs"/>
              </a:endParaRPr>
            </a:p>
          </p:txBody>
        </p:sp>
      </p:grpSp>
      <p:sp>
        <p:nvSpPr>
          <p:cNvPr id="70" name="正方形/長方形 69"/>
          <p:cNvSpPr/>
          <p:nvPr/>
        </p:nvSpPr>
        <p:spPr>
          <a:xfrm>
            <a:off x="0" y="635061"/>
            <a:ext cx="12192000" cy="129643"/>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72" name="テキスト ボックス 71"/>
          <p:cNvSpPr txBox="1"/>
          <p:nvPr/>
        </p:nvSpPr>
        <p:spPr>
          <a:xfrm>
            <a:off x="119336" y="116632"/>
            <a:ext cx="108012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「所定労働時間」と「法定労働時間」</a:t>
            </a:r>
          </a:p>
        </p:txBody>
      </p:sp>
      <p:sp>
        <p:nvSpPr>
          <p:cNvPr id="5" name="テキスト ボックス 4"/>
          <p:cNvSpPr txBox="1"/>
          <p:nvPr/>
        </p:nvSpPr>
        <p:spPr>
          <a:xfrm>
            <a:off x="2532758" y="4164052"/>
            <a:ext cx="1102403"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始業時刻</a:t>
            </a:r>
          </a:p>
        </p:txBody>
      </p:sp>
      <p:sp>
        <p:nvSpPr>
          <p:cNvPr id="69" name="テキスト ボックス 68"/>
          <p:cNvSpPr txBox="1"/>
          <p:nvPr/>
        </p:nvSpPr>
        <p:spPr>
          <a:xfrm>
            <a:off x="1783367" y="1715262"/>
            <a:ext cx="1102403"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出社</a:t>
            </a:r>
          </a:p>
        </p:txBody>
      </p:sp>
      <p:sp>
        <p:nvSpPr>
          <p:cNvPr id="73" name="テキスト ボックス 72"/>
          <p:cNvSpPr txBox="1"/>
          <p:nvPr/>
        </p:nvSpPr>
        <p:spPr>
          <a:xfrm>
            <a:off x="10012135" y="1773581"/>
            <a:ext cx="1102403"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退社</a:t>
            </a:r>
          </a:p>
        </p:txBody>
      </p:sp>
      <p:sp>
        <p:nvSpPr>
          <p:cNvPr id="80" name="テキスト ボックス 79"/>
          <p:cNvSpPr txBox="1"/>
          <p:nvPr/>
        </p:nvSpPr>
        <p:spPr>
          <a:xfrm>
            <a:off x="7486948" y="4174947"/>
            <a:ext cx="1102403"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終業時刻</a:t>
            </a:r>
          </a:p>
        </p:txBody>
      </p:sp>
      <p:cxnSp>
        <p:nvCxnSpPr>
          <p:cNvPr id="7" name="直線コネクタ 6"/>
          <p:cNvCxnSpPr/>
          <p:nvPr/>
        </p:nvCxnSpPr>
        <p:spPr>
          <a:xfrm>
            <a:off x="2916127" y="1978984"/>
            <a:ext cx="0" cy="2177518"/>
          </a:xfrm>
          <a:prstGeom prst="line">
            <a:avLst/>
          </a:prstGeom>
        </p:spPr>
        <p:style>
          <a:lnRef idx="1">
            <a:schemeClr val="accent1"/>
          </a:lnRef>
          <a:fillRef idx="0">
            <a:schemeClr val="accent1"/>
          </a:fillRef>
          <a:effectRef idx="0">
            <a:schemeClr val="accent1"/>
          </a:effectRef>
          <a:fontRef idx="minor">
            <a:schemeClr val="tx1"/>
          </a:fontRef>
        </p:style>
      </p:cxnSp>
      <p:cxnSp>
        <p:nvCxnSpPr>
          <p:cNvPr id="81" name="直線コネクタ 80"/>
          <p:cNvCxnSpPr/>
          <p:nvPr/>
        </p:nvCxnSpPr>
        <p:spPr>
          <a:xfrm>
            <a:off x="7831720" y="1981755"/>
            <a:ext cx="0" cy="2177518"/>
          </a:xfrm>
          <a:prstGeom prst="line">
            <a:avLst/>
          </a:prstGeom>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a:extLst>
              <a:ext uri="{FF2B5EF4-FFF2-40B4-BE49-F238E27FC236}">
                <a16:creationId xmlns:a16="http://schemas.microsoft.com/office/drawing/2014/main" id="{2740D182-4C03-2F0B-09F8-E07EEF37960C}"/>
              </a:ext>
            </a:extLst>
          </p:cNvPr>
          <p:cNvSpPr>
            <a:spLocks noGrp="1"/>
          </p:cNvSpPr>
          <p:nvPr>
            <p:ph type="sldNum" sz="quarter" idx="12"/>
          </p:nvPr>
        </p:nvSpPr>
        <p:spPr/>
        <p:txBody>
          <a:bodyPr/>
          <a:lstStyle/>
          <a:p>
            <a:fld id="{E3C52A74-6BB8-425A-81FA-95938EE2CA9E}" type="slidenum">
              <a:rPr kumimoji="1" lang="ja-JP" altLang="en-US" smtClean="0"/>
              <a:t>7</a:t>
            </a:fld>
            <a:endParaRPr kumimoji="1" lang="ja-JP" altLang="en-US"/>
          </a:p>
        </p:txBody>
      </p:sp>
    </p:spTree>
    <p:extLst>
      <p:ext uri="{BB962C8B-B14F-4D97-AF65-F5344CB8AC3E}">
        <p14:creationId xmlns:p14="http://schemas.microsoft.com/office/powerpoint/2010/main" val="24433535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角丸四角形 9"/>
          <p:cNvSpPr/>
          <p:nvPr/>
        </p:nvSpPr>
        <p:spPr>
          <a:xfrm>
            <a:off x="1157476" y="5672758"/>
            <a:ext cx="6661241" cy="376147"/>
          </a:xfrm>
          <a:prstGeom prst="roundRect">
            <a:avLst>
              <a:gd name="adj" fmla="val 2560"/>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0" bIns="36000" rtlCol="0" anchor="t" anchorCtr="0">
            <a:noAutofit/>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 　</a:t>
            </a:r>
            <a:r>
              <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内の数値は、３か月を超え</a:t>
            </a:r>
            <a:r>
              <a:rPr kumimoji="1" lang="en-US" altLang="ja-JP" sz="14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1</a:t>
            </a:r>
            <a:r>
              <a:rPr kumimoji="1" lang="ja-JP" altLang="en-US" sz="14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年以内の変形労働時間制の場合</a:t>
            </a:r>
            <a:endParaRPr kumimoji="1" lang="ja-JP" altLang="en-US" sz="1400" b="0" i="0" u="none" strike="noStrike" kern="1200" cap="none" spc="0" normalizeH="0" baseline="0" noProof="0" dirty="0">
              <a:ln>
                <a:noFill/>
              </a:ln>
              <a:solidFill>
                <a:prstClr val="black">
                  <a:lumMod val="95000"/>
                  <a:lumOff val="5000"/>
                </a:prstClr>
              </a:solidFill>
              <a:effectLst/>
              <a:uLnTx/>
              <a:uFillTx/>
              <a:latin typeface="HG丸ｺﾞｼｯｸM-PRO" panose="020F0600000000000000" pitchFamily="50" charset="-128"/>
              <a:ea typeface="HG丸ｺﾞｼｯｸM-PRO" panose="020F0600000000000000" pitchFamily="50" charset="-128"/>
              <a:cs typeface="+mn-cs"/>
            </a:endParaRPr>
          </a:p>
        </p:txBody>
      </p:sp>
      <p:graphicFrame>
        <p:nvGraphicFramePr>
          <p:cNvPr id="2" name="表 1"/>
          <p:cNvGraphicFramePr>
            <a:graphicFrameLocks noGrp="1"/>
          </p:cNvGraphicFramePr>
          <p:nvPr>
            <p:extLst>
              <p:ext uri="{D42A27DB-BD31-4B8C-83A1-F6EECF244321}">
                <p14:modId xmlns:p14="http://schemas.microsoft.com/office/powerpoint/2010/main" val="3587435420"/>
              </p:ext>
            </p:extLst>
          </p:nvPr>
        </p:nvGraphicFramePr>
        <p:xfrm>
          <a:off x="1343472" y="2683507"/>
          <a:ext cx="9577064" cy="2926235"/>
        </p:xfrm>
        <a:graphic>
          <a:graphicData uri="http://schemas.openxmlformats.org/drawingml/2006/table">
            <a:tbl>
              <a:tblPr firstRow="1" bandRow="1">
                <a:tableStyleId>{5940675A-B579-460E-94D1-54222C63F5DA}</a:tableStyleId>
              </a:tblPr>
              <a:tblGrid>
                <a:gridCol w="2684480">
                  <a:extLst>
                    <a:ext uri="{9D8B030D-6E8A-4147-A177-3AD203B41FA5}">
                      <a16:colId xmlns:a16="http://schemas.microsoft.com/office/drawing/2014/main" val="20000"/>
                    </a:ext>
                  </a:extLst>
                </a:gridCol>
                <a:gridCol w="2932144">
                  <a:extLst>
                    <a:ext uri="{9D8B030D-6E8A-4147-A177-3AD203B41FA5}">
                      <a16:colId xmlns:a16="http://schemas.microsoft.com/office/drawing/2014/main" val="20001"/>
                    </a:ext>
                  </a:extLst>
                </a:gridCol>
                <a:gridCol w="3960440">
                  <a:extLst>
                    <a:ext uri="{9D8B030D-6E8A-4147-A177-3AD203B41FA5}">
                      <a16:colId xmlns:a16="http://schemas.microsoft.com/office/drawing/2014/main" val="20002"/>
                    </a:ext>
                  </a:extLst>
                </a:gridCol>
              </a:tblGrid>
              <a:tr h="674463">
                <a:tc>
                  <a:txBody>
                    <a:bodyPr/>
                    <a:lstStyle/>
                    <a:p>
                      <a:pPr algn="ctr"/>
                      <a:r>
                        <a:rPr kumimoji="1" lang="ja-JP" altLang="en-US" sz="1900" dirty="0">
                          <a:latin typeface="HG丸ｺﾞｼｯｸM-PRO" panose="020F0600000000000000" pitchFamily="50" charset="-128"/>
                          <a:ea typeface="HG丸ｺﾞｼｯｸM-PRO" panose="020F0600000000000000" pitchFamily="50" charset="-128"/>
                        </a:rPr>
                        <a:t>下記事情がない場合</a:t>
                      </a:r>
                    </a:p>
                  </a:txBody>
                  <a:tcPr marL="87973" marR="87973" marT="43987" marB="43987" anchor="ctr"/>
                </a:tc>
                <a:tc rowSpan="2">
                  <a:txBody>
                    <a:bodyPr/>
                    <a:lstStyle/>
                    <a:p>
                      <a:pPr algn="ctr"/>
                      <a:r>
                        <a:rPr kumimoji="1" lang="ja-JP" altLang="en-US" sz="2000" dirty="0">
                          <a:latin typeface="HG丸ｺﾞｼｯｸM-PRO" panose="020F0600000000000000" pitchFamily="50" charset="-128"/>
                          <a:ea typeface="HG丸ｺﾞｼｯｸM-PRO" panose="020F0600000000000000" pitchFamily="50" charset="-128"/>
                        </a:rPr>
                        <a:t>時間外労働</a:t>
                      </a:r>
                    </a:p>
                  </a:txBody>
                  <a:tcPr marL="87973" marR="87973" marT="43987" marB="43987" anchor="ctr"/>
                </a:tc>
                <a:tc>
                  <a:txBody>
                    <a:bodyPr/>
                    <a:lstStyle/>
                    <a:p>
                      <a:r>
                        <a:rPr kumimoji="1" lang="ja-JP" altLang="en-US" sz="2000" dirty="0">
                          <a:latin typeface="HG丸ｺﾞｼｯｸM-PRO" panose="020F0600000000000000" pitchFamily="50" charset="-128"/>
                          <a:ea typeface="HG丸ｺﾞｼｯｸM-PRO" panose="020F0600000000000000" pitchFamily="50" charset="-128"/>
                        </a:rPr>
                        <a:t>月</a:t>
                      </a:r>
                      <a:r>
                        <a:rPr kumimoji="1" lang="en-US" altLang="ja-JP" sz="2000" dirty="0">
                          <a:latin typeface="HG丸ｺﾞｼｯｸM-PRO" panose="020F0600000000000000" pitchFamily="50" charset="-128"/>
                          <a:ea typeface="HG丸ｺﾞｼｯｸM-PRO" panose="020F0600000000000000" pitchFamily="50" charset="-128"/>
                        </a:rPr>
                        <a:t>45(42)</a:t>
                      </a:r>
                      <a:r>
                        <a:rPr kumimoji="1" lang="ja-JP" altLang="en-US" sz="2000" dirty="0">
                          <a:latin typeface="HG丸ｺﾞｼｯｸM-PRO" panose="020F0600000000000000" pitchFamily="50" charset="-128"/>
                          <a:ea typeface="HG丸ｺﾞｼｯｸM-PRO" panose="020F0600000000000000" pitchFamily="50" charset="-128"/>
                        </a:rPr>
                        <a:t>時間、</a:t>
                      </a:r>
                      <a:endParaRPr kumimoji="1" lang="en-US" altLang="ja-JP" sz="2000" dirty="0">
                        <a:latin typeface="HG丸ｺﾞｼｯｸM-PRO" panose="020F0600000000000000" pitchFamily="50" charset="-128"/>
                        <a:ea typeface="HG丸ｺﾞｼｯｸM-PRO" panose="020F0600000000000000" pitchFamily="50" charset="-128"/>
                      </a:endParaRPr>
                    </a:p>
                    <a:p>
                      <a:r>
                        <a:rPr kumimoji="1" lang="ja-JP" altLang="en-US" sz="2000" dirty="0">
                          <a:latin typeface="HG丸ｺﾞｼｯｸM-PRO" panose="020F0600000000000000" pitchFamily="50" charset="-128"/>
                          <a:ea typeface="HG丸ｺﾞｼｯｸM-PRO" panose="020F0600000000000000" pitchFamily="50" charset="-128"/>
                        </a:rPr>
                        <a:t>年間</a:t>
                      </a:r>
                      <a:r>
                        <a:rPr kumimoji="1" lang="en-US" altLang="ja-JP" sz="2000" dirty="0">
                          <a:latin typeface="HG丸ｺﾞｼｯｸM-PRO" panose="020F0600000000000000" pitchFamily="50" charset="-128"/>
                          <a:ea typeface="HG丸ｺﾞｼｯｸM-PRO" panose="020F0600000000000000" pitchFamily="50" charset="-128"/>
                        </a:rPr>
                        <a:t>360(320)</a:t>
                      </a:r>
                      <a:r>
                        <a:rPr kumimoji="1" lang="ja-JP" altLang="en-US" sz="2000" dirty="0">
                          <a:latin typeface="HG丸ｺﾞｼｯｸM-PRO" panose="020F0600000000000000" pitchFamily="50" charset="-128"/>
                          <a:ea typeface="HG丸ｺﾞｼｯｸM-PRO" panose="020F0600000000000000" pitchFamily="50" charset="-128"/>
                        </a:rPr>
                        <a:t>時間</a:t>
                      </a:r>
                      <a:endParaRPr kumimoji="1" lang="ja-JP" altLang="en-US" sz="2000" dirty="0">
                        <a:solidFill>
                          <a:srgbClr val="FF0000"/>
                        </a:solidFill>
                        <a:latin typeface="HG丸ｺﾞｼｯｸM-PRO" panose="020F0600000000000000" pitchFamily="50" charset="-128"/>
                        <a:ea typeface="HG丸ｺﾞｼｯｸM-PRO" panose="020F0600000000000000" pitchFamily="50" charset="-128"/>
                      </a:endParaRPr>
                    </a:p>
                  </a:txBody>
                  <a:tcPr marL="87973" marR="87973" marT="43987" marB="43987" anchor="ctr"/>
                </a:tc>
                <a:extLst>
                  <a:ext uri="{0D108BD9-81ED-4DB2-BD59-A6C34878D82A}">
                    <a16:rowId xmlns:a16="http://schemas.microsoft.com/office/drawing/2014/main" val="10001"/>
                  </a:ext>
                </a:extLst>
              </a:tr>
              <a:tr h="967708">
                <a:tc rowSpan="2">
                  <a:txBody>
                    <a:bodyPr/>
                    <a:lstStyle/>
                    <a:p>
                      <a:pPr algn="ctr"/>
                      <a:r>
                        <a:rPr kumimoji="1" lang="ja-JP" altLang="en-US" sz="1900" strike="noStrike" baseline="0" dirty="0">
                          <a:solidFill>
                            <a:schemeClr val="tx1"/>
                          </a:solidFill>
                          <a:latin typeface="HG丸ｺﾞｼｯｸM-PRO" panose="020F0600000000000000" pitchFamily="50" charset="-128"/>
                          <a:ea typeface="HG丸ｺﾞｼｯｸM-PRO" panose="020F0600000000000000" pitchFamily="50" charset="-128"/>
                        </a:rPr>
                        <a:t>通常予見することのできない業務量の大幅な増加等に伴い臨時的に限度時間を超えて労働させる必要がある場合</a:t>
                      </a:r>
                    </a:p>
                  </a:txBody>
                  <a:tcPr marL="87973" marR="87973" marT="43987" marB="43987" anchor="ctr"/>
                </a:tc>
                <a:tc vMerge="1">
                  <a:txBody>
                    <a:bodyPr/>
                    <a:lstStyle/>
                    <a:p>
                      <a:pPr algn="ctr"/>
                      <a:endParaRPr kumimoji="1" lang="ja-JP" altLang="en-US" dirty="0"/>
                    </a:p>
                  </a:txBody>
                  <a:tcPr anchor="ctr"/>
                </a:tc>
                <a:tc>
                  <a:txBody>
                    <a:bodyPr/>
                    <a:lstStyle/>
                    <a:p>
                      <a:r>
                        <a:rPr kumimoji="1" lang="ja-JP" altLang="en-US" sz="2000" dirty="0">
                          <a:latin typeface="HG丸ｺﾞｼｯｸM-PRO" panose="020F0600000000000000" pitchFamily="50" charset="-128"/>
                          <a:ea typeface="HG丸ｺﾞｼｯｸM-PRO" panose="020F0600000000000000" pitchFamily="50" charset="-128"/>
                        </a:rPr>
                        <a:t>①年</a:t>
                      </a:r>
                      <a:r>
                        <a:rPr kumimoji="1" lang="en-US" altLang="ja-JP" sz="2000" dirty="0">
                          <a:latin typeface="HG丸ｺﾞｼｯｸM-PRO" panose="020F0600000000000000" pitchFamily="50" charset="-128"/>
                          <a:ea typeface="HG丸ｺﾞｼｯｸM-PRO" panose="020F0600000000000000" pitchFamily="50" charset="-128"/>
                        </a:rPr>
                        <a:t>720</a:t>
                      </a:r>
                      <a:r>
                        <a:rPr kumimoji="1" lang="ja-JP" altLang="en-US" sz="2000" dirty="0">
                          <a:latin typeface="HG丸ｺﾞｼｯｸM-PRO" panose="020F0600000000000000" pitchFamily="50" charset="-128"/>
                          <a:ea typeface="HG丸ｺﾞｼｯｸM-PRO" panose="020F0600000000000000" pitchFamily="50" charset="-128"/>
                        </a:rPr>
                        <a:t>時間以内</a:t>
                      </a:r>
                      <a:endParaRPr kumimoji="1" lang="en-US" altLang="ja-JP" sz="2000" dirty="0">
                        <a:latin typeface="HG丸ｺﾞｼｯｸM-PRO" panose="020F0600000000000000" pitchFamily="50" charset="-128"/>
                        <a:ea typeface="HG丸ｺﾞｼｯｸM-PRO" panose="020F0600000000000000" pitchFamily="50" charset="-128"/>
                      </a:endParaRPr>
                    </a:p>
                    <a:p>
                      <a:r>
                        <a:rPr kumimoji="1" lang="ja-JP" altLang="en-US" sz="2000" dirty="0">
                          <a:latin typeface="HG丸ｺﾞｼｯｸM-PRO" panose="020F0600000000000000" pitchFamily="50" charset="-128"/>
                          <a:ea typeface="HG丸ｺﾞｼｯｸM-PRO" panose="020F0600000000000000" pitchFamily="50" charset="-128"/>
                        </a:rPr>
                        <a:t>②月</a:t>
                      </a:r>
                      <a:r>
                        <a:rPr kumimoji="1" lang="en-US" altLang="ja-JP" sz="2000" dirty="0">
                          <a:latin typeface="HG丸ｺﾞｼｯｸM-PRO" panose="020F0600000000000000" pitchFamily="50" charset="-128"/>
                          <a:ea typeface="HG丸ｺﾞｼｯｸM-PRO" panose="020F0600000000000000" pitchFamily="50" charset="-128"/>
                        </a:rPr>
                        <a:t>45</a:t>
                      </a:r>
                      <a:r>
                        <a:rPr kumimoji="1" lang="ja-JP" altLang="en-US" sz="2000" dirty="0">
                          <a:latin typeface="HG丸ｺﾞｼｯｸM-PRO" panose="020F0600000000000000" pitchFamily="50" charset="-128"/>
                          <a:ea typeface="HG丸ｺﾞｼｯｸM-PRO" panose="020F0600000000000000" pitchFamily="50" charset="-128"/>
                        </a:rPr>
                        <a:t>時間超は年</a:t>
                      </a:r>
                      <a:r>
                        <a:rPr kumimoji="1" lang="en-US" altLang="ja-JP" sz="2000" dirty="0">
                          <a:latin typeface="HG丸ｺﾞｼｯｸM-PRO" panose="020F0600000000000000" pitchFamily="50" charset="-128"/>
                          <a:ea typeface="HG丸ｺﾞｼｯｸM-PRO" panose="020F0600000000000000" pitchFamily="50" charset="-128"/>
                        </a:rPr>
                        <a:t>6</a:t>
                      </a:r>
                      <a:r>
                        <a:rPr kumimoji="1" lang="ja-JP" altLang="en-US" sz="2000" dirty="0">
                          <a:latin typeface="HG丸ｺﾞｼｯｸM-PRO" panose="020F0600000000000000" pitchFamily="50" charset="-128"/>
                          <a:ea typeface="HG丸ｺﾞｼｯｸM-PRO" panose="020F0600000000000000" pitchFamily="50" charset="-128"/>
                        </a:rPr>
                        <a:t>か月まで</a:t>
                      </a:r>
                    </a:p>
                  </a:txBody>
                  <a:tcPr marL="87973" marR="87973" marT="43987" marB="43987" anchor="ctr"/>
                </a:tc>
                <a:extLst>
                  <a:ext uri="{0D108BD9-81ED-4DB2-BD59-A6C34878D82A}">
                    <a16:rowId xmlns:a16="http://schemas.microsoft.com/office/drawing/2014/main" val="10002"/>
                  </a:ext>
                </a:extLst>
              </a:tr>
              <a:tr h="1260953">
                <a:tc vMerge="1">
                  <a:txBody>
                    <a:bodyPr/>
                    <a:lstStyle/>
                    <a:p>
                      <a:pPr algn="ctr"/>
                      <a:endParaRPr kumimoji="1" lang="ja-JP" altLang="en-US" dirty="0"/>
                    </a:p>
                  </a:txBody>
                  <a:tcPr anchor="ctr"/>
                </a:tc>
                <a:tc>
                  <a:txBody>
                    <a:bodyPr/>
                    <a:lstStyle/>
                    <a:p>
                      <a:pPr algn="ctr"/>
                      <a:r>
                        <a:rPr kumimoji="1" lang="ja-JP" altLang="en-US" sz="2000" dirty="0">
                          <a:latin typeface="HG丸ｺﾞｼｯｸM-PRO" panose="020F0600000000000000" pitchFamily="50" charset="-128"/>
                          <a:ea typeface="HG丸ｺﾞｼｯｸM-PRO" panose="020F0600000000000000" pitchFamily="50" charset="-128"/>
                        </a:rPr>
                        <a:t>時間外労働＋休日労働</a:t>
                      </a:r>
                    </a:p>
                  </a:txBody>
                  <a:tcPr marL="87973" marR="87973" marT="43987" marB="43987" anchor="ctr"/>
                </a:tc>
                <a:tc>
                  <a:txBody>
                    <a:bodyPr/>
                    <a:lstStyle/>
                    <a:p>
                      <a:r>
                        <a:rPr kumimoji="1" lang="ja-JP" altLang="en-US" sz="2000" dirty="0">
                          <a:latin typeface="HG丸ｺﾞｼｯｸM-PRO" panose="020F0600000000000000" pitchFamily="50" charset="-128"/>
                          <a:ea typeface="HG丸ｺﾞｼｯｸM-PRO" panose="020F0600000000000000" pitchFamily="50" charset="-128"/>
                        </a:rPr>
                        <a:t>①</a:t>
                      </a:r>
                      <a:r>
                        <a:rPr kumimoji="1" lang="en-US" altLang="ja-JP" sz="2000" dirty="0">
                          <a:latin typeface="HG丸ｺﾞｼｯｸM-PRO" panose="020F0600000000000000" pitchFamily="50" charset="-128"/>
                          <a:ea typeface="HG丸ｺﾞｼｯｸM-PRO" panose="020F0600000000000000" pitchFamily="50" charset="-128"/>
                        </a:rPr>
                        <a:t>1</a:t>
                      </a:r>
                      <a:r>
                        <a:rPr kumimoji="1" lang="ja-JP" altLang="en-US" sz="2000" dirty="0">
                          <a:latin typeface="HG丸ｺﾞｼｯｸM-PRO" panose="020F0600000000000000" pitchFamily="50" charset="-128"/>
                          <a:ea typeface="HG丸ｺﾞｼｯｸM-PRO" panose="020F0600000000000000" pitchFamily="50" charset="-128"/>
                        </a:rPr>
                        <a:t>か月</a:t>
                      </a:r>
                      <a:r>
                        <a:rPr kumimoji="1" lang="en-US" altLang="ja-JP" sz="2000" dirty="0">
                          <a:latin typeface="HG丸ｺﾞｼｯｸM-PRO" panose="020F0600000000000000" pitchFamily="50" charset="-128"/>
                          <a:ea typeface="HG丸ｺﾞｼｯｸM-PRO" panose="020F0600000000000000" pitchFamily="50" charset="-128"/>
                        </a:rPr>
                        <a:t>100</a:t>
                      </a:r>
                      <a:r>
                        <a:rPr kumimoji="1" lang="ja-JP" altLang="en-US" sz="2000" dirty="0">
                          <a:latin typeface="HG丸ｺﾞｼｯｸM-PRO" panose="020F0600000000000000" pitchFamily="50" charset="-128"/>
                          <a:ea typeface="HG丸ｺﾞｼｯｸM-PRO" panose="020F0600000000000000" pitchFamily="50" charset="-128"/>
                        </a:rPr>
                        <a:t>時間未満　</a:t>
                      </a:r>
                      <a:endParaRPr kumimoji="1" lang="en-US" altLang="ja-JP" sz="2000" dirty="0">
                        <a:latin typeface="HG丸ｺﾞｼｯｸM-PRO" panose="020F0600000000000000" pitchFamily="50" charset="-128"/>
                        <a:ea typeface="HG丸ｺﾞｼｯｸM-PRO" panose="020F0600000000000000" pitchFamily="50" charset="-128"/>
                      </a:endParaRPr>
                    </a:p>
                    <a:p>
                      <a:r>
                        <a:rPr kumimoji="1" lang="ja-JP" altLang="en-US" sz="2000" dirty="0">
                          <a:latin typeface="HG丸ｺﾞｼｯｸM-PRO" panose="020F0600000000000000" pitchFamily="50" charset="-128"/>
                          <a:ea typeface="HG丸ｺﾞｼｯｸM-PRO" panose="020F0600000000000000" pitchFamily="50" charset="-128"/>
                        </a:rPr>
                        <a:t>②</a:t>
                      </a:r>
                      <a:r>
                        <a:rPr kumimoji="1" lang="en-US" altLang="ja-JP" sz="2000" dirty="0">
                          <a:latin typeface="HG丸ｺﾞｼｯｸM-PRO" panose="020F0600000000000000" pitchFamily="50" charset="-128"/>
                          <a:ea typeface="HG丸ｺﾞｼｯｸM-PRO" panose="020F0600000000000000" pitchFamily="50" charset="-128"/>
                        </a:rPr>
                        <a:t>2</a:t>
                      </a:r>
                      <a:r>
                        <a:rPr kumimoji="1" lang="ja-JP" altLang="en-US" sz="2000" dirty="0">
                          <a:latin typeface="HG丸ｺﾞｼｯｸM-PRO" panose="020F0600000000000000" pitchFamily="50" charset="-128"/>
                          <a:ea typeface="HG丸ｺﾞｼｯｸM-PRO" panose="020F0600000000000000" pitchFamily="50" charset="-128"/>
                        </a:rPr>
                        <a:t>～</a:t>
                      </a:r>
                      <a:r>
                        <a:rPr kumimoji="1" lang="en-US" altLang="ja-JP" sz="2000" dirty="0">
                          <a:latin typeface="HG丸ｺﾞｼｯｸM-PRO" panose="020F0600000000000000" pitchFamily="50" charset="-128"/>
                          <a:ea typeface="HG丸ｺﾞｼｯｸM-PRO" panose="020F0600000000000000" pitchFamily="50" charset="-128"/>
                        </a:rPr>
                        <a:t>6</a:t>
                      </a:r>
                      <a:r>
                        <a:rPr kumimoji="1" lang="ja-JP" altLang="en-US" sz="2000" dirty="0">
                          <a:latin typeface="HG丸ｺﾞｼｯｸM-PRO" panose="020F0600000000000000" pitchFamily="50" charset="-128"/>
                          <a:ea typeface="HG丸ｺﾞｼｯｸM-PRO" panose="020F0600000000000000" pitchFamily="50" charset="-128"/>
                        </a:rPr>
                        <a:t>か月平均で</a:t>
                      </a:r>
                      <a:endParaRPr kumimoji="1" lang="en-US" altLang="ja-JP" sz="2000" dirty="0">
                        <a:latin typeface="HG丸ｺﾞｼｯｸM-PRO" panose="020F0600000000000000" pitchFamily="50" charset="-128"/>
                        <a:ea typeface="HG丸ｺﾞｼｯｸM-PRO" panose="020F0600000000000000" pitchFamily="50" charset="-128"/>
                      </a:endParaRPr>
                    </a:p>
                    <a:p>
                      <a:r>
                        <a:rPr kumimoji="1" lang="ja-JP" altLang="en-US" sz="2000" dirty="0">
                          <a:latin typeface="HG丸ｺﾞｼｯｸM-PRO" panose="020F0600000000000000" pitchFamily="50" charset="-128"/>
                          <a:ea typeface="HG丸ｺﾞｼｯｸM-PRO" panose="020F0600000000000000" pitchFamily="50" charset="-128"/>
                        </a:rPr>
                        <a:t>月</a:t>
                      </a:r>
                      <a:r>
                        <a:rPr kumimoji="1" lang="en-US" altLang="ja-JP" sz="2000" dirty="0">
                          <a:latin typeface="HG丸ｺﾞｼｯｸM-PRO" panose="020F0600000000000000" pitchFamily="50" charset="-128"/>
                          <a:ea typeface="HG丸ｺﾞｼｯｸM-PRO" panose="020F0600000000000000" pitchFamily="50" charset="-128"/>
                        </a:rPr>
                        <a:t>80</a:t>
                      </a:r>
                      <a:r>
                        <a:rPr kumimoji="1" lang="ja-JP" altLang="en-US" sz="2000" dirty="0">
                          <a:latin typeface="HG丸ｺﾞｼｯｸM-PRO" panose="020F0600000000000000" pitchFamily="50" charset="-128"/>
                          <a:ea typeface="HG丸ｺﾞｼｯｸM-PRO" panose="020F0600000000000000" pitchFamily="50" charset="-128"/>
                        </a:rPr>
                        <a:t>時間以内</a:t>
                      </a:r>
                    </a:p>
                  </a:txBody>
                  <a:tcPr marL="87973" marR="87973" marT="43987" marB="43987" anchor="ctr"/>
                </a:tc>
                <a:extLst>
                  <a:ext uri="{0D108BD9-81ED-4DB2-BD59-A6C34878D82A}">
                    <a16:rowId xmlns:a16="http://schemas.microsoft.com/office/drawing/2014/main" val="10003"/>
                  </a:ext>
                </a:extLst>
              </a:tr>
            </a:tbl>
          </a:graphicData>
        </a:graphic>
      </p:graphicFrame>
      <p:sp>
        <p:nvSpPr>
          <p:cNvPr id="11" name="角丸四角形 10"/>
          <p:cNvSpPr/>
          <p:nvPr/>
        </p:nvSpPr>
        <p:spPr>
          <a:xfrm>
            <a:off x="1148484" y="-1733438"/>
            <a:ext cx="8742904" cy="1080000"/>
          </a:xfrm>
          <a:prstGeom prst="roundRect">
            <a:avLst>
              <a:gd name="adj" fmla="val 0"/>
            </a:avLst>
          </a:prstGeom>
          <a:solidFill>
            <a:schemeClr val="accent1">
              <a:lumMod val="75000"/>
            </a:schemeClr>
          </a:solidFill>
          <a:ln w="6350">
            <a:solidFill>
              <a:schemeClr val="accent1">
                <a:lumMod val="50000"/>
              </a:schemeClr>
            </a:solidFill>
            <a:headEnd type="oval" w="lg" len="med"/>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marL="0" marR="0" lvl="0" indent="0" algn="l" defTabSz="914400" rtl="0" eaLnBrk="1" fontAlgn="auto" latinLnBrk="0" hangingPunct="1">
              <a:lnSpc>
                <a:spcPts val="36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 通常は年</a:t>
            </a:r>
            <a:r>
              <a:rPr kumimoji="1" lang="en-US" altLang="ja-JP" sz="32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360</a:t>
            </a:r>
            <a:r>
              <a:rPr kumimoji="1" lang="ja-JP" altLang="en-US" sz="3200" b="0" i="0" u="none" strike="noStrike" kern="1200" cap="none" spc="0" normalizeH="0" baseline="0" noProof="0" dirty="0" err="1">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32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特別の事情あれば年</a:t>
            </a:r>
            <a:r>
              <a:rPr kumimoji="1" lang="en-US" altLang="ja-JP" sz="32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720</a:t>
            </a:r>
            <a:r>
              <a:rPr kumimoji="1" lang="ja-JP" altLang="en-US" sz="3200" b="0" i="0" u="none" strike="noStrike" kern="1200" cap="none" spc="0" normalizeH="0" baseline="0" noProof="0" dirty="0" err="1">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a:t>
            </a:r>
            <a:endParaRPr kumimoji="1" lang="en-US" altLang="ja-JP" sz="32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r" defTabSz="914400" rtl="0" eaLnBrk="1" fontAlgn="auto" latinLnBrk="0" hangingPunct="1">
              <a:lnSpc>
                <a:spcPts val="36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時間外労働＋休日労働＜月</a:t>
            </a:r>
            <a:r>
              <a:rPr kumimoji="1" lang="en-US" altLang="ja-JP" sz="32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100</a:t>
            </a:r>
            <a:r>
              <a:rPr kumimoji="1" lang="ja-JP" altLang="en-US" sz="32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時間</a:t>
            </a:r>
            <a:endParaRPr kumimoji="1" lang="ja-JP" altLang="en-US" sz="2400" b="0" i="0" u="none" strike="noStrike" kern="1200" cap="none" spc="0" normalizeH="0" baseline="0" noProof="0" dirty="0">
              <a:ln>
                <a:noFill/>
              </a:ln>
              <a:solidFill>
                <a:prstClr val="white"/>
              </a:solidFill>
              <a:effectLst/>
              <a:uLnTx/>
              <a:uFillTx/>
              <a:latin typeface="Trebuchet MS"/>
              <a:ea typeface="HGｺﾞｼｯｸM" panose="020B0609000000000000" pitchFamily="49" charset="-128"/>
              <a:cs typeface="+mn-cs"/>
            </a:endParaRPr>
          </a:p>
        </p:txBody>
      </p:sp>
      <p:sp>
        <p:nvSpPr>
          <p:cNvPr id="13" name="正方形/長方形 12"/>
          <p:cNvSpPr/>
          <p:nvPr/>
        </p:nvSpPr>
        <p:spPr>
          <a:xfrm>
            <a:off x="0" y="635061"/>
            <a:ext cx="12192000" cy="129643"/>
          </a:xfrm>
          <a:prstGeom prst="rect">
            <a:avLst/>
          </a:prstGeom>
          <a:solidFill>
            <a:srgbClr val="009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4" name="テキスト ボックス 13"/>
          <p:cNvSpPr txBox="1"/>
          <p:nvPr/>
        </p:nvSpPr>
        <p:spPr>
          <a:xfrm>
            <a:off x="119336" y="116632"/>
            <a:ext cx="108012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36</a:t>
            </a:r>
            <a:r>
              <a:rPr kumimoji="1" lang="ja-JP" altLang="en-US" sz="2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協定</a:t>
            </a:r>
            <a:r>
              <a:rPr kumimoji="1" lang="en-US" altLang="ja-JP" sz="2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2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サブロク協定</a:t>
            </a:r>
            <a:r>
              <a:rPr kumimoji="1" lang="en-US" altLang="ja-JP" sz="2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2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を結んでも、無制限に残業させられるわけではない</a:t>
            </a:r>
          </a:p>
        </p:txBody>
      </p:sp>
      <p:sp>
        <p:nvSpPr>
          <p:cNvPr id="3" name="テキスト ボックス 2"/>
          <p:cNvSpPr txBox="1"/>
          <p:nvPr/>
        </p:nvSpPr>
        <p:spPr>
          <a:xfrm>
            <a:off x="371364" y="903551"/>
            <a:ext cx="11449272" cy="1363065"/>
          </a:xfrm>
          <a:prstGeom prst="rect">
            <a:avLst/>
          </a:prstGeom>
          <a:noFill/>
        </p:spPr>
        <p:txBody>
          <a:bodyPr wrap="square" rtlCol="0">
            <a:spAutoFit/>
          </a:bodyPr>
          <a:lstStyle/>
          <a:p>
            <a:pPr marL="216000" marR="0" lvl="0" indent="-216000" algn="l" defTabSz="914400" rtl="0" eaLnBrk="1" fontAlgn="auto" latinLnBrk="0" hangingPunct="1">
              <a:lnSpc>
                <a:spcPct val="12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en-US" altLang="ja-JP"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36</a:t>
            </a:r>
            <a:r>
              <a:rPr kumimoji="1" lang="ja-JP" altLang="en-US"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協定を締結しても、</a:t>
            </a:r>
            <a:r>
              <a:rPr kumimoji="1" lang="ja-JP" altLang="en-US" sz="2400" b="1" i="0" u="none" strike="noStrike" kern="1200" cap="none" spc="0" normalizeH="0" baseline="0" noProof="0" dirty="0">
                <a:ln>
                  <a:noFill/>
                </a:ln>
                <a:solidFill>
                  <a:srgbClr val="0070C0"/>
                </a:solidFill>
                <a:effectLst/>
                <a:uLnTx/>
                <a:uFillTx/>
                <a:latin typeface="HG丸ｺﾞｼｯｸM-PRO" panose="020F0600000000000000" pitchFamily="50" charset="-128"/>
                <a:ea typeface="HG丸ｺﾞｼｯｸM-PRO" panose="020F0600000000000000" pitchFamily="50" charset="-128"/>
                <a:cs typeface="+mn-cs"/>
              </a:rPr>
              <a:t>時間外労働は月</a:t>
            </a:r>
            <a:r>
              <a:rPr kumimoji="1" lang="en-US" altLang="ja-JP" sz="2400" b="1" i="0" u="none" strike="noStrike" kern="1200" cap="none" spc="0" normalizeH="0" baseline="0" noProof="0" dirty="0">
                <a:ln>
                  <a:noFill/>
                </a:ln>
                <a:solidFill>
                  <a:srgbClr val="0070C0"/>
                </a:solidFill>
                <a:effectLst/>
                <a:uLnTx/>
                <a:uFillTx/>
                <a:latin typeface="HG丸ｺﾞｼｯｸM-PRO" panose="020F0600000000000000" pitchFamily="50" charset="-128"/>
                <a:ea typeface="HG丸ｺﾞｼｯｸM-PRO" panose="020F0600000000000000" pitchFamily="50" charset="-128"/>
                <a:cs typeface="+mn-cs"/>
              </a:rPr>
              <a:t>45</a:t>
            </a:r>
            <a:r>
              <a:rPr kumimoji="1" lang="ja-JP" altLang="en-US" sz="2400" b="1" i="0" u="none" strike="noStrike" kern="1200" cap="none" spc="0" normalizeH="0" baseline="0" noProof="0" dirty="0">
                <a:ln>
                  <a:noFill/>
                </a:ln>
                <a:solidFill>
                  <a:srgbClr val="0070C0"/>
                </a:solidFill>
                <a:effectLst/>
                <a:uLnTx/>
                <a:uFillTx/>
                <a:latin typeface="HG丸ｺﾞｼｯｸM-PRO" panose="020F0600000000000000" pitchFamily="50" charset="-128"/>
                <a:ea typeface="HG丸ｺﾞｼｯｸM-PRO" panose="020F0600000000000000" pitchFamily="50" charset="-128"/>
                <a:cs typeface="+mn-cs"/>
              </a:rPr>
              <a:t>時間、年間</a:t>
            </a:r>
            <a:r>
              <a:rPr kumimoji="1" lang="en-US" altLang="ja-JP" sz="2400" b="1" i="0" u="none" strike="noStrike" kern="1200" cap="none" spc="0" normalizeH="0" baseline="0" noProof="0" dirty="0">
                <a:ln>
                  <a:noFill/>
                </a:ln>
                <a:solidFill>
                  <a:srgbClr val="0070C0"/>
                </a:solidFill>
                <a:effectLst/>
                <a:uLnTx/>
                <a:uFillTx/>
                <a:latin typeface="HG丸ｺﾞｼｯｸM-PRO" panose="020F0600000000000000" pitchFamily="50" charset="-128"/>
                <a:ea typeface="HG丸ｺﾞｼｯｸM-PRO" panose="020F0600000000000000" pitchFamily="50" charset="-128"/>
                <a:cs typeface="+mn-cs"/>
              </a:rPr>
              <a:t>360</a:t>
            </a:r>
            <a:r>
              <a:rPr kumimoji="1" lang="ja-JP" altLang="en-US" sz="2400" b="1" i="0" u="none" strike="noStrike" kern="1200" cap="none" spc="0" normalizeH="0" baseline="0" noProof="0" dirty="0">
                <a:ln>
                  <a:noFill/>
                </a:ln>
                <a:solidFill>
                  <a:srgbClr val="0070C0"/>
                </a:solidFill>
                <a:effectLst/>
                <a:uLnTx/>
                <a:uFillTx/>
                <a:latin typeface="HG丸ｺﾞｼｯｸM-PRO" panose="020F0600000000000000" pitchFamily="50" charset="-128"/>
                <a:ea typeface="HG丸ｺﾞｼｯｸM-PRO" panose="020F0600000000000000" pitchFamily="50" charset="-128"/>
                <a:cs typeface="+mn-cs"/>
              </a:rPr>
              <a:t>時間までしか認められない（通常予見することのできない業務量の大幅な増加等に伴い臨時的に限度時間を超えて労働させる必要がある場合についても下表の右欄の時間数が限度</a:t>
            </a:r>
            <a:r>
              <a:rPr kumimoji="1" lang="en-US" altLang="ja-JP" sz="2400" b="1" i="0" u="none" strike="noStrike" kern="1200" cap="none" spc="0" normalizeH="0" baseline="0" noProof="0" dirty="0">
                <a:ln>
                  <a:noFill/>
                </a:ln>
                <a:solidFill>
                  <a:srgbClr val="0070C0"/>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2400" b="1" i="0" u="none" strike="noStrike" kern="1200" cap="none" spc="0" normalizeH="0" baseline="0" noProof="0" dirty="0" err="1">
                <a:ln>
                  <a:noFill/>
                </a:ln>
                <a:solidFill>
                  <a:srgbClr val="0070C0"/>
                </a:solidFill>
                <a:effectLst/>
                <a:uLnTx/>
                <a:uFillTx/>
                <a:latin typeface="HG丸ｺﾞｼｯｸM-PRO" panose="020F0600000000000000" pitchFamily="50" charset="-128"/>
                <a:ea typeface="HG丸ｺﾞｼｯｸM-PRO" panose="020F0600000000000000" pitchFamily="50" charset="-128"/>
                <a:cs typeface="+mn-cs"/>
              </a:rPr>
              <a:t>。</a:t>
            </a:r>
            <a:endParaRPr kumimoji="1" lang="en-US" altLang="ja-JP" sz="2400" b="0" i="0" u="none" strike="noStrike" kern="1200" cap="none" spc="0" normalizeH="0" baseline="0" noProof="0" dirty="0">
              <a:ln>
                <a:noFill/>
              </a:ln>
              <a:solidFill>
                <a:srgbClr val="0070C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4" name="スライド番号プレースホルダー 3">
            <a:extLst>
              <a:ext uri="{FF2B5EF4-FFF2-40B4-BE49-F238E27FC236}">
                <a16:creationId xmlns:a16="http://schemas.microsoft.com/office/drawing/2014/main" id="{D63D3C84-2F94-CA8D-B75E-A6E77C15B8CD}"/>
              </a:ext>
            </a:extLst>
          </p:cNvPr>
          <p:cNvSpPr>
            <a:spLocks noGrp="1"/>
          </p:cNvSpPr>
          <p:nvPr>
            <p:ph type="sldNum" sz="quarter" idx="12"/>
          </p:nvPr>
        </p:nvSpPr>
        <p:spPr>
          <a:xfrm>
            <a:off x="9347200" y="6487408"/>
            <a:ext cx="2844800" cy="365125"/>
          </a:xfrm>
        </p:spPr>
        <p:txBody>
          <a:bodyPr/>
          <a:lstStyle/>
          <a:p>
            <a:fld id="{E3C52A74-6BB8-425A-81FA-95938EE2CA9E}" type="slidenum">
              <a:rPr lang="ja-JP" altLang="en-US" smtClean="0"/>
              <a:pPr/>
              <a:t>8</a:t>
            </a:fld>
            <a:endParaRPr lang="ja-JP" altLang="en-US" dirty="0"/>
          </a:p>
        </p:txBody>
      </p:sp>
    </p:spTree>
    <p:extLst>
      <p:ext uri="{BB962C8B-B14F-4D97-AF65-F5344CB8AC3E}">
        <p14:creationId xmlns:p14="http://schemas.microsoft.com/office/powerpoint/2010/main" val="2250066238"/>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7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3115</Words>
  <Application>Microsoft Office PowerPoint</Application>
  <PresentationFormat>ワイド画面</PresentationFormat>
  <Paragraphs>422</Paragraphs>
  <Slides>17</Slides>
  <Notes>5</Notes>
  <HiddenSlides>0</HiddenSlides>
  <MMClips>0</MMClips>
  <ScaleCrop>false</ScaleCrop>
  <HeadingPairs>
    <vt:vector size="6" baseType="variant">
      <vt:variant>
        <vt:lpstr>使用されているフォント</vt:lpstr>
      </vt:variant>
      <vt:variant>
        <vt:i4>12</vt:i4>
      </vt:variant>
      <vt:variant>
        <vt:lpstr>テーマ</vt:lpstr>
      </vt:variant>
      <vt:variant>
        <vt:i4>4</vt:i4>
      </vt:variant>
      <vt:variant>
        <vt:lpstr>スライド タイトル</vt:lpstr>
      </vt:variant>
      <vt:variant>
        <vt:i4>17</vt:i4>
      </vt:variant>
    </vt:vector>
  </HeadingPairs>
  <TitlesOfParts>
    <vt:vector size="33" baseType="lpstr">
      <vt:lpstr>HGS創英角ﾎﾟｯﾌﾟ体</vt:lpstr>
      <vt:lpstr>HGMaruGothicMPRO</vt:lpstr>
      <vt:lpstr>HGMaruGothicMPRO</vt:lpstr>
      <vt:lpstr>HG明朝E</vt:lpstr>
      <vt:lpstr>Meiryo UI</vt:lpstr>
      <vt:lpstr>メイリオ</vt:lpstr>
      <vt:lpstr>游ゴシック</vt:lpstr>
      <vt:lpstr>游ゴシック Light</vt:lpstr>
      <vt:lpstr>Arial</vt:lpstr>
      <vt:lpstr>Calibri</vt:lpstr>
      <vt:lpstr>Trebuchet MS</vt:lpstr>
      <vt:lpstr>Wingdings</vt:lpstr>
      <vt:lpstr>Office ​​テーマ</vt:lpstr>
      <vt:lpstr>5_Office ​​テーマ</vt:lpstr>
      <vt:lpstr>デザインの設定</vt:lpstr>
      <vt:lpstr>7_Office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modified xsi:type="dcterms:W3CDTF">2023-02-02T06:25:03Z</dcterms:modified>
</cp:coreProperties>
</file>