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1"/>
  </p:notesMasterIdLst>
  <p:sldIdLst>
    <p:sldId id="502" r:id="rId5"/>
    <p:sldId id="276" r:id="rId6"/>
    <p:sldId id="503" r:id="rId7"/>
    <p:sldId id="348" r:id="rId8"/>
    <p:sldId id="505" r:id="rId9"/>
    <p:sldId id="430" r:id="rId10"/>
  </p:sldIdLst>
  <p:sldSz cx="7556500" cy="10693400"/>
  <p:notesSz cx="6735763" cy="986631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8278E6E-74D0-3A45-62DB-8DD58B4403B2}" name="折戸 剛" initials="剛折" userId="S::orito.takeshi@tasbs.onmicrosoft.com::3748d667-3f44-4531-9cd9-a5bb9042e90c" providerId="AD"/>
  <p188:author id="{62771089-1C10-E120-C1E3-F68ED498C818}" name="多田隈 翔一(tadakuma-shouichi.uo4)" initials="多田隈" userId="S::TSNFM@lansys.mhlw.go.jp::b3154313-fc2f-4b64-b827-7aa7b9853448" providerId="AD"/>
  <p188:author id="{1D1564AC-AE4E-AEE6-17D8-5B334FEC8BA4}" name="小田原 菜摘" initials="菜小" userId="S::odawara.natsumi@tasbs.onmicrosoft.com::3222c4a1-4f78-41b5-a827-35663f94fc7c" providerId="AD"/>
  <p188:author id="{00C5BFF4-0A53-C3F4-1B5B-1892F40D3FBE}" name="タスクール L105" initials="Lタ" userId="S::task-L105@tasbs.onmicrosoft.com::867c1fc9-6443-4117-8ba4-9a61eebf861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CFC"/>
    <a:srgbClr val="2DC1F2"/>
    <a:srgbClr val="00B6F0"/>
    <a:srgbClr val="C6C7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3186" y="6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9303" cy="495073"/>
          </a:xfrm>
          <a:prstGeom prst="rect">
            <a:avLst/>
          </a:prstGeom>
        </p:spPr>
        <p:txBody>
          <a:bodyPr vert="horz" lIns="83183" tIns="41591" rIns="83183" bIns="41591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046" y="1"/>
            <a:ext cx="2919303" cy="495073"/>
          </a:xfrm>
          <a:prstGeom prst="rect">
            <a:avLst/>
          </a:prstGeom>
        </p:spPr>
        <p:txBody>
          <a:bodyPr vert="horz" lIns="83183" tIns="41591" rIns="83183" bIns="41591" rtlCol="0"/>
          <a:lstStyle>
            <a:lvl1pPr algn="r">
              <a:defRPr sz="1100"/>
            </a:lvl1pPr>
          </a:lstStyle>
          <a:p>
            <a:fld id="{F9BB4D81-2B60-4526-97B8-3D7CB6619C3E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183" tIns="41591" rIns="83183" bIns="4159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603"/>
            <a:ext cx="5388610" cy="3884421"/>
          </a:xfrm>
          <a:prstGeom prst="rect">
            <a:avLst/>
          </a:prstGeom>
        </p:spPr>
        <p:txBody>
          <a:bodyPr vert="horz" lIns="83183" tIns="41591" rIns="83183" bIns="4159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40"/>
            <a:ext cx="2919303" cy="495073"/>
          </a:xfrm>
          <a:prstGeom prst="rect">
            <a:avLst/>
          </a:prstGeom>
        </p:spPr>
        <p:txBody>
          <a:bodyPr vert="horz" lIns="83183" tIns="41591" rIns="83183" bIns="41591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046" y="9371240"/>
            <a:ext cx="2919303" cy="495073"/>
          </a:xfrm>
          <a:prstGeom prst="rect">
            <a:avLst/>
          </a:prstGeom>
        </p:spPr>
        <p:txBody>
          <a:bodyPr vert="horz" lIns="83183" tIns="41591" rIns="83183" bIns="41591" rtlCol="0" anchor="b"/>
          <a:lstStyle>
            <a:lvl1pPr algn="r">
              <a:defRPr sz="1100"/>
            </a:lvl1pPr>
          </a:lstStyle>
          <a:p>
            <a:fld id="{6AB5BB24-6BB7-4B92-AA55-B8DE7CF339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9365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1399" y="3853802"/>
            <a:ext cx="5105400" cy="67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8833" y="4447225"/>
            <a:ext cx="5290185" cy="502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48.pn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42" Type="http://schemas.openxmlformats.org/officeDocument/2006/relationships/image" Target="../media/image51.png"/><Relationship Id="rId47" Type="http://schemas.openxmlformats.org/officeDocument/2006/relationships/image" Target="../media/image56.png"/><Relationship Id="rId50" Type="http://schemas.openxmlformats.org/officeDocument/2006/relationships/image" Target="../media/image59.png"/><Relationship Id="rId55" Type="http://schemas.openxmlformats.org/officeDocument/2006/relationships/image" Target="../media/image64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9" Type="http://schemas.openxmlformats.org/officeDocument/2006/relationships/image" Target="../media/image38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49.png"/><Relationship Id="rId45" Type="http://schemas.openxmlformats.org/officeDocument/2006/relationships/image" Target="../media/image54.png"/><Relationship Id="rId53" Type="http://schemas.openxmlformats.org/officeDocument/2006/relationships/image" Target="../media/image62.png"/><Relationship Id="rId58" Type="http://schemas.openxmlformats.org/officeDocument/2006/relationships/image" Target="../media/image67.png"/><Relationship Id="rId5" Type="http://schemas.openxmlformats.org/officeDocument/2006/relationships/image" Target="../media/image14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Relationship Id="rId43" Type="http://schemas.openxmlformats.org/officeDocument/2006/relationships/image" Target="../media/image52.png"/><Relationship Id="rId48" Type="http://schemas.openxmlformats.org/officeDocument/2006/relationships/image" Target="../media/image57.png"/><Relationship Id="rId56" Type="http://schemas.openxmlformats.org/officeDocument/2006/relationships/image" Target="../media/image65.png"/><Relationship Id="rId8" Type="http://schemas.openxmlformats.org/officeDocument/2006/relationships/image" Target="../media/image17.png"/><Relationship Id="rId51" Type="http://schemas.openxmlformats.org/officeDocument/2006/relationships/image" Target="../media/image60.png"/><Relationship Id="rId3" Type="http://schemas.openxmlformats.org/officeDocument/2006/relationships/image" Target="../media/image12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46" Type="http://schemas.openxmlformats.org/officeDocument/2006/relationships/image" Target="../media/image55.png"/><Relationship Id="rId59" Type="http://schemas.openxmlformats.org/officeDocument/2006/relationships/image" Target="../media/image68.png"/><Relationship Id="rId20" Type="http://schemas.openxmlformats.org/officeDocument/2006/relationships/image" Target="../media/image29.png"/><Relationship Id="rId41" Type="http://schemas.openxmlformats.org/officeDocument/2006/relationships/image" Target="../media/image50.png"/><Relationship Id="rId54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49" Type="http://schemas.openxmlformats.org/officeDocument/2006/relationships/image" Target="../media/image58.png"/><Relationship Id="rId57" Type="http://schemas.openxmlformats.org/officeDocument/2006/relationships/image" Target="../media/image66.png"/><Relationship Id="rId10" Type="http://schemas.openxmlformats.org/officeDocument/2006/relationships/image" Target="../media/image19.png"/><Relationship Id="rId31" Type="http://schemas.openxmlformats.org/officeDocument/2006/relationships/image" Target="../media/image40.png"/><Relationship Id="rId44" Type="http://schemas.openxmlformats.org/officeDocument/2006/relationships/image" Target="../media/image53.png"/><Relationship Id="rId52" Type="http://schemas.openxmlformats.org/officeDocument/2006/relationships/image" Target="../media/image61.png"/><Relationship Id="rId60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2.png"/><Relationship Id="rId7" Type="http://schemas.openxmlformats.org/officeDocument/2006/relationships/image" Target="../media/image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3.png"/><Relationship Id="rId9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26" Type="http://schemas.openxmlformats.org/officeDocument/2006/relationships/image" Target="../media/image100.png"/><Relationship Id="rId39" Type="http://schemas.openxmlformats.org/officeDocument/2006/relationships/image" Target="../media/image107.png"/><Relationship Id="rId21" Type="http://schemas.openxmlformats.org/officeDocument/2006/relationships/image" Target="../media/image45.png"/><Relationship Id="rId34" Type="http://schemas.openxmlformats.org/officeDocument/2006/relationships/image" Target="../media/image106.png"/><Relationship Id="rId42" Type="http://schemas.openxmlformats.org/officeDocument/2006/relationships/image" Target="../media/image59.png"/><Relationship Id="rId47" Type="http://schemas.openxmlformats.org/officeDocument/2006/relationships/image" Target="../media/image109.png"/><Relationship Id="rId50" Type="http://schemas.openxmlformats.org/officeDocument/2006/relationships/image" Target="../media/image111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6" Type="http://schemas.openxmlformats.org/officeDocument/2006/relationships/image" Target="../media/image91.png"/><Relationship Id="rId29" Type="http://schemas.openxmlformats.org/officeDocument/2006/relationships/image" Target="../media/image103.png"/><Relationship Id="rId11" Type="http://schemas.openxmlformats.org/officeDocument/2006/relationships/image" Target="../media/image86.jpg"/><Relationship Id="rId24" Type="http://schemas.openxmlformats.org/officeDocument/2006/relationships/image" Target="../media/image98.png"/><Relationship Id="rId32" Type="http://schemas.openxmlformats.org/officeDocument/2006/relationships/image" Target="../media/image49.png"/><Relationship Id="rId37" Type="http://schemas.openxmlformats.org/officeDocument/2006/relationships/image" Target="../media/image54.png"/><Relationship Id="rId40" Type="http://schemas.openxmlformats.org/officeDocument/2006/relationships/image" Target="../media/image57.png"/><Relationship Id="rId45" Type="http://schemas.openxmlformats.org/officeDocument/2006/relationships/image" Target="../media/image62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23" Type="http://schemas.openxmlformats.org/officeDocument/2006/relationships/image" Target="../media/image97.png"/><Relationship Id="rId28" Type="http://schemas.openxmlformats.org/officeDocument/2006/relationships/image" Target="../media/image102.png"/><Relationship Id="rId36" Type="http://schemas.openxmlformats.org/officeDocument/2006/relationships/image" Target="../media/image53.png"/><Relationship Id="rId49" Type="http://schemas.openxmlformats.org/officeDocument/2006/relationships/image" Target="../media/image66.png"/><Relationship Id="rId10" Type="http://schemas.openxmlformats.org/officeDocument/2006/relationships/image" Target="../media/image85.jpg"/><Relationship Id="rId19" Type="http://schemas.openxmlformats.org/officeDocument/2006/relationships/image" Target="../media/image94.png"/><Relationship Id="rId31" Type="http://schemas.openxmlformats.org/officeDocument/2006/relationships/image" Target="../media/image105.png"/><Relationship Id="rId44" Type="http://schemas.openxmlformats.org/officeDocument/2006/relationships/image" Target="../media/image61.png"/><Relationship Id="rId52" Type="http://schemas.openxmlformats.org/officeDocument/2006/relationships/image" Target="../media/image113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Relationship Id="rId22" Type="http://schemas.openxmlformats.org/officeDocument/2006/relationships/image" Target="../media/image96.png"/><Relationship Id="rId27" Type="http://schemas.openxmlformats.org/officeDocument/2006/relationships/image" Target="../media/image101.png"/><Relationship Id="rId30" Type="http://schemas.openxmlformats.org/officeDocument/2006/relationships/image" Target="../media/image104.png"/><Relationship Id="rId35" Type="http://schemas.openxmlformats.org/officeDocument/2006/relationships/image" Target="../media/image52.png"/><Relationship Id="rId43" Type="http://schemas.openxmlformats.org/officeDocument/2006/relationships/image" Target="../media/image60.png"/><Relationship Id="rId48" Type="http://schemas.openxmlformats.org/officeDocument/2006/relationships/image" Target="../media/image110.png"/><Relationship Id="rId8" Type="http://schemas.openxmlformats.org/officeDocument/2006/relationships/image" Target="../media/image83.png"/><Relationship Id="rId51" Type="http://schemas.openxmlformats.org/officeDocument/2006/relationships/image" Target="../media/image112.png"/><Relationship Id="rId3" Type="http://schemas.openxmlformats.org/officeDocument/2006/relationships/image" Target="../media/image78.png"/><Relationship Id="rId12" Type="http://schemas.openxmlformats.org/officeDocument/2006/relationships/image" Target="../media/image87.jpg"/><Relationship Id="rId17" Type="http://schemas.openxmlformats.org/officeDocument/2006/relationships/image" Target="../media/image92.png"/><Relationship Id="rId25" Type="http://schemas.openxmlformats.org/officeDocument/2006/relationships/image" Target="../media/image99.png"/><Relationship Id="rId33" Type="http://schemas.openxmlformats.org/officeDocument/2006/relationships/image" Target="../media/image50.png"/><Relationship Id="rId38" Type="http://schemas.openxmlformats.org/officeDocument/2006/relationships/image" Target="../media/image55.png"/><Relationship Id="rId46" Type="http://schemas.openxmlformats.org/officeDocument/2006/relationships/image" Target="../media/image63.png"/><Relationship Id="rId20" Type="http://schemas.openxmlformats.org/officeDocument/2006/relationships/image" Target="../media/image95.png"/><Relationship Id="rId41" Type="http://schemas.openxmlformats.org/officeDocument/2006/relationships/image" Target="../media/image10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2.png"/><Relationship Id="rId7" Type="http://schemas.openxmlformats.org/officeDocument/2006/relationships/image" Target="../media/image1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2.png"/><Relationship Id="rId21" Type="http://schemas.openxmlformats.org/officeDocument/2006/relationships/image" Target="../media/image137.png"/><Relationship Id="rId42" Type="http://schemas.openxmlformats.org/officeDocument/2006/relationships/image" Target="../media/image158.png"/><Relationship Id="rId47" Type="http://schemas.openxmlformats.org/officeDocument/2006/relationships/image" Target="../media/image163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2" Type="http://schemas.openxmlformats.org/officeDocument/2006/relationships/image" Target="../media/image118.png"/><Relationship Id="rId16" Type="http://schemas.openxmlformats.org/officeDocument/2006/relationships/image" Target="../media/image132.png"/><Relationship Id="rId29" Type="http://schemas.openxmlformats.org/officeDocument/2006/relationships/image" Target="../media/image145.png"/><Relationship Id="rId11" Type="http://schemas.openxmlformats.org/officeDocument/2006/relationships/image" Target="../media/image127.png"/><Relationship Id="rId24" Type="http://schemas.openxmlformats.org/officeDocument/2006/relationships/image" Target="../media/image140.png"/><Relationship Id="rId32" Type="http://schemas.openxmlformats.org/officeDocument/2006/relationships/image" Target="../media/image148.png"/><Relationship Id="rId37" Type="http://schemas.openxmlformats.org/officeDocument/2006/relationships/image" Target="../media/image153.png"/><Relationship Id="rId40" Type="http://schemas.openxmlformats.org/officeDocument/2006/relationships/image" Target="../media/image156.png"/><Relationship Id="rId45" Type="http://schemas.openxmlformats.org/officeDocument/2006/relationships/image" Target="../media/image161.png"/><Relationship Id="rId53" Type="http://schemas.openxmlformats.org/officeDocument/2006/relationships/image" Target="../media/image169.png"/><Relationship Id="rId58" Type="http://schemas.openxmlformats.org/officeDocument/2006/relationships/image" Target="../media/image52.png"/><Relationship Id="rId66" Type="http://schemas.openxmlformats.org/officeDocument/2006/relationships/image" Target="../media/image60.png"/><Relationship Id="rId74" Type="http://schemas.openxmlformats.org/officeDocument/2006/relationships/image" Target="../media/image68.png"/><Relationship Id="rId5" Type="http://schemas.openxmlformats.org/officeDocument/2006/relationships/image" Target="../media/image121.png"/><Relationship Id="rId61" Type="http://schemas.openxmlformats.org/officeDocument/2006/relationships/image" Target="../media/image55.png"/><Relationship Id="rId19" Type="http://schemas.openxmlformats.org/officeDocument/2006/relationships/image" Target="../media/image135.png"/><Relationship Id="rId14" Type="http://schemas.openxmlformats.org/officeDocument/2006/relationships/image" Target="../media/image130.png"/><Relationship Id="rId22" Type="http://schemas.openxmlformats.org/officeDocument/2006/relationships/image" Target="../media/image138.png"/><Relationship Id="rId27" Type="http://schemas.openxmlformats.org/officeDocument/2006/relationships/image" Target="../media/image143.png"/><Relationship Id="rId30" Type="http://schemas.openxmlformats.org/officeDocument/2006/relationships/image" Target="../media/image146.png"/><Relationship Id="rId35" Type="http://schemas.openxmlformats.org/officeDocument/2006/relationships/image" Target="../media/image151.png"/><Relationship Id="rId43" Type="http://schemas.openxmlformats.org/officeDocument/2006/relationships/image" Target="../media/image159.png"/><Relationship Id="rId48" Type="http://schemas.openxmlformats.org/officeDocument/2006/relationships/image" Target="../media/image164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8" Type="http://schemas.openxmlformats.org/officeDocument/2006/relationships/image" Target="../media/image124.png"/><Relationship Id="rId51" Type="http://schemas.openxmlformats.org/officeDocument/2006/relationships/image" Target="../media/image167.png"/><Relationship Id="rId72" Type="http://schemas.openxmlformats.org/officeDocument/2006/relationships/image" Target="../media/image66.png"/><Relationship Id="rId3" Type="http://schemas.openxmlformats.org/officeDocument/2006/relationships/image" Target="../media/image119.png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5" Type="http://schemas.openxmlformats.org/officeDocument/2006/relationships/image" Target="../media/image141.png"/><Relationship Id="rId33" Type="http://schemas.openxmlformats.org/officeDocument/2006/relationships/image" Target="../media/image149.png"/><Relationship Id="rId38" Type="http://schemas.openxmlformats.org/officeDocument/2006/relationships/image" Target="../media/image154.png"/><Relationship Id="rId46" Type="http://schemas.openxmlformats.org/officeDocument/2006/relationships/image" Target="../media/image162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36.png"/><Relationship Id="rId41" Type="http://schemas.openxmlformats.org/officeDocument/2006/relationships/image" Target="../media/image157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2.png"/><Relationship Id="rId15" Type="http://schemas.openxmlformats.org/officeDocument/2006/relationships/image" Target="../media/image131.png"/><Relationship Id="rId23" Type="http://schemas.openxmlformats.org/officeDocument/2006/relationships/image" Target="../media/image139.png"/><Relationship Id="rId28" Type="http://schemas.openxmlformats.org/officeDocument/2006/relationships/image" Target="../media/image144.png"/><Relationship Id="rId36" Type="http://schemas.openxmlformats.org/officeDocument/2006/relationships/image" Target="../media/image152.png"/><Relationship Id="rId49" Type="http://schemas.openxmlformats.org/officeDocument/2006/relationships/image" Target="../media/image165.png"/><Relationship Id="rId57" Type="http://schemas.openxmlformats.org/officeDocument/2006/relationships/image" Target="../media/image51.png"/><Relationship Id="rId10" Type="http://schemas.openxmlformats.org/officeDocument/2006/relationships/image" Target="../media/image126.png"/><Relationship Id="rId31" Type="http://schemas.openxmlformats.org/officeDocument/2006/relationships/image" Target="../media/image147.png"/><Relationship Id="rId44" Type="http://schemas.openxmlformats.org/officeDocument/2006/relationships/image" Target="../media/image160.png"/><Relationship Id="rId52" Type="http://schemas.openxmlformats.org/officeDocument/2006/relationships/image" Target="../media/image168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Relationship Id="rId13" Type="http://schemas.openxmlformats.org/officeDocument/2006/relationships/image" Target="../media/image129.png"/><Relationship Id="rId18" Type="http://schemas.openxmlformats.org/officeDocument/2006/relationships/image" Target="../media/image134.png"/><Relationship Id="rId39" Type="http://schemas.openxmlformats.org/officeDocument/2006/relationships/image" Target="../media/image155.png"/><Relationship Id="rId34" Type="http://schemas.openxmlformats.org/officeDocument/2006/relationships/image" Target="../media/image150.png"/><Relationship Id="rId50" Type="http://schemas.openxmlformats.org/officeDocument/2006/relationships/image" Target="../media/image166.png"/><Relationship Id="rId55" Type="http://schemas.openxmlformats.org/officeDocument/2006/relationships/image" Target="../media/image49.png"/><Relationship Id="rId7" Type="http://schemas.openxmlformats.org/officeDocument/2006/relationships/image" Target="../media/image123.png"/><Relationship Id="rId71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4B81B-7BBD-1AA4-2522-D13507230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607F489-5A20-A65E-23ED-A6341FCB3E70}"/>
              </a:ext>
            </a:extLst>
          </p:cNvPr>
          <p:cNvSpPr/>
          <p:nvPr/>
        </p:nvSpPr>
        <p:spPr>
          <a:xfrm>
            <a:off x="0" y="5600"/>
            <a:ext cx="7552055" cy="10675620"/>
          </a:xfrm>
          <a:custGeom>
            <a:avLst/>
            <a:gdLst/>
            <a:ahLst/>
            <a:cxnLst/>
            <a:rect l="l" t="t" r="r" b="b"/>
            <a:pathLst>
              <a:path w="7552055" h="10675620">
                <a:moveTo>
                  <a:pt x="7551940" y="10675099"/>
                </a:moveTo>
                <a:lnTo>
                  <a:pt x="0" y="10675099"/>
                </a:lnTo>
                <a:lnTo>
                  <a:pt x="0" y="0"/>
                </a:lnTo>
                <a:lnTo>
                  <a:pt x="7551940" y="0"/>
                </a:lnTo>
                <a:lnTo>
                  <a:pt x="7551940" y="10675099"/>
                </a:lnTo>
                <a:close/>
              </a:path>
            </a:pathLst>
          </a:custGeom>
          <a:solidFill>
            <a:srgbClr val="00B5F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F75884E6-6F77-E93A-F757-D3BD6944FEF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29292" y="3400221"/>
            <a:ext cx="252717" cy="251180"/>
          </a:xfrm>
          <a:prstGeom prst="rect">
            <a:avLst/>
          </a:prstGeom>
        </p:spPr>
      </p:pic>
      <p:pic>
        <p:nvPicPr>
          <p:cNvPr id="4" name="object 4">
            <a:extLst>
              <a:ext uri="{FF2B5EF4-FFF2-40B4-BE49-F238E27FC236}">
                <a16:creationId xmlns:a16="http://schemas.microsoft.com/office/drawing/2014/main" id="{CF76E3F2-8E2C-902B-1731-65FE49401EA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41229" y="3400221"/>
            <a:ext cx="251167" cy="251180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69D3ECAE-5DE0-F39C-61BA-87B067F645E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53204" y="3400221"/>
            <a:ext cx="251180" cy="251180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336CB14E-6DBE-1DF5-1A30-8F80F65D9878}"/>
              </a:ext>
            </a:extLst>
          </p:cNvPr>
          <p:cNvSpPr/>
          <p:nvPr/>
        </p:nvSpPr>
        <p:spPr>
          <a:xfrm>
            <a:off x="3134321" y="1810994"/>
            <a:ext cx="344170" cy="342900"/>
          </a:xfrm>
          <a:custGeom>
            <a:avLst/>
            <a:gdLst/>
            <a:ahLst/>
            <a:cxnLst/>
            <a:rect l="l" t="t" r="r" b="b"/>
            <a:pathLst>
              <a:path w="344170" h="342900">
                <a:moveTo>
                  <a:pt x="270967" y="322706"/>
                </a:moveTo>
                <a:lnTo>
                  <a:pt x="231381" y="310553"/>
                </a:lnTo>
                <a:lnTo>
                  <a:pt x="231381" y="302907"/>
                </a:lnTo>
                <a:lnTo>
                  <a:pt x="233646" y="293245"/>
                </a:lnTo>
                <a:lnTo>
                  <a:pt x="239199" y="288283"/>
                </a:lnTo>
                <a:lnTo>
                  <a:pt x="246174" y="286455"/>
                </a:lnTo>
                <a:lnTo>
                  <a:pt x="252704" y="286194"/>
                </a:lnTo>
                <a:lnTo>
                  <a:pt x="280098" y="286194"/>
                </a:lnTo>
                <a:lnTo>
                  <a:pt x="289217" y="284657"/>
                </a:lnTo>
                <a:lnTo>
                  <a:pt x="290753" y="280085"/>
                </a:lnTo>
                <a:lnTo>
                  <a:pt x="293839" y="269417"/>
                </a:lnTo>
                <a:lnTo>
                  <a:pt x="295325" y="261835"/>
                </a:lnTo>
                <a:lnTo>
                  <a:pt x="295325" y="237477"/>
                </a:lnTo>
                <a:lnTo>
                  <a:pt x="50253" y="237477"/>
                </a:lnTo>
                <a:lnTo>
                  <a:pt x="40760" y="237120"/>
                </a:lnTo>
                <a:lnTo>
                  <a:pt x="30276" y="234624"/>
                </a:lnTo>
                <a:lnTo>
                  <a:pt x="21793" y="227849"/>
                </a:lnTo>
                <a:lnTo>
                  <a:pt x="18300" y="214655"/>
                </a:lnTo>
                <a:lnTo>
                  <a:pt x="19774" y="202511"/>
                </a:lnTo>
                <a:lnTo>
                  <a:pt x="30454" y="164401"/>
                </a:lnTo>
                <a:lnTo>
                  <a:pt x="57848" y="153733"/>
                </a:lnTo>
                <a:lnTo>
                  <a:pt x="277063" y="153733"/>
                </a:lnTo>
                <a:lnTo>
                  <a:pt x="280098" y="150710"/>
                </a:lnTo>
                <a:lnTo>
                  <a:pt x="280098" y="130911"/>
                </a:lnTo>
                <a:lnTo>
                  <a:pt x="277063" y="127888"/>
                </a:lnTo>
                <a:lnTo>
                  <a:pt x="25895" y="127888"/>
                </a:lnTo>
                <a:lnTo>
                  <a:pt x="18300" y="124815"/>
                </a:lnTo>
                <a:lnTo>
                  <a:pt x="18300" y="103530"/>
                </a:lnTo>
                <a:lnTo>
                  <a:pt x="21336" y="97434"/>
                </a:lnTo>
                <a:lnTo>
                  <a:pt x="281635" y="97434"/>
                </a:lnTo>
                <a:lnTo>
                  <a:pt x="299540" y="98838"/>
                </a:lnTo>
                <a:lnTo>
                  <a:pt x="310735" y="104097"/>
                </a:lnTo>
                <a:lnTo>
                  <a:pt x="316509" y="114777"/>
                </a:lnTo>
                <a:lnTo>
                  <a:pt x="318147" y="132448"/>
                </a:lnTo>
                <a:lnTo>
                  <a:pt x="318147" y="146138"/>
                </a:lnTo>
                <a:lnTo>
                  <a:pt x="316509" y="164049"/>
                </a:lnTo>
                <a:lnTo>
                  <a:pt x="310735" y="175244"/>
                </a:lnTo>
                <a:lnTo>
                  <a:pt x="299540" y="181014"/>
                </a:lnTo>
                <a:lnTo>
                  <a:pt x="281635" y="182651"/>
                </a:lnTo>
                <a:lnTo>
                  <a:pt x="62407" y="182651"/>
                </a:lnTo>
                <a:lnTo>
                  <a:pt x="62407" y="185737"/>
                </a:lnTo>
                <a:lnTo>
                  <a:pt x="60920" y="187237"/>
                </a:lnTo>
                <a:lnTo>
                  <a:pt x="59385" y="199428"/>
                </a:lnTo>
                <a:lnTo>
                  <a:pt x="59385" y="207009"/>
                </a:lnTo>
                <a:lnTo>
                  <a:pt x="293839" y="207009"/>
                </a:lnTo>
                <a:lnTo>
                  <a:pt x="309407" y="207944"/>
                </a:lnTo>
                <a:lnTo>
                  <a:pt x="321417" y="212167"/>
                </a:lnTo>
                <a:lnTo>
                  <a:pt x="329151" y="221813"/>
                </a:lnTo>
                <a:lnTo>
                  <a:pt x="331889" y="239013"/>
                </a:lnTo>
                <a:lnTo>
                  <a:pt x="331458" y="256438"/>
                </a:lnTo>
                <a:lnTo>
                  <a:pt x="325443" y="298716"/>
                </a:lnTo>
                <a:lnTo>
                  <a:pt x="284545" y="322564"/>
                </a:lnTo>
                <a:lnTo>
                  <a:pt x="270967" y="322706"/>
                </a:lnTo>
                <a:close/>
              </a:path>
              <a:path w="344170" h="342900">
                <a:moveTo>
                  <a:pt x="190296" y="153733"/>
                </a:moveTo>
                <a:lnTo>
                  <a:pt x="152247" y="153733"/>
                </a:lnTo>
                <a:lnTo>
                  <a:pt x="152247" y="127888"/>
                </a:lnTo>
                <a:lnTo>
                  <a:pt x="190296" y="127888"/>
                </a:lnTo>
                <a:lnTo>
                  <a:pt x="190296" y="153733"/>
                </a:lnTo>
                <a:close/>
              </a:path>
              <a:path w="344170" h="342900">
                <a:moveTo>
                  <a:pt x="190296" y="207009"/>
                </a:moveTo>
                <a:lnTo>
                  <a:pt x="152247" y="207009"/>
                </a:lnTo>
                <a:lnTo>
                  <a:pt x="152247" y="182651"/>
                </a:lnTo>
                <a:lnTo>
                  <a:pt x="190296" y="182651"/>
                </a:lnTo>
                <a:lnTo>
                  <a:pt x="190296" y="207009"/>
                </a:lnTo>
                <a:close/>
              </a:path>
              <a:path w="344170" h="342900">
                <a:moveTo>
                  <a:pt x="21336" y="328802"/>
                </a:moveTo>
                <a:lnTo>
                  <a:pt x="12701" y="326328"/>
                </a:lnTo>
                <a:lnTo>
                  <a:pt x="7065" y="320427"/>
                </a:lnTo>
                <a:lnTo>
                  <a:pt x="3999" y="313383"/>
                </a:lnTo>
                <a:lnTo>
                  <a:pt x="3073" y="307479"/>
                </a:lnTo>
                <a:lnTo>
                  <a:pt x="3073" y="296862"/>
                </a:lnTo>
                <a:lnTo>
                  <a:pt x="10668" y="292290"/>
                </a:lnTo>
                <a:lnTo>
                  <a:pt x="15227" y="290753"/>
                </a:lnTo>
                <a:lnTo>
                  <a:pt x="37769" y="283996"/>
                </a:lnTo>
                <a:lnTo>
                  <a:pt x="58443" y="276664"/>
                </a:lnTo>
                <a:lnTo>
                  <a:pt x="100507" y="255727"/>
                </a:lnTo>
                <a:lnTo>
                  <a:pt x="127889" y="237477"/>
                </a:lnTo>
                <a:lnTo>
                  <a:pt x="190296" y="237477"/>
                </a:lnTo>
                <a:lnTo>
                  <a:pt x="190296" y="255727"/>
                </a:lnTo>
                <a:lnTo>
                  <a:pt x="152247" y="255727"/>
                </a:lnTo>
                <a:lnTo>
                  <a:pt x="111658" y="288346"/>
                </a:lnTo>
                <a:lnTo>
                  <a:pt x="70789" y="311110"/>
                </a:lnTo>
                <a:lnTo>
                  <a:pt x="37922" y="324451"/>
                </a:lnTo>
                <a:lnTo>
                  <a:pt x="21336" y="328802"/>
                </a:lnTo>
                <a:close/>
              </a:path>
              <a:path w="344170" h="342900">
                <a:moveTo>
                  <a:pt x="172046" y="342493"/>
                </a:moveTo>
                <a:lnTo>
                  <a:pt x="152247" y="255727"/>
                </a:lnTo>
                <a:lnTo>
                  <a:pt x="190296" y="255727"/>
                </a:lnTo>
                <a:lnTo>
                  <a:pt x="190277" y="324451"/>
                </a:lnTo>
                <a:lnTo>
                  <a:pt x="172046" y="342493"/>
                </a:lnTo>
                <a:close/>
              </a:path>
              <a:path w="344170" h="342900">
                <a:moveTo>
                  <a:pt x="24358" y="95884"/>
                </a:moveTo>
                <a:lnTo>
                  <a:pt x="18300" y="95884"/>
                </a:lnTo>
                <a:lnTo>
                  <a:pt x="11572" y="94054"/>
                </a:lnTo>
                <a:lnTo>
                  <a:pt x="5711" y="89230"/>
                </a:lnTo>
                <a:lnTo>
                  <a:pt x="1570" y="82415"/>
                </a:lnTo>
                <a:lnTo>
                  <a:pt x="109" y="75157"/>
                </a:lnTo>
                <a:lnTo>
                  <a:pt x="0" y="68503"/>
                </a:lnTo>
                <a:lnTo>
                  <a:pt x="3073" y="65481"/>
                </a:lnTo>
                <a:lnTo>
                  <a:pt x="21336" y="47007"/>
                </a:lnTo>
                <a:lnTo>
                  <a:pt x="32751" y="33285"/>
                </a:lnTo>
                <a:lnTo>
                  <a:pt x="41878" y="20417"/>
                </a:lnTo>
                <a:lnTo>
                  <a:pt x="48717" y="9118"/>
                </a:lnTo>
                <a:lnTo>
                  <a:pt x="54813" y="1536"/>
                </a:lnTo>
                <a:lnTo>
                  <a:pt x="59385" y="0"/>
                </a:lnTo>
                <a:lnTo>
                  <a:pt x="65481" y="0"/>
                </a:lnTo>
                <a:lnTo>
                  <a:pt x="73307" y="1095"/>
                </a:lnTo>
                <a:lnTo>
                  <a:pt x="80124" y="4189"/>
                </a:lnTo>
                <a:lnTo>
                  <a:pt x="84940" y="8995"/>
                </a:lnTo>
                <a:lnTo>
                  <a:pt x="86766" y="15227"/>
                </a:lnTo>
                <a:lnTo>
                  <a:pt x="86766" y="18249"/>
                </a:lnTo>
                <a:lnTo>
                  <a:pt x="85280" y="22821"/>
                </a:lnTo>
                <a:lnTo>
                  <a:pt x="82207" y="27381"/>
                </a:lnTo>
                <a:lnTo>
                  <a:pt x="167474" y="27381"/>
                </a:lnTo>
                <a:lnTo>
                  <a:pt x="167474" y="52279"/>
                </a:lnTo>
                <a:lnTo>
                  <a:pt x="161173" y="59372"/>
                </a:lnTo>
                <a:lnTo>
                  <a:pt x="59385" y="59372"/>
                </a:lnTo>
                <a:lnTo>
                  <a:pt x="52968" y="66909"/>
                </a:lnTo>
                <a:lnTo>
                  <a:pt x="45688" y="75157"/>
                </a:lnTo>
                <a:lnTo>
                  <a:pt x="38407" y="83116"/>
                </a:lnTo>
                <a:lnTo>
                  <a:pt x="31991" y="89788"/>
                </a:lnTo>
                <a:lnTo>
                  <a:pt x="28917" y="92862"/>
                </a:lnTo>
                <a:lnTo>
                  <a:pt x="24358" y="95884"/>
                </a:lnTo>
                <a:close/>
              </a:path>
              <a:path w="344170" h="342900">
                <a:moveTo>
                  <a:pt x="344043" y="59372"/>
                </a:moveTo>
                <a:lnTo>
                  <a:pt x="161378" y="59372"/>
                </a:lnTo>
                <a:lnTo>
                  <a:pt x="167474" y="54813"/>
                </a:lnTo>
                <a:lnTo>
                  <a:pt x="167474" y="52279"/>
                </a:lnTo>
                <a:lnTo>
                  <a:pt x="168130" y="51540"/>
                </a:lnTo>
                <a:lnTo>
                  <a:pt x="176990" y="40922"/>
                </a:lnTo>
                <a:lnTo>
                  <a:pt x="186416" y="27727"/>
                </a:lnTo>
                <a:lnTo>
                  <a:pt x="196405" y="10667"/>
                </a:lnTo>
                <a:lnTo>
                  <a:pt x="199428" y="6095"/>
                </a:lnTo>
                <a:lnTo>
                  <a:pt x="202450" y="0"/>
                </a:lnTo>
                <a:lnTo>
                  <a:pt x="211632" y="0"/>
                </a:lnTo>
                <a:lnTo>
                  <a:pt x="219677" y="879"/>
                </a:lnTo>
                <a:lnTo>
                  <a:pt x="227025" y="3613"/>
                </a:lnTo>
                <a:lnTo>
                  <a:pt x="232381" y="8347"/>
                </a:lnTo>
                <a:lnTo>
                  <a:pt x="234454" y="15227"/>
                </a:lnTo>
                <a:lnTo>
                  <a:pt x="234454" y="19786"/>
                </a:lnTo>
                <a:lnTo>
                  <a:pt x="231381" y="24358"/>
                </a:lnTo>
                <a:lnTo>
                  <a:pt x="229882" y="27381"/>
                </a:lnTo>
                <a:lnTo>
                  <a:pt x="344043" y="27381"/>
                </a:lnTo>
                <a:lnTo>
                  <a:pt x="344043" y="59372"/>
                </a:lnTo>
                <a:close/>
              </a:path>
              <a:path w="344170" h="342900">
                <a:moveTo>
                  <a:pt x="173532" y="95884"/>
                </a:moveTo>
                <a:lnTo>
                  <a:pt x="168973" y="95884"/>
                </a:lnTo>
                <a:lnTo>
                  <a:pt x="162027" y="94317"/>
                </a:lnTo>
                <a:lnTo>
                  <a:pt x="155649" y="90184"/>
                </a:lnTo>
                <a:lnTo>
                  <a:pt x="150983" y="84338"/>
                </a:lnTo>
                <a:lnTo>
                  <a:pt x="149174" y="77635"/>
                </a:lnTo>
                <a:lnTo>
                  <a:pt x="149174" y="71526"/>
                </a:lnTo>
                <a:lnTo>
                  <a:pt x="150710" y="71526"/>
                </a:lnTo>
                <a:lnTo>
                  <a:pt x="159842" y="60871"/>
                </a:lnTo>
                <a:lnTo>
                  <a:pt x="167474" y="52279"/>
                </a:lnTo>
                <a:lnTo>
                  <a:pt x="167474" y="54813"/>
                </a:lnTo>
                <a:lnTo>
                  <a:pt x="161378" y="59372"/>
                </a:lnTo>
                <a:lnTo>
                  <a:pt x="210096" y="59372"/>
                </a:lnTo>
                <a:lnTo>
                  <a:pt x="182714" y="89788"/>
                </a:lnTo>
                <a:lnTo>
                  <a:pt x="176606" y="94399"/>
                </a:lnTo>
                <a:lnTo>
                  <a:pt x="173532" y="95884"/>
                </a:lnTo>
                <a:close/>
              </a:path>
              <a:path w="344170" h="342900">
                <a:moveTo>
                  <a:pt x="111125" y="95884"/>
                </a:moveTo>
                <a:lnTo>
                  <a:pt x="89839" y="95884"/>
                </a:lnTo>
                <a:lnTo>
                  <a:pt x="86766" y="89788"/>
                </a:lnTo>
                <a:lnTo>
                  <a:pt x="85280" y="83731"/>
                </a:lnTo>
                <a:lnTo>
                  <a:pt x="82506" y="75157"/>
                </a:lnTo>
                <a:lnTo>
                  <a:pt x="79483" y="65105"/>
                </a:lnTo>
                <a:lnTo>
                  <a:pt x="77635" y="59372"/>
                </a:lnTo>
                <a:lnTo>
                  <a:pt x="114198" y="59372"/>
                </a:lnTo>
                <a:lnTo>
                  <a:pt x="123329" y="94399"/>
                </a:lnTo>
                <a:lnTo>
                  <a:pt x="111125" y="95884"/>
                </a:lnTo>
                <a:close/>
              </a:path>
              <a:path w="344170" h="342900">
                <a:moveTo>
                  <a:pt x="281635" y="95884"/>
                </a:moveTo>
                <a:lnTo>
                  <a:pt x="251167" y="95884"/>
                </a:lnTo>
                <a:lnTo>
                  <a:pt x="246608" y="92862"/>
                </a:lnTo>
                <a:lnTo>
                  <a:pt x="243585" y="85229"/>
                </a:lnTo>
                <a:lnTo>
                  <a:pt x="241481" y="80335"/>
                </a:lnTo>
                <a:lnTo>
                  <a:pt x="235015" y="64266"/>
                </a:lnTo>
                <a:lnTo>
                  <a:pt x="232918" y="59372"/>
                </a:lnTo>
                <a:lnTo>
                  <a:pt x="272503" y="59372"/>
                </a:lnTo>
                <a:lnTo>
                  <a:pt x="275526" y="63944"/>
                </a:lnTo>
                <a:lnTo>
                  <a:pt x="281635" y="77635"/>
                </a:lnTo>
                <a:lnTo>
                  <a:pt x="281635" y="958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87D57B65-C332-1A25-4B3F-47FF5920B06F}"/>
              </a:ext>
            </a:extLst>
          </p:cNvPr>
          <p:cNvSpPr/>
          <p:nvPr/>
        </p:nvSpPr>
        <p:spPr>
          <a:xfrm>
            <a:off x="3668661" y="1820112"/>
            <a:ext cx="198120" cy="307975"/>
          </a:xfrm>
          <a:custGeom>
            <a:avLst/>
            <a:gdLst/>
            <a:ahLst/>
            <a:cxnLst/>
            <a:rect l="l" t="t" r="r" b="b"/>
            <a:pathLst>
              <a:path w="198120" h="307975">
                <a:moveTo>
                  <a:pt x="28917" y="98971"/>
                </a:moveTo>
                <a:lnTo>
                  <a:pt x="20442" y="97804"/>
                </a:lnTo>
                <a:lnTo>
                  <a:pt x="13684" y="94211"/>
                </a:lnTo>
                <a:lnTo>
                  <a:pt x="9211" y="88051"/>
                </a:lnTo>
                <a:lnTo>
                  <a:pt x="7594" y="79184"/>
                </a:lnTo>
                <a:lnTo>
                  <a:pt x="10946" y="61036"/>
                </a:lnTo>
                <a:lnTo>
                  <a:pt x="24144" y="34458"/>
                </a:lnTo>
                <a:lnTo>
                  <a:pt x="51898" y="10447"/>
                </a:lnTo>
                <a:lnTo>
                  <a:pt x="98920" y="0"/>
                </a:lnTo>
                <a:lnTo>
                  <a:pt x="139045" y="7045"/>
                </a:lnTo>
                <a:lnTo>
                  <a:pt x="166474" y="25509"/>
                </a:lnTo>
                <a:lnTo>
                  <a:pt x="173192" y="36563"/>
                </a:lnTo>
                <a:lnTo>
                  <a:pt x="97434" y="36563"/>
                </a:lnTo>
                <a:lnTo>
                  <a:pt x="73547" y="41506"/>
                </a:lnTo>
                <a:lnTo>
                  <a:pt x="59364" y="53297"/>
                </a:lnTo>
                <a:lnTo>
                  <a:pt x="52037" y="67376"/>
                </a:lnTo>
                <a:lnTo>
                  <a:pt x="48717" y="79184"/>
                </a:lnTo>
                <a:lnTo>
                  <a:pt x="47327" y="86128"/>
                </a:lnTo>
                <a:lnTo>
                  <a:pt x="44513" y="92502"/>
                </a:lnTo>
                <a:lnTo>
                  <a:pt x="38851" y="97163"/>
                </a:lnTo>
                <a:lnTo>
                  <a:pt x="28917" y="98971"/>
                </a:lnTo>
                <a:close/>
              </a:path>
              <a:path w="198120" h="307975">
                <a:moveTo>
                  <a:pt x="180193" y="270967"/>
                </a:moveTo>
                <a:lnTo>
                  <a:pt x="97434" y="270967"/>
                </a:lnTo>
                <a:lnTo>
                  <a:pt x="113932" y="269068"/>
                </a:lnTo>
                <a:lnTo>
                  <a:pt x="132434" y="261464"/>
                </a:lnTo>
                <a:lnTo>
                  <a:pt x="147513" y="245292"/>
                </a:lnTo>
                <a:lnTo>
                  <a:pt x="153746" y="217690"/>
                </a:lnTo>
                <a:lnTo>
                  <a:pt x="150530" y="195885"/>
                </a:lnTo>
                <a:lnTo>
                  <a:pt x="140601" y="179069"/>
                </a:lnTo>
                <a:lnTo>
                  <a:pt x="123538" y="168245"/>
                </a:lnTo>
                <a:lnTo>
                  <a:pt x="98920" y="164414"/>
                </a:lnTo>
                <a:lnTo>
                  <a:pt x="73075" y="164414"/>
                </a:lnTo>
                <a:lnTo>
                  <a:pt x="73075" y="140055"/>
                </a:lnTo>
                <a:lnTo>
                  <a:pt x="74561" y="129387"/>
                </a:lnTo>
                <a:lnTo>
                  <a:pt x="98920" y="129387"/>
                </a:lnTo>
                <a:lnTo>
                  <a:pt x="116096" y="126725"/>
                </a:lnTo>
                <a:lnTo>
                  <a:pt x="130133" y="118356"/>
                </a:lnTo>
                <a:lnTo>
                  <a:pt x="139603" y="103707"/>
                </a:lnTo>
                <a:lnTo>
                  <a:pt x="143078" y="82207"/>
                </a:lnTo>
                <a:lnTo>
                  <a:pt x="140655" y="65447"/>
                </a:lnTo>
                <a:lnTo>
                  <a:pt x="132815" y="50826"/>
                </a:lnTo>
                <a:lnTo>
                  <a:pt x="118694" y="40485"/>
                </a:lnTo>
                <a:lnTo>
                  <a:pt x="97434" y="36563"/>
                </a:lnTo>
                <a:lnTo>
                  <a:pt x="173192" y="36563"/>
                </a:lnTo>
                <a:lnTo>
                  <a:pt x="182202" y="51386"/>
                </a:lnTo>
                <a:lnTo>
                  <a:pt x="187223" y="80670"/>
                </a:lnTo>
                <a:lnTo>
                  <a:pt x="183011" y="107567"/>
                </a:lnTo>
                <a:lnTo>
                  <a:pt x="172948" y="125606"/>
                </a:lnTo>
                <a:lnTo>
                  <a:pt x="160895" y="136791"/>
                </a:lnTo>
                <a:lnTo>
                  <a:pt x="150710" y="143128"/>
                </a:lnTo>
                <a:lnTo>
                  <a:pt x="166414" y="153271"/>
                </a:lnTo>
                <a:lnTo>
                  <a:pt x="181706" y="167274"/>
                </a:lnTo>
                <a:lnTo>
                  <a:pt x="193296" y="187845"/>
                </a:lnTo>
                <a:lnTo>
                  <a:pt x="197891" y="217690"/>
                </a:lnTo>
                <a:lnTo>
                  <a:pt x="192302" y="251005"/>
                </a:lnTo>
                <a:lnTo>
                  <a:pt x="180193" y="270967"/>
                </a:lnTo>
                <a:close/>
              </a:path>
              <a:path w="198120" h="307975">
                <a:moveTo>
                  <a:pt x="100457" y="307530"/>
                </a:moveTo>
                <a:lnTo>
                  <a:pt x="41268" y="294382"/>
                </a:lnTo>
                <a:lnTo>
                  <a:pt x="8347" y="258279"/>
                </a:lnTo>
                <a:lnTo>
                  <a:pt x="0" y="225336"/>
                </a:lnTo>
                <a:lnTo>
                  <a:pt x="1400" y="216853"/>
                </a:lnTo>
                <a:lnTo>
                  <a:pt x="5508" y="210091"/>
                </a:lnTo>
                <a:lnTo>
                  <a:pt x="12183" y="205617"/>
                </a:lnTo>
                <a:lnTo>
                  <a:pt x="21285" y="204000"/>
                </a:lnTo>
                <a:lnTo>
                  <a:pt x="32145" y="205928"/>
                </a:lnTo>
                <a:lnTo>
                  <a:pt x="38427" y="211423"/>
                </a:lnTo>
                <a:lnTo>
                  <a:pt x="41855" y="220052"/>
                </a:lnTo>
                <a:lnTo>
                  <a:pt x="44157" y="231381"/>
                </a:lnTo>
                <a:lnTo>
                  <a:pt x="48615" y="243342"/>
                </a:lnTo>
                <a:lnTo>
                  <a:pt x="58218" y="256308"/>
                </a:lnTo>
                <a:lnTo>
                  <a:pt x="74109" y="266707"/>
                </a:lnTo>
                <a:lnTo>
                  <a:pt x="97434" y="270967"/>
                </a:lnTo>
                <a:lnTo>
                  <a:pt x="180193" y="270967"/>
                </a:lnTo>
                <a:lnTo>
                  <a:pt x="174867" y="279746"/>
                </a:lnTo>
                <a:lnTo>
                  <a:pt x="144586" y="299918"/>
                </a:lnTo>
                <a:lnTo>
                  <a:pt x="100457" y="3075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C5B3436E-F6E3-7E9A-510D-0CA3468E5968}"/>
              </a:ext>
            </a:extLst>
          </p:cNvPr>
          <p:cNvSpPr/>
          <p:nvPr/>
        </p:nvSpPr>
        <p:spPr>
          <a:xfrm>
            <a:off x="4056811" y="1809457"/>
            <a:ext cx="342900" cy="346075"/>
          </a:xfrm>
          <a:custGeom>
            <a:avLst/>
            <a:gdLst/>
            <a:ahLst/>
            <a:cxnLst/>
            <a:rect l="l" t="t" r="r" b="b"/>
            <a:pathLst>
              <a:path w="342900" h="346075">
                <a:moveTo>
                  <a:pt x="267931" y="246608"/>
                </a:moveTo>
                <a:lnTo>
                  <a:pt x="74612" y="246608"/>
                </a:lnTo>
                <a:lnTo>
                  <a:pt x="58631" y="244729"/>
                </a:lnTo>
                <a:lnTo>
                  <a:pt x="47221" y="238426"/>
                </a:lnTo>
                <a:lnTo>
                  <a:pt x="40379" y="226698"/>
                </a:lnTo>
                <a:lnTo>
                  <a:pt x="38100" y="208546"/>
                </a:lnTo>
                <a:lnTo>
                  <a:pt x="38100" y="162915"/>
                </a:lnTo>
                <a:lnTo>
                  <a:pt x="40379" y="144997"/>
                </a:lnTo>
                <a:lnTo>
                  <a:pt x="47221" y="133784"/>
                </a:lnTo>
                <a:lnTo>
                  <a:pt x="58631" y="127996"/>
                </a:lnTo>
                <a:lnTo>
                  <a:pt x="74612" y="126352"/>
                </a:lnTo>
                <a:lnTo>
                  <a:pt x="267931" y="126352"/>
                </a:lnTo>
                <a:lnTo>
                  <a:pt x="283913" y="127996"/>
                </a:lnTo>
                <a:lnTo>
                  <a:pt x="295322" y="133784"/>
                </a:lnTo>
                <a:lnTo>
                  <a:pt x="302164" y="144997"/>
                </a:lnTo>
                <a:lnTo>
                  <a:pt x="303282" y="153784"/>
                </a:lnTo>
                <a:lnTo>
                  <a:pt x="77635" y="153784"/>
                </a:lnTo>
                <a:lnTo>
                  <a:pt x="76149" y="159829"/>
                </a:lnTo>
                <a:lnTo>
                  <a:pt x="76149" y="173532"/>
                </a:lnTo>
                <a:lnTo>
                  <a:pt x="304444" y="173532"/>
                </a:lnTo>
                <a:lnTo>
                  <a:pt x="304444" y="197891"/>
                </a:lnTo>
                <a:lnTo>
                  <a:pt x="76149" y="197891"/>
                </a:lnTo>
                <a:lnTo>
                  <a:pt x="76149" y="214655"/>
                </a:lnTo>
                <a:lnTo>
                  <a:pt x="79171" y="219214"/>
                </a:lnTo>
                <a:lnTo>
                  <a:pt x="303104" y="219214"/>
                </a:lnTo>
                <a:lnTo>
                  <a:pt x="302164" y="226698"/>
                </a:lnTo>
                <a:lnTo>
                  <a:pt x="295322" y="238426"/>
                </a:lnTo>
                <a:lnTo>
                  <a:pt x="283913" y="244729"/>
                </a:lnTo>
                <a:lnTo>
                  <a:pt x="267931" y="246608"/>
                </a:lnTo>
                <a:close/>
              </a:path>
              <a:path w="342900" h="346075">
                <a:moveTo>
                  <a:pt x="304444" y="173532"/>
                </a:moveTo>
                <a:lnTo>
                  <a:pt x="266395" y="173532"/>
                </a:lnTo>
                <a:lnTo>
                  <a:pt x="266395" y="158343"/>
                </a:lnTo>
                <a:lnTo>
                  <a:pt x="263372" y="153784"/>
                </a:lnTo>
                <a:lnTo>
                  <a:pt x="303282" y="153784"/>
                </a:lnTo>
                <a:lnTo>
                  <a:pt x="304444" y="162915"/>
                </a:lnTo>
                <a:lnTo>
                  <a:pt x="304444" y="173532"/>
                </a:lnTo>
                <a:close/>
              </a:path>
              <a:path w="342900" h="346075">
                <a:moveTo>
                  <a:pt x="303104" y="219214"/>
                </a:moveTo>
                <a:lnTo>
                  <a:pt x="263372" y="219214"/>
                </a:lnTo>
                <a:lnTo>
                  <a:pt x="266395" y="214655"/>
                </a:lnTo>
                <a:lnTo>
                  <a:pt x="266395" y="197891"/>
                </a:lnTo>
                <a:lnTo>
                  <a:pt x="304444" y="197891"/>
                </a:lnTo>
                <a:lnTo>
                  <a:pt x="304444" y="208546"/>
                </a:lnTo>
                <a:lnTo>
                  <a:pt x="303104" y="219214"/>
                </a:lnTo>
                <a:close/>
              </a:path>
              <a:path w="342900" h="346075">
                <a:moveTo>
                  <a:pt x="190296" y="264909"/>
                </a:moveTo>
                <a:lnTo>
                  <a:pt x="150710" y="264909"/>
                </a:lnTo>
                <a:lnTo>
                  <a:pt x="150710" y="246608"/>
                </a:lnTo>
                <a:lnTo>
                  <a:pt x="190296" y="246608"/>
                </a:lnTo>
                <a:lnTo>
                  <a:pt x="190296" y="264909"/>
                </a:lnTo>
                <a:close/>
              </a:path>
              <a:path w="342900" h="346075">
                <a:moveTo>
                  <a:pt x="331876" y="296862"/>
                </a:moveTo>
                <a:lnTo>
                  <a:pt x="13741" y="296862"/>
                </a:lnTo>
                <a:lnTo>
                  <a:pt x="1536" y="295313"/>
                </a:lnTo>
                <a:lnTo>
                  <a:pt x="1536" y="267931"/>
                </a:lnTo>
                <a:lnTo>
                  <a:pt x="9169" y="264909"/>
                </a:lnTo>
                <a:lnTo>
                  <a:pt x="339470" y="264909"/>
                </a:lnTo>
                <a:lnTo>
                  <a:pt x="339470" y="292290"/>
                </a:lnTo>
                <a:lnTo>
                  <a:pt x="331876" y="296862"/>
                </a:lnTo>
                <a:close/>
              </a:path>
              <a:path w="342900" h="346075">
                <a:moveTo>
                  <a:pt x="172034" y="345579"/>
                </a:moveTo>
                <a:lnTo>
                  <a:pt x="162278" y="344627"/>
                </a:lnTo>
                <a:lnTo>
                  <a:pt x="155662" y="341390"/>
                </a:lnTo>
                <a:lnTo>
                  <a:pt x="151901" y="335298"/>
                </a:lnTo>
                <a:lnTo>
                  <a:pt x="150710" y="325780"/>
                </a:lnTo>
                <a:lnTo>
                  <a:pt x="150710" y="296862"/>
                </a:lnTo>
                <a:lnTo>
                  <a:pt x="190296" y="296862"/>
                </a:lnTo>
                <a:lnTo>
                  <a:pt x="190296" y="325780"/>
                </a:lnTo>
                <a:lnTo>
                  <a:pt x="190011" y="331445"/>
                </a:lnTo>
                <a:lnTo>
                  <a:pt x="188013" y="337966"/>
                </a:lnTo>
                <a:lnTo>
                  <a:pt x="182592" y="343343"/>
                </a:lnTo>
                <a:lnTo>
                  <a:pt x="172034" y="345579"/>
                </a:lnTo>
                <a:close/>
              </a:path>
              <a:path w="342900" h="346075">
                <a:moveTo>
                  <a:pt x="191833" y="24358"/>
                </a:moveTo>
                <a:lnTo>
                  <a:pt x="152247" y="24358"/>
                </a:lnTo>
                <a:lnTo>
                  <a:pt x="152247" y="0"/>
                </a:lnTo>
                <a:lnTo>
                  <a:pt x="187274" y="0"/>
                </a:lnTo>
                <a:lnTo>
                  <a:pt x="191833" y="4559"/>
                </a:lnTo>
                <a:lnTo>
                  <a:pt x="191833" y="24358"/>
                </a:lnTo>
                <a:close/>
              </a:path>
              <a:path w="342900" h="346075">
                <a:moveTo>
                  <a:pt x="316649" y="54813"/>
                </a:moveTo>
                <a:lnTo>
                  <a:pt x="19786" y="54813"/>
                </a:lnTo>
                <a:lnTo>
                  <a:pt x="19786" y="25895"/>
                </a:lnTo>
                <a:lnTo>
                  <a:pt x="28917" y="24358"/>
                </a:lnTo>
                <a:lnTo>
                  <a:pt x="324243" y="24358"/>
                </a:lnTo>
                <a:lnTo>
                  <a:pt x="324243" y="53276"/>
                </a:lnTo>
                <a:lnTo>
                  <a:pt x="316649" y="54813"/>
                </a:lnTo>
                <a:close/>
              </a:path>
              <a:path w="342900" h="346075">
                <a:moveTo>
                  <a:pt x="126352" y="82194"/>
                </a:moveTo>
                <a:lnTo>
                  <a:pt x="86766" y="82194"/>
                </a:lnTo>
                <a:lnTo>
                  <a:pt x="85139" y="76649"/>
                </a:lnTo>
                <a:lnTo>
                  <a:pt x="82791" y="69661"/>
                </a:lnTo>
                <a:lnTo>
                  <a:pt x="80147" y="62093"/>
                </a:lnTo>
                <a:lnTo>
                  <a:pt x="77635" y="54813"/>
                </a:lnTo>
                <a:lnTo>
                  <a:pt x="117220" y="54813"/>
                </a:lnTo>
                <a:lnTo>
                  <a:pt x="120362" y="62093"/>
                </a:lnTo>
                <a:lnTo>
                  <a:pt x="122939" y="69661"/>
                </a:lnTo>
                <a:lnTo>
                  <a:pt x="124939" y="76649"/>
                </a:lnTo>
                <a:lnTo>
                  <a:pt x="126352" y="82194"/>
                </a:lnTo>
                <a:close/>
              </a:path>
              <a:path w="342900" h="346075">
                <a:moveTo>
                  <a:pt x="257263" y="82194"/>
                </a:moveTo>
                <a:lnTo>
                  <a:pt x="217677" y="82194"/>
                </a:lnTo>
                <a:lnTo>
                  <a:pt x="220608" y="75347"/>
                </a:lnTo>
                <a:lnTo>
                  <a:pt x="222824" y="68503"/>
                </a:lnTo>
                <a:lnTo>
                  <a:pt x="224750" y="61659"/>
                </a:lnTo>
                <a:lnTo>
                  <a:pt x="226809" y="54813"/>
                </a:lnTo>
                <a:lnTo>
                  <a:pt x="266395" y="54813"/>
                </a:lnTo>
                <a:lnTo>
                  <a:pt x="264127" y="62747"/>
                </a:lnTo>
                <a:lnTo>
                  <a:pt x="261853" y="69099"/>
                </a:lnTo>
                <a:lnTo>
                  <a:pt x="259503" y="75347"/>
                </a:lnTo>
                <a:lnTo>
                  <a:pt x="257263" y="82194"/>
                </a:lnTo>
                <a:close/>
              </a:path>
              <a:path w="342900" h="346075">
                <a:moveTo>
                  <a:pt x="331876" y="112661"/>
                </a:moveTo>
                <a:lnTo>
                  <a:pt x="0" y="112661"/>
                </a:lnTo>
                <a:lnTo>
                  <a:pt x="0" y="83731"/>
                </a:lnTo>
                <a:lnTo>
                  <a:pt x="9169" y="82194"/>
                </a:lnTo>
                <a:lnTo>
                  <a:pt x="342544" y="82194"/>
                </a:lnTo>
                <a:lnTo>
                  <a:pt x="342544" y="111125"/>
                </a:lnTo>
                <a:lnTo>
                  <a:pt x="331876" y="112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>
            <a:extLst>
              <a:ext uri="{FF2B5EF4-FFF2-40B4-BE49-F238E27FC236}">
                <a16:creationId xmlns:a16="http://schemas.microsoft.com/office/drawing/2014/main" id="{A9BDC90D-9DB8-80BE-E136-B71CECBC75F3}"/>
              </a:ext>
            </a:extLst>
          </p:cNvPr>
          <p:cNvGrpSpPr/>
          <p:nvPr/>
        </p:nvGrpSpPr>
        <p:grpSpPr>
          <a:xfrm>
            <a:off x="1444625" y="4790084"/>
            <a:ext cx="878840" cy="213360"/>
            <a:chOff x="1444625" y="4790084"/>
            <a:chExt cx="878840" cy="213360"/>
          </a:xfrm>
        </p:grpSpPr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750DFB9B-9D19-23A8-3F70-D1FA2137283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4625" y="4808334"/>
              <a:ext cx="194868" cy="187236"/>
            </a:xfrm>
            <a:prstGeom prst="rect">
              <a:avLst/>
            </a:prstGeom>
          </p:spPr>
        </p:pic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2525C0FE-5E9B-1089-7783-8EC733DEF730}"/>
                </a:ext>
              </a:extLst>
            </p:cNvPr>
            <p:cNvSpPr/>
            <p:nvPr/>
          </p:nvSpPr>
          <p:spPr>
            <a:xfrm>
              <a:off x="1666875" y="4884419"/>
              <a:ext cx="201295" cy="25400"/>
            </a:xfrm>
            <a:custGeom>
              <a:avLst/>
              <a:gdLst/>
              <a:ahLst/>
              <a:cxnLst/>
              <a:rect l="l" t="t" r="r" b="b"/>
              <a:pathLst>
                <a:path w="201294" h="25400">
                  <a:moveTo>
                    <a:pt x="200914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5400"/>
                  </a:lnTo>
                  <a:lnTo>
                    <a:pt x="198640" y="25400"/>
                  </a:lnTo>
                  <a:lnTo>
                    <a:pt x="198640" y="24130"/>
                  </a:lnTo>
                  <a:lnTo>
                    <a:pt x="200914" y="24130"/>
                  </a:lnTo>
                  <a:lnTo>
                    <a:pt x="2009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1CDF8470-C465-345D-23FF-E236747125D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92147" y="4815928"/>
              <a:ext cx="194868" cy="175069"/>
            </a:xfrm>
            <a:prstGeom prst="rect">
              <a:avLst/>
            </a:prstGeom>
          </p:spPr>
        </p:pic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6988CD9C-7C67-650B-0372-C5C83640507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09838" y="4790084"/>
              <a:ext cx="213118" cy="213067"/>
            </a:xfrm>
            <a:prstGeom prst="rect">
              <a:avLst/>
            </a:prstGeom>
          </p:spPr>
        </p:pic>
      </p:grpSp>
      <p:grpSp>
        <p:nvGrpSpPr>
          <p:cNvPr id="20" name="object 20">
            <a:extLst>
              <a:ext uri="{FF2B5EF4-FFF2-40B4-BE49-F238E27FC236}">
                <a16:creationId xmlns:a16="http://schemas.microsoft.com/office/drawing/2014/main" id="{6834BA0E-40DF-D284-5871-E66FDDFCF131}"/>
              </a:ext>
            </a:extLst>
          </p:cNvPr>
          <p:cNvGrpSpPr/>
          <p:nvPr/>
        </p:nvGrpSpPr>
        <p:grpSpPr>
          <a:xfrm>
            <a:off x="2568079" y="4788547"/>
            <a:ext cx="863600" cy="208915"/>
            <a:chOff x="2568079" y="4788547"/>
            <a:chExt cx="863600" cy="208915"/>
          </a:xfrm>
        </p:grpSpPr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8CD79C91-2846-6F86-4004-B5F0BEC6D43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68079" y="4808334"/>
              <a:ext cx="191782" cy="185686"/>
            </a:xfrm>
            <a:prstGeom prst="rect">
              <a:avLst/>
            </a:prstGeom>
          </p:spPr>
        </p:pic>
        <p:pic>
          <p:nvPicPr>
            <p:cNvPr id="22" name="object 22">
              <a:extLst>
                <a:ext uri="{FF2B5EF4-FFF2-40B4-BE49-F238E27FC236}">
                  <a16:creationId xmlns:a16="http://schemas.microsoft.com/office/drawing/2014/main" id="{BE490DB1-BE28-90D2-4764-46A78F0C9F87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87256" y="4800701"/>
              <a:ext cx="207022" cy="191833"/>
            </a:xfrm>
            <a:prstGeom prst="rect">
              <a:avLst/>
            </a:prstGeom>
          </p:spPr>
        </p:pic>
        <p:pic>
          <p:nvPicPr>
            <p:cNvPr id="23" name="object 23">
              <a:extLst>
                <a:ext uri="{FF2B5EF4-FFF2-40B4-BE49-F238E27FC236}">
                  <a16:creationId xmlns:a16="http://schemas.microsoft.com/office/drawing/2014/main" id="{94014175-C90D-3BE7-78C0-5A33D5815434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15602" y="4788547"/>
              <a:ext cx="415582" cy="208559"/>
            </a:xfrm>
            <a:prstGeom prst="rect">
              <a:avLst/>
            </a:prstGeom>
          </p:spPr>
        </p:pic>
      </p:grpSp>
      <p:pic>
        <p:nvPicPr>
          <p:cNvPr id="24" name="object 24">
            <a:extLst>
              <a:ext uri="{FF2B5EF4-FFF2-40B4-BE49-F238E27FC236}">
                <a16:creationId xmlns:a16="http://schemas.microsoft.com/office/drawing/2014/main" id="{737DF772-EA12-A3C8-98FB-74E61325F426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520973" y="4790084"/>
            <a:ext cx="2170760" cy="211581"/>
          </a:xfrm>
          <a:prstGeom prst="rect">
            <a:avLst/>
          </a:prstGeom>
        </p:spPr>
      </p:pic>
      <p:sp>
        <p:nvSpPr>
          <p:cNvPr id="107" name="object 48">
            <a:extLst>
              <a:ext uri="{FF2B5EF4-FFF2-40B4-BE49-F238E27FC236}">
                <a16:creationId xmlns:a16="http://schemas.microsoft.com/office/drawing/2014/main" id="{5FCE4855-2D28-6277-FDDD-BE4184FF8ABE}"/>
              </a:ext>
            </a:extLst>
          </p:cNvPr>
          <p:cNvSpPr txBox="1"/>
          <p:nvPr/>
        </p:nvSpPr>
        <p:spPr>
          <a:xfrm>
            <a:off x="2066301" y="2471402"/>
            <a:ext cx="3427729" cy="608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ja-JP" altLang="en-US" sz="3800" b="1" spc="625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ワークシート</a:t>
            </a:r>
            <a:endParaRPr sz="3800" dirty="0">
              <a:latin typeface="游ゴシック" panose="020B0400000000000000" pitchFamily="50" charset="-128"/>
              <a:ea typeface="游ゴシック" panose="020B0400000000000000" pitchFamily="50" charset="-128"/>
              <a:cs typeface="Adobe Clean Han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195884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49434" y="10148442"/>
            <a:ext cx="636905" cy="91440"/>
          </a:xfrm>
          <a:custGeom>
            <a:avLst/>
            <a:gdLst/>
            <a:ahLst/>
            <a:cxnLst/>
            <a:rect l="l" t="t" r="r" b="b"/>
            <a:pathLst>
              <a:path w="636904" h="91440">
                <a:moveTo>
                  <a:pt x="216141" y="44094"/>
                </a:moveTo>
                <a:lnTo>
                  <a:pt x="0" y="44094"/>
                </a:lnTo>
                <a:lnTo>
                  <a:pt x="0" y="50190"/>
                </a:lnTo>
                <a:lnTo>
                  <a:pt x="216141" y="50190"/>
                </a:lnTo>
                <a:lnTo>
                  <a:pt x="216141" y="44094"/>
                </a:lnTo>
                <a:close/>
              </a:path>
              <a:path w="636904" h="91440">
                <a:moveTo>
                  <a:pt x="292303" y="3022"/>
                </a:moveTo>
                <a:lnTo>
                  <a:pt x="289229" y="0"/>
                </a:lnTo>
                <a:lnTo>
                  <a:pt x="284657" y="0"/>
                </a:lnTo>
                <a:lnTo>
                  <a:pt x="283121" y="3022"/>
                </a:lnTo>
                <a:lnTo>
                  <a:pt x="283121" y="4559"/>
                </a:lnTo>
                <a:lnTo>
                  <a:pt x="277075" y="16713"/>
                </a:lnTo>
                <a:lnTo>
                  <a:pt x="267944" y="18249"/>
                </a:lnTo>
                <a:lnTo>
                  <a:pt x="261848" y="19748"/>
                </a:lnTo>
                <a:lnTo>
                  <a:pt x="260299" y="19748"/>
                </a:lnTo>
                <a:lnTo>
                  <a:pt x="260299" y="25844"/>
                </a:lnTo>
                <a:lnTo>
                  <a:pt x="281635" y="25844"/>
                </a:lnTo>
                <a:lnTo>
                  <a:pt x="281635" y="89789"/>
                </a:lnTo>
                <a:lnTo>
                  <a:pt x="283121" y="91325"/>
                </a:lnTo>
                <a:lnTo>
                  <a:pt x="289229" y="91325"/>
                </a:lnTo>
                <a:lnTo>
                  <a:pt x="292303" y="89789"/>
                </a:lnTo>
                <a:lnTo>
                  <a:pt x="292303" y="3022"/>
                </a:lnTo>
                <a:close/>
              </a:path>
              <a:path w="636904" h="91440">
                <a:moveTo>
                  <a:pt x="379069" y="3022"/>
                </a:moveTo>
                <a:lnTo>
                  <a:pt x="322719" y="3022"/>
                </a:lnTo>
                <a:lnTo>
                  <a:pt x="322719" y="12153"/>
                </a:lnTo>
                <a:lnTo>
                  <a:pt x="365328" y="12153"/>
                </a:lnTo>
                <a:lnTo>
                  <a:pt x="365328" y="13690"/>
                </a:lnTo>
                <a:lnTo>
                  <a:pt x="342125" y="53263"/>
                </a:lnTo>
                <a:lnTo>
                  <a:pt x="333375" y="85229"/>
                </a:lnTo>
                <a:lnTo>
                  <a:pt x="333375" y="91325"/>
                </a:lnTo>
                <a:lnTo>
                  <a:pt x="344043" y="91325"/>
                </a:lnTo>
                <a:lnTo>
                  <a:pt x="345579" y="86766"/>
                </a:lnTo>
                <a:lnTo>
                  <a:pt x="345579" y="83693"/>
                </a:lnTo>
                <a:lnTo>
                  <a:pt x="347713" y="70053"/>
                </a:lnTo>
                <a:lnTo>
                  <a:pt x="353555" y="52120"/>
                </a:lnTo>
                <a:lnTo>
                  <a:pt x="362254" y="33616"/>
                </a:lnTo>
                <a:lnTo>
                  <a:pt x="372973" y="18249"/>
                </a:lnTo>
                <a:lnTo>
                  <a:pt x="377532" y="12153"/>
                </a:lnTo>
                <a:lnTo>
                  <a:pt x="379069" y="12153"/>
                </a:lnTo>
                <a:lnTo>
                  <a:pt x="379069" y="3022"/>
                </a:lnTo>
                <a:close/>
              </a:path>
              <a:path w="636904" h="91440">
                <a:moveTo>
                  <a:pt x="636295" y="44094"/>
                </a:moveTo>
                <a:lnTo>
                  <a:pt x="418604" y="44094"/>
                </a:lnTo>
                <a:lnTo>
                  <a:pt x="418604" y="50190"/>
                </a:lnTo>
                <a:lnTo>
                  <a:pt x="636295" y="50190"/>
                </a:lnTo>
                <a:lnTo>
                  <a:pt x="636295" y="44094"/>
                </a:lnTo>
                <a:close/>
              </a:path>
            </a:pathLst>
          </a:custGeom>
          <a:solidFill>
            <a:srgbClr val="4D4D4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10907" y="1080769"/>
            <a:ext cx="6113780" cy="4315460"/>
            <a:chOff x="710907" y="1080769"/>
            <a:chExt cx="6113780" cy="4315460"/>
          </a:xfrm>
        </p:grpSpPr>
        <p:sp>
          <p:nvSpPr>
            <p:cNvPr id="4" name="object 4"/>
            <p:cNvSpPr/>
            <p:nvPr/>
          </p:nvSpPr>
          <p:spPr>
            <a:xfrm>
              <a:off x="710907" y="1080769"/>
              <a:ext cx="6113780" cy="4316095"/>
            </a:xfrm>
            <a:custGeom>
              <a:avLst/>
              <a:gdLst/>
              <a:ahLst/>
              <a:cxnLst/>
              <a:rect l="l" t="t" r="r" b="b"/>
              <a:pathLst>
                <a:path w="6113780" h="4316095">
                  <a:moveTo>
                    <a:pt x="6113411" y="0"/>
                  </a:moveTo>
                  <a:lnTo>
                    <a:pt x="6104280" y="0"/>
                  </a:lnTo>
                  <a:lnTo>
                    <a:pt x="6104280" y="8890"/>
                  </a:lnTo>
                  <a:lnTo>
                    <a:pt x="6104280" y="4306582"/>
                  </a:lnTo>
                  <a:lnTo>
                    <a:pt x="9118" y="4306582"/>
                  </a:lnTo>
                  <a:lnTo>
                    <a:pt x="9118" y="4306011"/>
                  </a:lnTo>
                  <a:lnTo>
                    <a:pt x="9118" y="8890"/>
                  </a:lnTo>
                  <a:lnTo>
                    <a:pt x="6104280" y="8890"/>
                  </a:lnTo>
                  <a:lnTo>
                    <a:pt x="6104280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4306582"/>
                  </a:lnTo>
                  <a:lnTo>
                    <a:pt x="0" y="4310380"/>
                  </a:lnTo>
                  <a:lnTo>
                    <a:pt x="0" y="4315472"/>
                  </a:lnTo>
                  <a:lnTo>
                    <a:pt x="6113411" y="4315472"/>
                  </a:lnTo>
                  <a:lnTo>
                    <a:pt x="6113411" y="4310380"/>
                  </a:lnTo>
                  <a:lnTo>
                    <a:pt x="6113411" y="4306582"/>
                  </a:lnTo>
                  <a:lnTo>
                    <a:pt x="6113411" y="8890"/>
                  </a:lnTo>
                  <a:lnTo>
                    <a:pt x="6113411" y="0"/>
                  </a:lnTo>
                  <a:close/>
                </a:path>
              </a:pathLst>
            </a:custGeom>
            <a:solidFill>
              <a:srgbClr val="81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0536" y="1188389"/>
              <a:ext cx="5752604" cy="6119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7760" y="4925516"/>
              <a:ext cx="1246733" cy="12030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351887" y="4931612"/>
              <a:ext cx="285115" cy="109855"/>
            </a:xfrm>
            <a:custGeom>
              <a:avLst/>
              <a:gdLst/>
              <a:ahLst/>
              <a:cxnLst/>
              <a:rect l="l" t="t" r="r" b="b"/>
              <a:pathLst>
                <a:path w="285114" h="109854">
                  <a:moveTo>
                    <a:pt x="16764" y="50253"/>
                  </a:moveTo>
                  <a:lnTo>
                    <a:pt x="13690" y="45694"/>
                  </a:lnTo>
                  <a:lnTo>
                    <a:pt x="3073" y="45694"/>
                  </a:lnTo>
                  <a:lnTo>
                    <a:pt x="0" y="50253"/>
                  </a:lnTo>
                  <a:lnTo>
                    <a:pt x="0" y="59385"/>
                  </a:lnTo>
                  <a:lnTo>
                    <a:pt x="3073" y="62407"/>
                  </a:lnTo>
                  <a:lnTo>
                    <a:pt x="13690" y="62407"/>
                  </a:lnTo>
                  <a:lnTo>
                    <a:pt x="16764" y="59385"/>
                  </a:lnTo>
                  <a:lnTo>
                    <a:pt x="16764" y="50253"/>
                  </a:lnTo>
                  <a:close/>
                </a:path>
                <a:path w="285114" h="109854">
                  <a:moveTo>
                    <a:pt x="159829" y="24358"/>
                  </a:moveTo>
                  <a:lnTo>
                    <a:pt x="137020" y="24358"/>
                  </a:lnTo>
                  <a:lnTo>
                    <a:pt x="137020" y="1549"/>
                  </a:lnTo>
                  <a:lnTo>
                    <a:pt x="135470" y="0"/>
                  </a:lnTo>
                  <a:lnTo>
                    <a:pt x="126352" y="0"/>
                  </a:lnTo>
                  <a:lnTo>
                    <a:pt x="126352" y="24358"/>
                  </a:lnTo>
                  <a:lnTo>
                    <a:pt x="79171" y="24358"/>
                  </a:lnTo>
                  <a:lnTo>
                    <a:pt x="79171" y="0"/>
                  </a:lnTo>
                  <a:lnTo>
                    <a:pt x="68503" y="0"/>
                  </a:lnTo>
                  <a:lnTo>
                    <a:pt x="68503" y="24358"/>
                  </a:lnTo>
                  <a:lnTo>
                    <a:pt x="48704" y="24358"/>
                  </a:lnTo>
                  <a:lnTo>
                    <a:pt x="45681" y="25895"/>
                  </a:lnTo>
                  <a:lnTo>
                    <a:pt x="45681" y="35026"/>
                  </a:lnTo>
                  <a:lnTo>
                    <a:pt x="68503" y="35026"/>
                  </a:lnTo>
                  <a:lnTo>
                    <a:pt x="68503" y="68516"/>
                  </a:lnTo>
                  <a:lnTo>
                    <a:pt x="70040" y="71539"/>
                  </a:lnTo>
                  <a:lnTo>
                    <a:pt x="79171" y="71539"/>
                  </a:lnTo>
                  <a:lnTo>
                    <a:pt x="79171" y="35026"/>
                  </a:lnTo>
                  <a:lnTo>
                    <a:pt x="126352" y="35026"/>
                  </a:lnTo>
                  <a:lnTo>
                    <a:pt x="126352" y="56362"/>
                  </a:lnTo>
                  <a:lnTo>
                    <a:pt x="124815" y="66979"/>
                  </a:lnTo>
                  <a:lnTo>
                    <a:pt x="83731" y="97434"/>
                  </a:lnTo>
                  <a:lnTo>
                    <a:pt x="76098" y="98971"/>
                  </a:lnTo>
                  <a:lnTo>
                    <a:pt x="73063" y="98971"/>
                  </a:lnTo>
                  <a:lnTo>
                    <a:pt x="73063" y="103543"/>
                  </a:lnTo>
                  <a:lnTo>
                    <a:pt x="74599" y="109639"/>
                  </a:lnTo>
                  <a:lnTo>
                    <a:pt x="80708" y="109639"/>
                  </a:lnTo>
                  <a:lnTo>
                    <a:pt x="122885" y="92252"/>
                  </a:lnTo>
                  <a:lnTo>
                    <a:pt x="137020" y="53289"/>
                  </a:lnTo>
                  <a:lnTo>
                    <a:pt x="137020" y="35026"/>
                  </a:lnTo>
                  <a:lnTo>
                    <a:pt x="159829" y="35026"/>
                  </a:lnTo>
                  <a:lnTo>
                    <a:pt x="159829" y="24358"/>
                  </a:lnTo>
                  <a:close/>
                </a:path>
                <a:path w="285114" h="109854">
                  <a:moveTo>
                    <a:pt x="284657" y="48717"/>
                  </a:moveTo>
                  <a:lnTo>
                    <a:pt x="172034" y="48717"/>
                  </a:lnTo>
                  <a:lnTo>
                    <a:pt x="172034" y="59385"/>
                  </a:lnTo>
                  <a:lnTo>
                    <a:pt x="284657" y="59385"/>
                  </a:lnTo>
                  <a:lnTo>
                    <a:pt x="284657" y="48717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56331" y="4930127"/>
              <a:ext cx="95897" cy="1111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5102" y="4931613"/>
              <a:ext cx="115684" cy="10810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18167" y="4927053"/>
              <a:ext cx="538911" cy="11723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84460" y="4925516"/>
              <a:ext cx="1159967" cy="115735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889000" y="1978418"/>
            <a:ext cx="5756275" cy="793115"/>
            <a:chOff x="889000" y="1978418"/>
            <a:chExt cx="5756275" cy="793115"/>
          </a:xfrm>
        </p:grpSpPr>
        <p:sp>
          <p:nvSpPr>
            <p:cNvPr id="13" name="object 13"/>
            <p:cNvSpPr/>
            <p:nvPr/>
          </p:nvSpPr>
          <p:spPr>
            <a:xfrm>
              <a:off x="889000" y="1978418"/>
              <a:ext cx="5756275" cy="793115"/>
            </a:xfrm>
            <a:custGeom>
              <a:avLst/>
              <a:gdLst/>
              <a:ahLst/>
              <a:cxnLst/>
              <a:rect l="l" t="t" r="r" b="b"/>
              <a:pathLst>
                <a:path w="5756275" h="793114">
                  <a:moveTo>
                    <a:pt x="5755678" y="793102"/>
                  </a:moveTo>
                  <a:lnTo>
                    <a:pt x="0" y="793102"/>
                  </a:lnTo>
                  <a:lnTo>
                    <a:pt x="0" y="0"/>
                  </a:lnTo>
                  <a:lnTo>
                    <a:pt x="5755678" y="0"/>
                  </a:lnTo>
                  <a:lnTo>
                    <a:pt x="5755678" y="793102"/>
                  </a:lnTo>
                  <a:close/>
                </a:path>
              </a:pathLst>
            </a:custGeom>
            <a:solidFill>
              <a:srgbClr val="B8E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5354" y="2127643"/>
              <a:ext cx="325780" cy="167436"/>
            </a:xfrm>
            <a:prstGeom prst="rect">
              <a:avLst/>
            </a:prstGeom>
          </p:spPr>
        </p:pic>
      </p:grp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890536" y="1979929"/>
          <a:ext cx="5743575" cy="27946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1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2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6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A1A3A7"/>
                      </a:solidFill>
                      <a:prstDash val="solid"/>
                    </a:lnL>
                    <a:lnR w="12700">
                      <a:solidFill>
                        <a:srgbClr val="A1A3A7"/>
                      </a:solidFill>
                      <a:prstDash val="solid"/>
                    </a:lnR>
                    <a:lnT w="9525">
                      <a:solidFill>
                        <a:srgbClr val="A1A3A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1A3A7"/>
                      </a:solidFill>
                      <a:prstDash val="solid"/>
                    </a:lnL>
                    <a:lnR w="9525">
                      <a:solidFill>
                        <a:srgbClr val="A1A3A7"/>
                      </a:solidFill>
                      <a:prstDash val="solid"/>
                    </a:lnR>
                    <a:lnT w="9525">
                      <a:solidFill>
                        <a:srgbClr val="A1A3A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7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A1A3A7"/>
                      </a:solidFill>
                      <a:prstDash val="solid"/>
                    </a:lnL>
                    <a:lnR w="12700">
                      <a:solidFill>
                        <a:srgbClr val="A1A3A7"/>
                      </a:solidFill>
                      <a:prstDash val="solid"/>
                    </a:lnR>
                    <a:lnB w="9525">
                      <a:solidFill>
                        <a:srgbClr val="A1A3A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1A3A7"/>
                      </a:solidFill>
                      <a:prstDash val="solid"/>
                    </a:lnL>
                    <a:lnR w="9525">
                      <a:solidFill>
                        <a:srgbClr val="A1A3A7"/>
                      </a:solidFill>
                      <a:prstDash val="solid"/>
                    </a:lnR>
                    <a:lnB w="9525">
                      <a:solidFill>
                        <a:srgbClr val="A1A3A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43088" y="2136774"/>
            <a:ext cx="342506" cy="15984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7760" y="2383383"/>
            <a:ext cx="1554213" cy="26029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957891" y="2150465"/>
            <a:ext cx="155270" cy="141592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4135983" y="2135238"/>
            <a:ext cx="706755" cy="161925"/>
            <a:chOff x="4135983" y="2135238"/>
            <a:chExt cx="706755" cy="161925"/>
          </a:xfrm>
        </p:grpSpPr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35983" y="2135238"/>
              <a:ext cx="153733" cy="16137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17161" y="2136774"/>
              <a:ext cx="158292" cy="15676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99813" y="2136774"/>
              <a:ext cx="342506" cy="159842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954856" y="2383383"/>
            <a:ext cx="1904314" cy="260299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5586704" y="1282750"/>
            <a:ext cx="55244" cy="82550"/>
          </a:xfrm>
          <a:custGeom>
            <a:avLst/>
            <a:gdLst/>
            <a:ahLst/>
            <a:cxnLst/>
            <a:rect l="l" t="t" r="r" b="b"/>
            <a:pathLst>
              <a:path w="55245" h="82550">
                <a:moveTo>
                  <a:pt x="0" y="82207"/>
                </a:moveTo>
                <a:lnTo>
                  <a:pt x="0" y="0"/>
                </a:lnTo>
                <a:lnTo>
                  <a:pt x="54775" y="41122"/>
                </a:lnTo>
                <a:lnTo>
                  <a:pt x="0" y="82207"/>
                </a:lnTo>
                <a:close/>
              </a:path>
            </a:pathLst>
          </a:custGeom>
          <a:solidFill>
            <a:srgbClr val="00B5F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5696293" y="1269059"/>
            <a:ext cx="449580" cy="105410"/>
            <a:chOff x="5696293" y="1269059"/>
            <a:chExt cx="449580" cy="105410"/>
          </a:xfrm>
        </p:grpSpPr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96293" y="1270596"/>
              <a:ext cx="71539" cy="10347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787631" y="1269059"/>
              <a:ext cx="210096" cy="10501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032703" y="1269059"/>
              <a:ext cx="113030" cy="105410"/>
            </a:xfrm>
            <a:custGeom>
              <a:avLst/>
              <a:gdLst/>
              <a:ahLst/>
              <a:cxnLst/>
              <a:rect l="l" t="t" r="r" b="b"/>
              <a:pathLst>
                <a:path w="113029" h="105409">
                  <a:moveTo>
                    <a:pt x="36563" y="59385"/>
                  </a:moveTo>
                  <a:lnTo>
                    <a:pt x="1536" y="59385"/>
                  </a:lnTo>
                  <a:lnTo>
                    <a:pt x="0" y="62407"/>
                  </a:lnTo>
                  <a:lnTo>
                    <a:pt x="0" y="71539"/>
                  </a:lnTo>
                  <a:lnTo>
                    <a:pt x="36563" y="71539"/>
                  </a:lnTo>
                  <a:lnTo>
                    <a:pt x="36563" y="59385"/>
                  </a:lnTo>
                  <a:close/>
                </a:path>
                <a:path w="113029" h="105409">
                  <a:moveTo>
                    <a:pt x="112661" y="74612"/>
                  </a:moveTo>
                  <a:lnTo>
                    <a:pt x="111112" y="63931"/>
                  </a:lnTo>
                  <a:lnTo>
                    <a:pt x="107137" y="56527"/>
                  </a:lnTo>
                  <a:lnTo>
                    <a:pt x="101752" y="51701"/>
                  </a:lnTo>
                  <a:lnTo>
                    <a:pt x="95935" y="48717"/>
                  </a:lnTo>
                  <a:lnTo>
                    <a:pt x="99352" y="46012"/>
                  </a:lnTo>
                  <a:lnTo>
                    <a:pt x="103911" y="41884"/>
                  </a:lnTo>
                  <a:lnTo>
                    <a:pt x="107911" y="35458"/>
                  </a:lnTo>
                  <a:lnTo>
                    <a:pt x="109626" y="25895"/>
                  </a:lnTo>
                  <a:lnTo>
                    <a:pt x="107454" y="15430"/>
                  </a:lnTo>
                  <a:lnTo>
                    <a:pt x="102831" y="9131"/>
                  </a:lnTo>
                  <a:lnTo>
                    <a:pt x="101434" y="7239"/>
                  </a:lnTo>
                  <a:lnTo>
                    <a:pt x="92278" y="1905"/>
                  </a:lnTo>
                  <a:lnTo>
                    <a:pt x="80708" y="0"/>
                  </a:lnTo>
                  <a:lnTo>
                    <a:pt x="65671" y="3187"/>
                  </a:lnTo>
                  <a:lnTo>
                    <a:pt x="56337" y="10668"/>
                  </a:lnTo>
                  <a:lnTo>
                    <a:pt x="51574" y="19278"/>
                  </a:lnTo>
                  <a:lnTo>
                    <a:pt x="50253" y="25895"/>
                  </a:lnTo>
                  <a:lnTo>
                    <a:pt x="50253" y="30454"/>
                  </a:lnTo>
                  <a:lnTo>
                    <a:pt x="53276" y="31991"/>
                  </a:lnTo>
                  <a:lnTo>
                    <a:pt x="60909" y="31991"/>
                  </a:lnTo>
                  <a:lnTo>
                    <a:pt x="60909" y="28917"/>
                  </a:lnTo>
                  <a:lnTo>
                    <a:pt x="62458" y="25895"/>
                  </a:lnTo>
                  <a:lnTo>
                    <a:pt x="62458" y="22872"/>
                  </a:lnTo>
                  <a:lnTo>
                    <a:pt x="65481" y="9131"/>
                  </a:lnTo>
                  <a:lnTo>
                    <a:pt x="88303" y="9131"/>
                  </a:lnTo>
                  <a:lnTo>
                    <a:pt x="97434" y="15227"/>
                  </a:lnTo>
                  <a:lnTo>
                    <a:pt x="97434" y="42608"/>
                  </a:lnTo>
                  <a:lnTo>
                    <a:pt x="83731" y="44145"/>
                  </a:lnTo>
                  <a:lnTo>
                    <a:pt x="73075" y="44145"/>
                  </a:lnTo>
                  <a:lnTo>
                    <a:pt x="71577" y="45681"/>
                  </a:lnTo>
                  <a:lnTo>
                    <a:pt x="71577" y="54813"/>
                  </a:lnTo>
                  <a:lnTo>
                    <a:pt x="80708" y="54813"/>
                  </a:lnTo>
                  <a:lnTo>
                    <a:pt x="88290" y="55765"/>
                  </a:lnTo>
                  <a:lnTo>
                    <a:pt x="94602" y="59004"/>
                  </a:lnTo>
                  <a:lnTo>
                    <a:pt x="98907" y="65100"/>
                  </a:lnTo>
                  <a:lnTo>
                    <a:pt x="100507" y="74612"/>
                  </a:lnTo>
                  <a:lnTo>
                    <a:pt x="97802" y="85407"/>
                  </a:lnTo>
                  <a:lnTo>
                    <a:pt x="91541" y="91351"/>
                  </a:lnTo>
                  <a:lnTo>
                    <a:pt x="84416" y="93878"/>
                  </a:lnTo>
                  <a:lnTo>
                    <a:pt x="79171" y="94399"/>
                  </a:lnTo>
                  <a:lnTo>
                    <a:pt x="72440" y="93281"/>
                  </a:lnTo>
                  <a:lnTo>
                    <a:pt x="66421" y="90017"/>
                  </a:lnTo>
                  <a:lnTo>
                    <a:pt x="61823" y="84759"/>
                  </a:lnTo>
                  <a:lnTo>
                    <a:pt x="59372" y="77635"/>
                  </a:lnTo>
                  <a:lnTo>
                    <a:pt x="59372" y="73075"/>
                  </a:lnTo>
                  <a:lnTo>
                    <a:pt x="57835" y="70040"/>
                  </a:lnTo>
                  <a:lnTo>
                    <a:pt x="48717" y="70040"/>
                  </a:lnTo>
                  <a:lnTo>
                    <a:pt x="47218" y="73075"/>
                  </a:lnTo>
                  <a:lnTo>
                    <a:pt x="47218" y="76098"/>
                  </a:lnTo>
                  <a:lnTo>
                    <a:pt x="48158" y="81915"/>
                  </a:lnTo>
                  <a:lnTo>
                    <a:pt x="52539" y="91719"/>
                  </a:lnTo>
                  <a:lnTo>
                    <a:pt x="62623" y="100939"/>
                  </a:lnTo>
                  <a:lnTo>
                    <a:pt x="80708" y="105016"/>
                  </a:lnTo>
                  <a:lnTo>
                    <a:pt x="93395" y="103060"/>
                  </a:lnTo>
                  <a:lnTo>
                    <a:pt x="103530" y="97243"/>
                  </a:lnTo>
                  <a:lnTo>
                    <a:pt x="105524" y="94399"/>
                  </a:lnTo>
                  <a:lnTo>
                    <a:pt x="110236" y="87718"/>
                  </a:lnTo>
                  <a:lnTo>
                    <a:pt x="112661" y="74612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9" name="object 2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521348" y="1264488"/>
            <a:ext cx="120256" cy="117233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710907" y="5647689"/>
            <a:ext cx="6113780" cy="4315460"/>
            <a:chOff x="710907" y="5647689"/>
            <a:chExt cx="6113780" cy="4315460"/>
          </a:xfrm>
        </p:grpSpPr>
        <p:sp>
          <p:nvSpPr>
            <p:cNvPr id="31" name="object 31"/>
            <p:cNvSpPr/>
            <p:nvPr/>
          </p:nvSpPr>
          <p:spPr>
            <a:xfrm>
              <a:off x="710907" y="5647702"/>
              <a:ext cx="6113780" cy="4315460"/>
            </a:xfrm>
            <a:custGeom>
              <a:avLst/>
              <a:gdLst/>
              <a:ahLst/>
              <a:cxnLst/>
              <a:rect l="l" t="t" r="r" b="b"/>
              <a:pathLst>
                <a:path w="6113780" h="4315459">
                  <a:moveTo>
                    <a:pt x="6113411" y="0"/>
                  </a:moveTo>
                  <a:lnTo>
                    <a:pt x="6104280" y="0"/>
                  </a:lnTo>
                  <a:lnTo>
                    <a:pt x="6104280" y="8890"/>
                  </a:lnTo>
                  <a:lnTo>
                    <a:pt x="6104280" y="4305287"/>
                  </a:lnTo>
                  <a:lnTo>
                    <a:pt x="9118" y="4305287"/>
                  </a:lnTo>
                  <a:lnTo>
                    <a:pt x="9118" y="4305871"/>
                  </a:lnTo>
                  <a:lnTo>
                    <a:pt x="4559" y="4305871"/>
                  </a:lnTo>
                  <a:lnTo>
                    <a:pt x="4559" y="4305287"/>
                  </a:lnTo>
                  <a:lnTo>
                    <a:pt x="9118" y="4305287"/>
                  </a:lnTo>
                  <a:lnTo>
                    <a:pt x="9118" y="8890"/>
                  </a:lnTo>
                  <a:lnTo>
                    <a:pt x="6104280" y="8890"/>
                  </a:lnTo>
                  <a:lnTo>
                    <a:pt x="6104280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4305287"/>
                  </a:lnTo>
                  <a:lnTo>
                    <a:pt x="0" y="4310367"/>
                  </a:lnTo>
                  <a:lnTo>
                    <a:pt x="0" y="4315447"/>
                  </a:lnTo>
                  <a:lnTo>
                    <a:pt x="6113411" y="4315447"/>
                  </a:lnTo>
                  <a:lnTo>
                    <a:pt x="6113411" y="4310367"/>
                  </a:lnTo>
                  <a:lnTo>
                    <a:pt x="6113411" y="4305287"/>
                  </a:lnTo>
                  <a:lnTo>
                    <a:pt x="6113411" y="8890"/>
                  </a:lnTo>
                  <a:lnTo>
                    <a:pt x="6113411" y="0"/>
                  </a:lnTo>
                  <a:close/>
                </a:path>
              </a:pathLst>
            </a:custGeom>
            <a:solidFill>
              <a:srgbClr val="81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90536" y="5971336"/>
              <a:ext cx="5753100" cy="359410"/>
            </a:xfrm>
            <a:custGeom>
              <a:avLst/>
              <a:gdLst/>
              <a:ahLst/>
              <a:cxnLst/>
              <a:rect l="l" t="t" r="r" b="b"/>
              <a:pathLst>
                <a:path w="5753100" h="359410">
                  <a:moveTo>
                    <a:pt x="5652147" y="359270"/>
                  </a:moveTo>
                  <a:lnTo>
                    <a:pt x="101993" y="359270"/>
                  </a:lnTo>
                  <a:lnTo>
                    <a:pt x="62284" y="351250"/>
                  </a:lnTo>
                  <a:lnTo>
                    <a:pt x="29865" y="329384"/>
                  </a:lnTo>
                  <a:lnTo>
                    <a:pt x="8012" y="296958"/>
                  </a:lnTo>
                  <a:lnTo>
                    <a:pt x="0" y="257263"/>
                  </a:lnTo>
                  <a:lnTo>
                    <a:pt x="0" y="100456"/>
                  </a:lnTo>
                  <a:lnTo>
                    <a:pt x="8012" y="61652"/>
                  </a:lnTo>
                  <a:lnTo>
                    <a:pt x="29865" y="29687"/>
                  </a:lnTo>
                  <a:lnTo>
                    <a:pt x="62284" y="7993"/>
                  </a:lnTo>
                  <a:lnTo>
                    <a:pt x="101993" y="0"/>
                  </a:lnTo>
                  <a:lnTo>
                    <a:pt x="5652147" y="0"/>
                  </a:lnTo>
                  <a:lnTo>
                    <a:pt x="5691595" y="7993"/>
                  </a:lnTo>
                  <a:lnTo>
                    <a:pt x="5723488" y="29687"/>
                  </a:lnTo>
                  <a:lnTo>
                    <a:pt x="5744825" y="61652"/>
                  </a:lnTo>
                  <a:lnTo>
                    <a:pt x="5752604" y="100456"/>
                  </a:lnTo>
                  <a:lnTo>
                    <a:pt x="5752604" y="257263"/>
                  </a:lnTo>
                  <a:lnTo>
                    <a:pt x="5744825" y="296958"/>
                  </a:lnTo>
                  <a:lnTo>
                    <a:pt x="5723488" y="329384"/>
                  </a:lnTo>
                  <a:lnTo>
                    <a:pt x="5691595" y="351250"/>
                  </a:lnTo>
                  <a:lnTo>
                    <a:pt x="5652147" y="359270"/>
                  </a:lnTo>
                  <a:close/>
                </a:path>
              </a:pathLst>
            </a:custGeom>
            <a:solidFill>
              <a:srgbClr val="00B5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62532" y="6073330"/>
              <a:ext cx="1093470" cy="155575"/>
            </a:xfrm>
            <a:custGeom>
              <a:avLst/>
              <a:gdLst/>
              <a:ahLst/>
              <a:cxnLst/>
              <a:rect l="l" t="t" r="r" b="b"/>
              <a:pathLst>
                <a:path w="1093470" h="155575">
                  <a:moveTo>
                    <a:pt x="152247" y="95897"/>
                  </a:moveTo>
                  <a:lnTo>
                    <a:pt x="146151" y="94361"/>
                  </a:lnTo>
                  <a:lnTo>
                    <a:pt x="88303" y="94361"/>
                  </a:lnTo>
                  <a:lnTo>
                    <a:pt x="94284" y="91782"/>
                  </a:lnTo>
                  <a:lnTo>
                    <a:pt x="100838" y="88480"/>
                  </a:lnTo>
                  <a:lnTo>
                    <a:pt x="107975" y="84328"/>
                  </a:lnTo>
                  <a:lnTo>
                    <a:pt x="115684" y="79171"/>
                  </a:lnTo>
                  <a:lnTo>
                    <a:pt x="120256" y="77635"/>
                  </a:lnTo>
                  <a:lnTo>
                    <a:pt x="124815" y="73075"/>
                  </a:lnTo>
                  <a:lnTo>
                    <a:pt x="124815" y="56299"/>
                  </a:lnTo>
                  <a:lnTo>
                    <a:pt x="30454" y="56299"/>
                  </a:lnTo>
                  <a:lnTo>
                    <a:pt x="24358" y="57848"/>
                  </a:lnTo>
                  <a:lnTo>
                    <a:pt x="24358" y="47180"/>
                  </a:lnTo>
                  <a:lnTo>
                    <a:pt x="25895" y="45643"/>
                  </a:lnTo>
                  <a:lnTo>
                    <a:pt x="126352" y="45643"/>
                  </a:lnTo>
                  <a:lnTo>
                    <a:pt x="127889" y="47180"/>
                  </a:lnTo>
                  <a:lnTo>
                    <a:pt x="127889" y="65430"/>
                  </a:lnTo>
                  <a:lnTo>
                    <a:pt x="130924" y="68503"/>
                  </a:lnTo>
                  <a:lnTo>
                    <a:pt x="147688" y="68503"/>
                  </a:lnTo>
                  <a:lnTo>
                    <a:pt x="147688" y="45643"/>
                  </a:lnTo>
                  <a:lnTo>
                    <a:pt x="147688" y="33489"/>
                  </a:lnTo>
                  <a:lnTo>
                    <a:pt x="141579" y="27381"/>
                  </a:lnTo>
                  <a:lnTo>
                    <a:pt x="127889" y="27381"/>
                  </a:lnTo>
                  <a:lnTo>
                    <a:pt x="130924" y="24358"/>
                  </a:lnTo>
                  <a:lnTo>
                    <a:pt x="137020" y="15227"/>
                  </a:lnTo>
                  <a:lnTo>
                    <a:pt x="137020" y="4559"/>
                  </a:lnTo>
                  <a:lnTo>
                    <a:pt x="129387" y="1536"/>
                  </a:lnTo>
                  <a:lnTo>
                    <a:pt x="118770" y="1536"/>
                  </a:lnTo>
                  <a:lnTo>
                    <a:pt x="118770" y="4559"/>
                  </a:lnTo>
                  <a:lnTo>
                    <a:pt x="115684" y="10668"/>
                  </a:lnTo>
                  <a:lnTo>
                    <a:pt x="112661" y="18249"/>
                  </a:lnTo>
                  <a:lnTo>
                    <a:pt x="109588" y="22821"/>
                  </a:lnTo>
                  <a:lnTo>
                    <a:pt x="106565" y="27381"/>
                  </a:lnTo>
                  <a:lnTo>
                    <a:pt x="86766" y="27381"/>
                  </a:lnTo>
                  <a:lnTo>
                    <a:pt x="88303" y="25895"/>
                  </a:lnTo>
                  <a:lnTo>
                    <a:pt x="88303" y="19786"/>
                  </a:lnTo>
                  <a:lnTo>
                    <a:pt x="86766" y="16713"/>
                  </a:lnTo>
                  <a:lnTo>
                    <a:pt x="83743" y="7581"/>
                  </a:lnTo>
                  <a:lnTo>
                    <a:pt x="79171" y="3022"/>
                  </a:lnTo>
                  <a:lnTo>
                    <a:pt x="79171" y="0"/>
                  </a:lnTo>
                  <a:lnTo>
                    <a:pt x="68516" y="0"/>
                  </a:lnTo>
                  <a:lnTo>
                    <a:pt x="62407" y="3022"/>
                  </a:lnTo>
                  <a:lnTo>
                    <a:pt x="62407" y="12153"/>
                  </a:lnTo>
                  <a:lnTo>
                    <a:pt x="70053" y="27381"/>
                  </a:lnTo>
                  <a:lnTo>
                    <a:pt x="44157" y="27381"/>
                  </a:lnTo>
                  <a:lnTo>
                    <a:pt x="44157" y="19786"/>
                  </a:lnTo>
                  <a:lnTo>
                    <a:pt x="41122" y="13690"/>
                  </a:lnTo>
                  <a:lnTo>
                    <a:pt x="39585" y="10668"/>
                  </a:lnTo>
                  <a:lnTo>
                    <a:pt x="35026" y="4559"/>
                  </a:lnTo>
                  <a:lnTo>
                    <a:pt x="33489" y="1536"/>
                  </a:lnTo>
                  <a:lnTo>
                    <a:pt x="22821" y="1536"/>
                  </a:lnTo>
                  <a:lnTo>
                    <a:pt x="16764" y="4559"/>
                  </a:lnTo>
                  <a:lnTo>
                    <a:pt x="16764" y="12153"/>
                  </a:lnTo>
                  <a:lnTo>
                    <a:pt x="18262" y="13690"/>
                  </a:lnTo>
                  <a:lnTo>
                    <a:pt x="25895" y="27381"/>
                  </a:lnTo>
                  <a:lnTo>
                    <a:pt x="22821" y="27381"/>
                  </a:lnTo>
                  <a:lnTo>
                    <a:pt x="14833" y="28308"/>
                  </a:lnTo>
                  <a:lnTo>
                    <a:pt x="9131" y="31381"/>
                  </a:lnTo>
                  <a:lnTo>
                    <a:pt x="5702" y="37020"/>
                  </a:lnTo>
                  <a:lnTo>
                    <a:pt x="4559" y="45643"/>
                  </a:lnTo>
                  <a:lnTo>
                    <a:pt x="4559" y="65430"/>
                  </a:lnTo>
                  <a:lnTo>
                    <a:pt x="7645" y="68503"/>
                  </a:lnTo>
                  <a:lnTo>
                    <a:pt x="24358" y="68503"/>
                  </a:lnTo>
                  <a:lnTo>
                    <a:pt x="24358" y="73075"/>
                  </a:lnTo>
                  <a:lnTo>
                    <a:pt x="91325" y="73075"/>
                  </a:lnTo>
                  <a:lnTo>
                    <a:pt x="91325" y="76098"/>
                  </a:lnTo>
                  <a:lnTo>
                    <a:pt x="79171" y="82207"/>
                  </a:lnTo>
                  <a:lnTo>
                    <a:pt x="71539" y="85229"/>
                  </a:lnTo>
                  <a:lnTo>
                    <a:pt x="65481" y="85229"/>
                  </a:lnTo>
                  <a:lnTo>
                    <a:pt x="65481" y="94361"/>
                  </a:lnTo>
                  <a:lnTo>
                    <a:pt x="0" y="94361"/>
                  </a:lnTo>
                  <a:lnTo>
                    <a:pt x="0" y="112661"/>
                  </a:lnTo>
                  <a:lnTo>
                    <a:pt x="65481" y="112661"/>
                  </a:lnTo>
                  <a:lnTo>
                    <a:pt x="65481" y="132461"/>
                  </a:lnTo>
                  <a:lnTo>
                    <a:pt x="63944" y="133946"/>
                  </a:lnTo>
                  <a:lnTo>
                    <a:pt x="36563" y="133946"/>
                  </a:lnTo>
                  <a:lnTo>
                    <a:pt x="36563" y="152196"/>
                  </a:lnTo>
                  <a:lnTo>
                    <a:pt x="42621" y="152196"/>
                  </a:lnTo>
                  <a:lnTo>
                    <a:pt x="44157" y="153733"/>
                  </a:lnTo>
                  <a:lnTo>
                    <a:pt x="56311" y="153733"/>
                  </a:lnTo>
                  <a:lnTo>
                    <a:pt x="70713" y="153428"/>
                  </a:lnTo>
                  <a:lnTo>
                    <a:pt x="80111" y="151269"/>
                  </a:lnTo>
                  <a:lnTo>
                    <a:pt x="85217" y="145389"/>
                  </a:lnTo>
                  <a:lnTo>
                    <a:pt x="86766" y="133946"/>
                  </a:lnTo>
                  <a:lnTo>
                    <a:pt x="86766" y="112661"/>
                  </a:lnTo>
                  <a:lnTo>
                    <a:pt x="152247" y="112661"/>
                  </a:lnTo>
                  <a:lnTo>
                    <a:pt x="152247" y="95897"/>
                  </a:lnTo>
                  <a:close/>
                </a:path>
                <a:path w="1093470" h="155575">
                  <a:moveTo>
                    <a:pt x="313575" y="24358"/>
                  </a:moveTo>
                  <a:lnTo>
                    <a:pt x="307479" y="22821"/>
                  </a:lnTo>
                  <a:lnTo>
                    <a:pt x="289229" y="22821"/>
                  </a:lnTo>
                  <a:lnTo>
                    <a:pt x="292303" y="18249"/>
                  </a:lnTo>
                  <a:lnTo>
                    <a:pt x="295325" y="12153"/>
                  </a:lnTo>
                  <a:lnTo>
                    <a:pt x="295325" y="4559"/>
                  </a:lnTo>
                  <a:lnTo>
                    <a:pt x="292303" y="3022"/>
                  </a:lnTo>
                  <a:lnTo>
                    <a:pt x="280098" y="3022"/>
                  </a:lnTo>
                  <a:lnTo>
                    <a:pt x="278561" y="4559"/>
                  </a:lnTo>
                  <a:lnTo>
                    <a:pt x="277063" y="6096"/>
                  </a:lnTo>
                  <a:lnTo>
                    <a:pt x="273989" y="12153"/>
                  </a:lnTo>
                  <a:lnTo>
                    <a:pt x="273989" y="13690"/>
                  </a:lnTo>
                  <a:lnTo>
                    <a:pt x="270967" y="18249"/>
                  </a:lnTo>
                  <a:lnTo>
                    <a:pt x="269430" y="19786"/>
                  </a:lnTo>
                  <a:lnTo>
                    <a:pt x="269430" y="21336"/>
                  </a:lnTo>
                  <a:lnTo>
                    <a:pt x="270967" y="22821"/>
                  </a:lnTo>
                  <a:lnTo>
                    <a:pt x="261835" y="22821"/>
                  </a:lnTo>
                  <a:lnTo>
                    <a:pt x="261835" y="1536"/>
                  </a:lnTo>
                  <a:lnTo>
                    <a:pt x="255739" y="1536"/>
                  </a:lnTo>
                  <a:lnTo>
                    <a:pt x="255739" y="39585"/>
                  </a:lnTo>
                  <a:lnTo>
                    <a:pt x="255739" y="41071"/>
                  </a:lnTo>
                  <a:lnTo>
                    <a:pt x="254203" y="47180"/>
                  </a:lnTo>
                  <a:lnTo>
                    <a:pt x="252704" y="50253"/>
                  </a:lnTo>
                  <a:lnTo>
                    <a:pt x="223786" y="50253"/>
                  </a:lnTo>
                  <a:lnTo>
                    <a:pt x="222250" y="48717"/>
                  </a:lnTo>
                  <a:lnTo>
                    <a:pt x="220713" y="41071"/>
                  </a:lnTo>
                  <a:lnTo>
                    <a:pt x="219227" y="39585"/>
                  </a:lnTo>
                  <a:lnTo>
                    <a:pt x="255739" y="39585"/>
                  </a:lnTo>
                  <a:lnTo>
                    <a:pt x="255739" y="1536"/>
                  </a:lnTo>
                  <a:lnTo>
                    <a:pt x="245071" y="1536"/>
                  </a:lnTo>
                  <a:lnTo>
                    <a:pt x="243586" y="4559"/>
                  </a:lnTo>
                  <a:lnTo>
                    <a:pt x="243586" y="22821"/>
                  </a:lnTo>
                  <a:lnTo>
                    <a:pt x="232918" y="22821"/>
                  </a:lnTo>
                  <a:lnTo>
                    <a:pt x="232918" y="1536"/>
                  </a:lnTo>
                  <a:lnTo>
                    <a:pt x="216154" y="1536"/>
                  </a:lnTo>
                  <a:lnTo>
                    <a:pt x="213118" y="4559"/>
                  </a:lnTo>
                  <a:lnTo>
                    <a:pt x="213118" y="22821"/>
                  </a:lnTo>
                  <a:lnTo>
                    <a:pt x="204000" y="22821"/>
                  </a:lnTo>
                  <a:lnTo>
                    <a:pt x="204000" y="16713"/>
                  </a:lnTo>
                  <a:lnTo>
                    <a:pt x="202450" y="12153"/>
                  </a:lnTo>
                  <a:lnTo>
                    <a:pt x="199428" y="9131"/>
                  </a:lnTo>
                  <a:lnTo>
                    <a:pt x="196354" y="4559"/>
                  </a:lnTo>
                  <a:lnTo>
                    <a:pt x="194868" y="3022"/>
                  </a:lnTo>
                  <a:lnTo>
                    <a:pt x="185737" y="3022"/>
                  </a:lnTo>
                  <a:lnTo>
                    <a:pt x="179641" y="6096"/>
                  </a:lnTo>
                  <a:lnTo>
                    <a:pt x="179641" y="12153"/>
                  </a:lnTo>
                  <a:lnTo>
                    <a:pt x="181178" y="13690"/>
                  </a:lnTo>
                  <a:lnTo>
                    <a:pt x="185737" y="22821"/>
                  </a:lnTo>
                  <a:lnTo>
                    <a:pt x="161378" y="22821"/>
                  </a:lnTo>
                  <a:lnTo>
                    <a:pt x="161378" y="38049"/>
                  </a:lnTo>
                  <a:lnTo>
                    <a:pt x="167436" y="39585"/>
                  </a:lnTo>
                  <a:lnTo>
                    <a:pt x="199428" y="39585"/>
                  </a:lnTo>
                  <a:lnTo>
                    <a:pt x="200964" y="42608"/>
                  </a:lnTo>
                  <a:lnTo>
                    <a:pt x="202450" y="48717"/>
                  </a:lnTo>
                  <a:lnTo>
                    <a:pt x="204000" y="50253"/>
                  </a:lnTo>
                  <a:lnTo>
                    <a:pt x="167436" y="50253"/>
                  </a:lnTo>
                  <a:lnTo>
                    <a:pt x="167436" y="66967"/>
                  </a:lnTo>
                  <a:lnTo>
                    <a:pt x="228358" y="66967"/>
                  </a:lnTo>
                  <a:lnTo>
                    <a:pt x="228358" y="73075"/>
                  </a:lnTo>
                  <a:lnTo>
                    <a:pt x="171996" y="73075"/>
                  </a:lnTo>
                  <a:lnTo>
                    <a:pt x="171996" y="88303"/>
                  </a:lnTo>
                  <a:lnTo>
                    <a:pt x="228358" y="88303"/>
                  </a:lnTo>
                  <a:lnTo>
                    <a:pt x="228358" y="95897"/>
                  </a:lnTo>
                  <a:lnTo>
                    <a:pt x="161378" y="95897"/>
                  </a:lnTo>
                  <a:lnTo>
                    <a:pt x="161378" y="109588"/>
                  </a:lnTo>
                  <a:lnTo>
                    <a:pt x="165938" y="111125"/>
                  </a:lnTo>
                  <a:lnTo>
                    <a:pt x="214655" y="111125"/>
                  </a:lnTo>
                  <a:lnTo>
                    <a:pt x="204444" y="118059"/>
                  </a:lnTo>
                  <a:lnTo>
                    <a:pt x="194665" y="123126"/>
                  </a:lnTo>
                  <a:lnTo>
                    <a:pt x="185737" y="126758"/>
                  </a:lnTo>
                  <a:lnTo>
                    <a:pt x="178104" y="129374"/>
                  </a:lnTo>
                  <a:lnTo>
                    <a:pt x="167436" y="132461"/>
                  </a:lnTo>
                  <a:lnTo>
                    <a:pt x="164401" y="133946"/>
                  </a:lnTo>
                  <a:lnTo>
                    <a:pt x="164401" y="141579"/>
                  </a:lnTo>
                  <a:lnTo>
                    <a:pt x="165938" y="150710"/>
                  </a:lnTo>
                  <a:lnTo>
                    <a:pt x="173532" y="150710"/>
                  </a:lnTo>
                  <a:lnTo>
                    <a:pt x="180809" y="149161"/>
                  </a:lnTo>
                  <a:lnTo>
                    <a:pt x="194094" y="144043"/>
                  </a:lnTo>
                  <a:lnTo>
                    <a:pt x="210794" y="134645"/>
                  </a:lnTo>
                  <a:lnTo>
                    <a:pt x="228358" y="120256"/>
                  </a:lnTo>
                  <a:lnTo>
                    <a:pt x="228358" y="155270"/>
                  </a:lnTo>
                  <a:lnTo>
                    <a:pt x="243586" y="155270"/>
                  </a:lnTo>
                  <a:lnTo>
                    <a:pt x="248145" y="152196"/>
                  </a:lnTo>
                  <a:lnTo>
                    <a:pt x="248145" y="120256"/>
                  </a:lnTo>
                  <a:lnTo>
                    <a:pt x="253860" y="125666"/>
                  </a:lnTo>
                  <a:lnTo>
                    <a:pt x="288277" y="146519"/>
                  </a:lnTo>
                  <a:lnTo>
                    <a:pt x="301421" y="150710"/>
                  </a:lnTo>
                  <a:lnTo>
                    <a:pt x="309016" y="150710"/>
                  </a:lnTo>
                  <a:lnTo>
                    <a:pt x="312089" y="143065"/>
                  </a:lnTo>
                  <a:lnTo>
                    <a:pt x="312089" y="132461"/>
                  </a:lnTo>
                  <a:lnTo>
                    <a:pt x="305993" y="130911"/>
                  </a:lnTo>
                  <a:lnTo>
                    <a:pt x="298348" y="129374"/>
                  </a:lnTo>
                  <a:lnTo>
                    <a:pt x="287566" y="125691"/>
                  </a:lnTo>
                  <a:lnTo>
                    <a:pt x="277799" y="121386"/>
                  </a:lnTo>
                  <a:lnTo>
                    <a:pt x="275805" y="120256"/>
                  </a:lnTo>
                  <a:lnTo>
                    <a:pt x="269240" y="116535"/>
                  </a:lnTo>
                  <a:lnTo>
                    <a:pt x="261835" y="111125"/>
                  </a:lnTo>
                  <a:lnTo>
                    <a:pt x="313575" y="111125"/>
                  </a:lnTo>
                  <a:lnTo>
                    <a:pt x="313575" y="97434"/>
                  </a:lnTo>
                  <a:lnTo>
                    <a:pt x="307479" y="95897"/>
                  </a:lnTo>
                  <a:lnTo>
                    <a:pt x="248145" y="95897"/>
                  </a:lnTo>
                  <a:lnTo>
                    <a:pt x="248145" y="88303"/>
                  </a:lnTo>
                  <a:lnTo>
                    <a:pt x="302920" y="88303"/>
                  </a:lnTo>
                  <a:lnTo>
                    <a:pt x="302920" y="73075"/>
                  </a:lnTo>
                  <a:lnTo>
                    <a:pt x="248145" y="73075"/>
                  </a:lnTo>
                  <a:lnTo>
                    <a:pt x="248145" y="66967"/>
                  </a:lnTo>
                  <a:lnTo>
                    <a:pt x="307479" y="66967"/>
                  </a:lnTo>
                  <a:lnTo>
                    <a:pt x="307479" y="51739"/>
                  </a:lnTo>
                  <a:lnTo>
                    <a:pt x="301421" y="50253"/>
                  </a:lnTo>
                  <a:lnTo>
                    <a:pt x="272503" y="50253"/>
                  </a:lnTo>
                  <a:lnTo>
                    <a:pt x="273989" y="47180"/>
                  </a:lnTo>
                  <a:lnTo>
                    <a:pt x="273989" y="45643"/>
                  </a:lnTo>
                  <a:lnTo>
                    <a:pt x="275526" y="39585"/>
                  </a:lnTo>
                  <a:lnTo>
                    <a:pt x="310553" y="39585"/>
                  </a:lnTo>
                  <a:lnTo>
                    <a:pt x="313575" y="35026"/>
                  </a:lnTo>
                  <a:lnTo>
                    <a:pt x="313575" y="24358"/>
                  </a:lnTo>
                  <a:close/>
                </a:path>
                <a:path w="1093470" h="155575">
                  <a:moveTo>
                    <a:pt x="459727" y="33489"/>
                  </a:moveTo>
                  <a:lnTo>
                    <a:pt x="449059" y="33489"/>
                  </a:lnTo>
                  <a:lnTo>
                    <a:pt x="439648" y="34772"/>
                  </a:lnTo>
                  <a:lnTo>
                    <a:pt x="425094" y="38049"/>
                  </a:lnTo>
                  <a:lnTo>
                    <a:pt x="408813" y="42468"/>
                  </a:lnTo>
                  <a:lnTo>
                    <a:pt x="394246" y="47180"/>
                  </a:lnTo>
                  <a:lnTo>
                    <a:pt x="393738" y="42481"/>
                  </a:lnTo>
                  <a:lnTo>
                    <a:pt x="392557" y="34772"/>
                  </a:lnTo>
                  <a:lnTo>
                    <a:pt x="391045" y="26225"/>
                  </a:lnTo>
                  <a:lnTo>
                    <a:pt x="389686" y="19786"/>
                  </a:lnTo>
                  <a:lnTo>
                    <a:pt x="386651" y="6096"/>
                  </a:lnTo>
                  <a:lnTo>
                    <a:pt x="386651" y="3022"/>
                  </a:lnTo>
                  <a:lnTo>
                    <a:pt x="371424" y="3022"/>
                  </a:lnTo>
                  <a:lnTo>
                    <a:pt x="363829" y="4559"/>
                  </a:lnTo>
                  <a:lnTo>
                    <a:pt x="363829" y="13690"/>
                  </a:lnTo>
                  <a:lnTo>
                    <a:pt x="365328" y="15227"/>
                  </a:lnTo>
                  <a:lnTo>
                    <a:pt x="365328" y="18249"/>
                  </a:lnTo>
                  <a:lnTo>
                    <a:pt x="366864" y="24358"/>
                  </a:lnTo>
                  <a:lnTo>
                    <a:pt x="366953" y="26225"/>
                  </a:lnTo>
                  <a:lnTo>
                    <a:pt x="369125" y="33197"/>
                  </a:lnTo>
                  <a:lnTo>
                    <a:pt x="371246" y="40919"/>
                  </a:lnTo>
                  <a:lnTo>
                    <a:pt x="373087" y="48361"/>
                  </a:lnTo>
                  <a:lnTo>
                    <a:pt x="374497" y="54813"/>
                  </a:lnTo>
                  <a:lnTo>
                    <a:pt x="358762" y="62687"/>
                  </a:lnTo>
                  <a:lnTo>
                    <a:pt x="343458" y="73266"/>
                  </a:lnTo>
                  <a:lnTo>
                    <a:pt x="331863" y="87553"/>
                  </a:lnTo>
                  <a:lnTo>
                    <a:pt x="327279" y="106553"/>
                  </a:lnTo>
                  <a:lnTo>
                    <a:pt x="334149" y="128155"/>
                  </a:lnTo>
                  <a:lnTo>
                    <a:pt x="351447" y="140042"/>
                  </a:lnTo>
                  <a:lnTo>
                    <a:pt x="374167" y="145110"/>
                  </a:lnTo>
                  <a:lnTo>
                    <a:pt x="397319" y="146151"/>
                  </a:lnTo>
                  <a:lnTo>
                    <a:pt x="410718" y="145897"/>
                  </a:lnTo>
                  <a:lnTo>
                    <a:pt x="452145" y="141579"/>
                  </a:lnTo>
                  <a:lnTo>
                    <a:pt x="456704" y="126352"/>
                  </a:lnTo>
                  <a:lnTo>
                    <a:pt x="456704" y="123278"/>
                  </a:lnTo>
                  <a:lnTo>
                    <a:pt x="452145" y="121793"/>
                  </a:lnTo>
                  <a:lnTo>
                    <a:pt x="439940" y="121793"/>
                  </a:lnTo>
                  <a:lnTo>
                    <a:pt x="426148" y="123786"/>
                  </a:lnTo>
                  <a:lnTo>
                    <a:pt x="415378" y="125209"/>
                  </a:lnTo>
                  <a:lnTo>
                    <a:pt x="405447" y="126072"/>
                  </a:lnTo>
                  <a:lnTo>
                    <a:pt x="394246" y="126352"/>
                  </a:lnTo>
                  <a:lnTo>
                    <a:pt x="372592" y="124955"/>
                  </a:lnTo>
                  <a:lnTo>
                    <a:pt x="359067" y="120827"/>
                  </a:lnTo>
                  <a:lnTo>
                    <a:pt x="352107" y="114134"/>
                  </a:lnTo>
                  <a:lnTo>
                    <a:pt x="350139" y="105016"/>
                  </a:lnTo>
                  <a:lnTo>
                    <a:pt x="353123" y="93865"/>
                  </a:lnTo>
                  <a:lnTo>
                    <a:pt x="392252" y="68961"/>
                  </a:lnTo>
                  <a:lnTo>
                    <a:pt x="444500" y="56299"/>
                  </a:lnTo>
                  <a:lnTo>
                    <a:pt x="453631" y="54813"/>
                  </a:lnTo>
                  <a:lnTo>
                    <a:pt x="459727" y="53276"/>
                  </a:lnTo>
                  <a:lnTo>
                    <a:pt x="459727" y="47180"/>
                  </a:lnTo>
                  <a:lnTo>
                    <a:pt x="459727" y="33489"/>
                  </a:lnTo>
                  <a:close/>
                </a:path>
                <a:path w="1093470" h="155575">
                  <a:moveTo>
                    <a:pt x="552602" y="45643"/>
                  </a:moveTo>
                  <a:lnTo>
                    <a:pt x="534339" y="45643"/>
                  </a:lnTo>
                  <a:lnTo>
                    <a:pt x="532803" y="47180"/>
                  </a:lnTo>
                  <a:lnTo>
                    <a:pt x="531266" y="50253"/>
                  </a:lnTo>
                  <a:lnTo>
                    <a:pt x="531266" y="51739"/>
                  </a:lnTo>
                  <a:lnTo>
                    <a:pt x="529729" y="66967"/>
                  </a:lnTo>
                  <a:lnTo>
                    <a:pt x="519468" y="104838"/>
                  </a:lnTo>
                  <a:lnTo>
                    <a:pt x="485622" y="130911"/>
                  </a:lnTo>
                  <a:lnTo>
                    <a:pt x="484085" y="130911"/>
                  </a:lnTo>
                  <a:lnTo>
                    <a:pt x="484085" y="141579"/>
                  </a:lnTo>
                  <a:lnTo>
                    <a:pt x="488657" y="147637"/>
                  </a:lnTo>
                  <a:lnTo>
                    <a:pt x="494753" y="147637"/>
                  </a:lnTo>
                  <a:lnTo>
                    <a:pt x="529729" y="123278"/>
                  </a:lnTo>
                  <a:lnTo>
                    <a:pt x="549160" y="85623"/>
                  </a:lnTo>
                  <a:lnTo>
                    <a:pt x="552513" y="60871"/>
                  </a:lnTo>
                  <a:lnTo>
                    <a:pt x="552602" y="45643"/>
                  </a:lnTo>
                  <a:close/>
                </a:path>
                <a:path w="1093470" h="155575">
                  <a:moveTo>
                    <a:pt x="615010" y="13690"/>
                  </a:moveTo>
                  <a:lnTo>
                    <a:pt x="605878" y="12153"/>
                  </a:lnTo>
                  <a:lnTo>
                    <a:pt x="481063" y="12153"/>
                  </a:lnTo>
                  <a:lnTo>
                    <a:pt x="474954" y="15227"/>
                  </a:lnTo>
                  <a:lnTo>
                    <a:pt x="474954" y="33489"/>
                  </a:lnTo>
                  <a:lnTo>
                    <a:pt x="589102" y="33489"/>
                  </a:lnTo>
                  <a:lnTo>
                    <a:pt x="589102" y="36512"/>
                  </a:lnTo>
                  <a:lnTo>
                    <a:pt x="587438" y="41440"/>
                  </a:lnTo>
                  <a:lnTo>
                    <a:pt x="582637" y="48514"/>
                  </a:lnTo>
                  <a:lnTo>
                    <a:pt x="574979" y="56451"/>
                  </a:lnTo>
                  <a:lnTo>
                    <a:pt x="564756" y="63944"/>
                  </a:lnTo>
                  <a:lnTo>
                    <a:pt x="557161" y="70002"/>
                  </a:lnTo>
                  <a:lnTo>
                    <a:pt x="554088" y="70002"/>
                  </a:lnTo>
                  <a:lnTo>
                    <a:pt x="554088" y="80657"/>
                  </a:lnTo>
                  <a:lnTo>
                    <a:pt x="560184" y="86766"/>
                  </a:lnTo>
                  <a:lnTo>
                    <a:pt x="566280" y="86766"/>
                  </a:lnTo>
                  <a:lnTo>
                    <a:pt x="599770" y="60871"/>
                  </a:lnTo>
                  <a:lnTo>
                    <a:pt x="615010" y="25895"/>
                  </a:lnTo>
                  <a:lnTo>
                    <a:pt x="615010" y="13690"/>
                  </a:lnTo>
                  <a:close/>
                </a:path>
                <a:path w="1093470" h="155575">
                  <a:moveTo>
                    <a:pt x="677418" y="12153"/>
                  </a:moveTo>
                  <a:lnTo>
                    <a:pt x="674395" y="9131"/>
                  </a:lnTo>
                  <a:lnTo>
                    <a:pt x="657618" y="9131"/>
                  </a:lnTo>
                  <a:lnTo>
                    <a:pt x="656082" y="15227"/>
                  </a:lnTo>
                  <a:lnTo>
                    <a:pt x="656082" y="56299"/>
                  </a:lnTo>
                  <a:lnTo>
                    <a:pt x="655104" y="83527"/>
                  </a:lnTo>
                  <a:lnTo>
                    <a:pt x="651700" y="101600"/>
                  </a:lnTo>
                  <a:lnTo>
                    <a:pt x="645172" y="114554"/>
                  </a:lnTo>
                  <a:lnTo>
                    <a:pt x="634796" y="126352"/>
                  </a:lnTo>
                  <a:lnTo>
                    <a:pt x="631723" y="129374"/>
                  </a:lnTo>
                  <a:lnTo>
                    <a:pt x="630237" y="132461"/>
                  </a:lnTo>
                  <a:lnTo>
                    <a:pt x="630237" y="141579"/>
                  </a:lnTo>
                  <a:lnTo>
                    <a:pt x="637832" y="146151"/>
                  </a:lnTo>
                  <a:lnTo>
                    <a:pt x="650036" y="146151"/>
                  </a:lnTo>
                  <a:lnTo>
                    <a:pt x="660654" y="132461"/>
                  </a:lnTo>
                  <a:lnTo>
                    <a:pt x="669696" y="117360"/>
                  </a:lnTo>
                  <a:lnTo>
                    <a:pt x="674738" y="100672"/>
                  </a:lnTo>
                  <a:lnTo>
                    <a:pt x="676935" y="80848"/>
                  </a:lnTo>
                  <a:lnTo>
                    <a:pt x="677418" y="56299"/>
                  </a:lnTo>
                  <a:lnTo>
                    <a:pt x="677418" y="12153"/>
                  </a:lnTo>
                  <a:close/>
                </a:path>
                <a:path w="1093470" h="155575">
                  <a:moveTo>
                    <a:pt x="779411" y="68503"/>
                  </a:moveTo>
                  <a:lnTo>
                    <a:pt x="771779" y="66967"/>
                  </a:lnTo>
                  <a:lnTo>
                    <a:pt x="765721" y="66967"/>
                  </a:lnTo>
                  <a:lnTo>
                    <a:pt x="761161" y="68503"/>
                  </a:lnTo>
                  <a:lnTo>
                    <a:pt x="759625" y="74612"/>
                  </a:lnTo>
                  <a:lnTo>
                    <a:pt x="756589" y="83743"/>
                  </a:lnTo>
                  <a:lnTo>
                    <a:pt x="756589" y="85229"/>
                  </a:lnTo>
                  <a:lnTo>
                    <a:pt x="753516" y="91325"/>
                  </a:lnTo>
                  <a:lnTo>
                    <a:pt x="744893" y="104851"/>
                  </a:lnTo>
                  <a:lnTo>
                    <a:pt x="736015" y="113792"/>
                  </a:lnTo>
                  <a:lnTo>
                    <a:pt x="728256" y="118745"/>
                  </a:lnTo>
                  <a:lnTo>
                    <a:pt x="723061" y="120256"/>
                  </a:lnTo>
                  <a:lnTo>
                    <a:pt x="720026" y="120256"/>
                  </a:lnTo>
                  <a:lnTo>
                    <a:pt x="720026" y="10668"/>
                  </a:lnTo>
                  <a:lnTo>
                    <a:pt x="715467" y="7581"/>
                  </a:lnTo>
                  <a:lnTo>
                    <a:pt x="700239" y="7581"/>
                  </a:lnTo>
                  <a:lnTo>
                    <a:pt x="698703" y="12153"/>
                  </a:lnTo>
                  <a:lnTo>
                    <a:pt x="698703" y="144614"/>
                  </a:lnTo>
                  <a:lnTo>
                    <a:pt x="712444" y="144614"/>
                  </a:lnTo>
                  <a:lnTo>
                    <a:pt x="723747" y="142595"/>
                  </a:lnTo>
                  <a:lnTo>
                    <a:pt x="737920" y="136436"/>
                  </a:lnTo>
                  <a:lnTo>
                    <a:pt x="752678" y="125996"/>
                  </a:lnTo>
                  <a:lnTo>
                    <a:pt x="757707" y="120256"/>
                  </a:lnTo>
                  <a:lnTo>
                    <a:pt x="765721" y="111125"/>
                  </a:lnTo>
                  <a:lnTo>
                    <a:pt x="771055" y="102260"/>
                  </a:lnTo>
                  <a:lnTo>
                    <a:pt x="775411" y="92671"/>
                  </a:lnTo>
                  <a:lnTo>
                    <a:pt x="778332" y="83947"/>
                  </a:lnTo>
                  <a:lnTo>
                    <a:pt x="779411" y="77635"/>
                  </a:lnTo>
                  <a:lnTo>
                    <a:pt x="779411" y="68503"/>
                  </a:lnTo>
                  <a:close/>
                </a:path>
                <a:path w="1093470" h="155575">
                  <a:moveTo>
                    <a:pt x="852487" y="13690"/>
                  </a:moveTo>
                  <a:lnTo>
                    <a:pt x="843356" y="12153"/>
                  </a:lnTo>
                  <a:lnTo>
                    <a:pt x="832688" y="10668"/>
                  </a:lnTo>
                  <a:lnTo>
                    <a:pt x="831151" y="16713"/>
                  </a:lnTo>
                  <a:lnTo>
                    <a:pt x="831151" y="21336"/>
                  </a:lnTo>
                  <a:lnTo>
                    <a:pt x="827659" y="46659"/>
                  </a:lnTo>
                  <a:lnTo>
                    <a:pt x="822604" y="72123"/>
                  </a:lnTo>
                  <a:lnTo>
                    <a:pt x="813828" y="97307"/>
                  </a:lnTo>
                  <a:lnTo>
                    <a:pt x="799211" y="121793"/>
                  </a:lnTo>
                  <a:lnTo>
                    <a:pt x="797674" y="124815"/>
                  </a:lnTo>
                  <a:lnTo>
                    <a:pt x="794639" y="127838"/>
                  </a:lnTo>
                  <a:lnTo>
                    <a:pt x="794639" y="138506"/>
                  </a:lnTo>
                  <a:lnTo>
                    <a:pt x="802233" y="143065"/>
                  </a:lnTo>
                  <a:lnTo>
                    <a:pt x="811364" y="143065"/>
                  </a:lnTo>
                  <a:lnTo>
                    <a:pt x="838352" y="94297"/>
                  </a:lnTo>
                  <a:lnTo>
                    <a:pt x="851382" y="33477"/>
                  </a:lnTo>
                  <a:lnTo>
                    <a:pt x="852487" y="21336"/>
                  </a:lnTo>
                  <a:lnTo>
                    <a:pt x="852487" y="13690"/>
                  </a:lnTo>
                  <a:close/>
                </a:path>
                <a:path w="1093470" h="155575">
                  <a:moveTo>
                    <a:pt x="925563" y="19786"/>
                  </a:moveTo>
                  <a:lnTo>
                    <a:pt x="922489" y="13690"/>
                  </a:lnTo>
                  <a:lnTo>
                    <a:pt x="920953" y="9131"/>
                  </a:lnTo>
                  <a:lnTo>
                    <a:pt x="919454" y="3022"/>
                  </a:lnTo>
                  <a:lnTo>
                    <a:pt x="917917" y="1536"/>
                  </a:lnTo>
                  <a:lnTo>
                    <a:pt x="908799" y="1536"/>
                  </a:lnTo>
                  <a:lnTo>
                    <a:pt x="908799" y="9131"/>
                  </a:lnTo>
                  <a:lnTo>
                    <a:pt x="910336" y="10668"/>
                  </a:lnTo>
                  <a:lnTo>
                    <a:pt x="911821" y="15227"/>
                  </a:lnTo>
                  <a:lnTo>
                    <a:pt x="911821" y="18249"/>
                  </a:lnTo>
                  <a:lnTo>
                    <a:pt x="913358" y="21336"/>
                  </a:lnTo>
                  <a:lnTo>
                    <a:pt x="914895" y="24358"/>
                  </a:lnTo>
                  <a:lnTo>
                    <a:pt x="914895" y="27381"/>
                  </a:lnTo>
                  <a:lnTo>
                    <a:pt x="925563" y="27381"/>
                  </a:lnTo>
                  <a:lnTo>
                    <a:pt x="925563" y="19786"/>
                  </a:lnTo>
                  <a:close/>
                </a:path>
                <a:path w="1093470" h="155575">
                  <a:moveTo>
                    <a:pt x="939253" y="129374"/>
                  </a:moveTo>
                  <a:lnTo>
                    <a:pt x="937717" y="126352"/>
                  </a:lnTo>
                  <a:lnTo>
                    <a:pt x="934694" y="121793"/>
                  </a:lnTo>
                  <a:lnTo>
                    <a:pt x="920051" y="97091"/>
                  </a:lnTo>
                  <a:lnTo>
                    <a:pt x="911263" y="71551"/>
                  </a:lnTo>
                  <a:lnTo>
                    <a:pt x="906183" y="46012"/>
                  </a:lnTo>
                  <a:lnTo>
                    <a:pt x="902690" y="21336"/>
                  </a:lnTo>
                  <a:lnTo>
                    <a:pt x="902690" y="16713"/>
                  </a:lnTo>
                  <a:lnTo>
                    <a:pt x="901204" y="10668"/>
                  </a:lnTo>
                  <a:lnTo>
                    <a:pt x="890536" y="12153"/>
                  </a:lnTo>
                  <a:lnTo>
                    <a:pt x="881405" y="13690"/>
                  </a:lnTo>
                  <a:lnTo>
                    <a:pt x="881405" y="21336"/>
                  </a:lnTo>
                  <a:lnTo>
                    <a:pt x="886726" y="60325"/>
                  </a:lnTo>
                  <a:lnTo>
                    <a:pt x="910336" y="127838"/>
                  </a:lnTo>
                  <a:lnTo>
                    <a:pt x="920953" y="143065"/>
                  </a:lnTo>
                  <a:lnTo>
                    <a:pt x="931621" y="143065"/>
                  </a:lnTo>
                  <a:lnTo>
                    <a:pt x="939253" y="138506"/>
                  </a:lnTo>
                  <a:lnTo>
                    <a:pt x="939253" y="129374"/>
                  </a:lnTo>
                  <a:close/>
                </a:path>
                <a:path w="1093470" h="155575">
                  <a:moveTo>
                    <a:pt x="943813" y="18249"/>
                  </a:moveTo>
                  <a:lnTo>
                    <a:pt x="942276" y="10668"/>
                  </a:lnTo>
                  <a:lnTo>
                    <a:pt x="937717" y="1536"/>
                  </a:lnTo>
                  <a:lnTo>
                    <a:pt x="937717" y="0"/>
                  </a:lnTo>
                  <a:lnTo>
                    <a:pt x="931621" y="0"/>
                  </a:lnTo>
                  <a:lnTo>
                    <a:pt x="927049" y="1536"/>
                  </a:lnTo>
                  <a:lnTo>
                    <a:pt x="927049" y="4559"/>
                  </a:lnTo>
                  <a:lnTo>
                    <a:pt x="928585" y="6096"/>
                  </a:lnTo>
                  <a:lnTo>
                    <a:pt x="928585" y="7581"/>
                  </a:lnTo>
                  <a:lnTo>
                    <a:pt x="930122" y="13690"/>
                  </a:lnTo>
                  <a:lnTo>
                    <a:pt x="931621" y="15227"/>
                  </a:lnTo>
                  <a:lnTo>
                    <a:pt x="934694" y="24358"/>
                  </a:lnTo>
                  <a:lnTo>
                    <a:pt x="934694" y="25895"/>
                  </a:lnTo>
                  <a:lnTo>
                    <a:pt x="943813" y="25895"/>
                  </a:lnTo>
                  <a:lnTo>
                    <a:pt x="943813" y="18249"/>
                  </a:lnTo>
                  <a:close/>
                </a:path>
                <a:path w="1093470" h="155575">
                  <a:moveTo>
                    <a:pt x="1093000" y="10668"/>
                  </a:moveTo>
                  <a:lnTo>
                    <a:pt x="1086891" y="6096"/>
                  </a:lnTo>
                  <a:lnTo>
                    <a:pt x="1077760" y="6096"/>
                  </a:lnTo>
                  <a:lnTo>
                    <a:pt x="1073200" y="9131"/>
                  </a:lnTo>
                  <a:lnTo>
                    <a:pt x="1056436" y="24358"/>
                  </a:lnTo>
                  <a:lnTo>
                    <a:pt x="1042149" y="34886"/>
                  </a:lnTo>
                  <a:lnTo>
                    <a:pt x="1020864" y="47002"/>
                  </a:lnTo>
                  <a:lnTo>
                    <a:pt x="994168" y="58826"/>
                  </a:lnTo>
                  <a:lnTo>
                    <a:pt x="963612" y="68503"/>
                  </a:lnTo>
                  <a:lnTo>
                    <a:pt x="954481" y="71539"/>
                  </a:lnTo>
                  <a:lnTo>
                    <a:pt x="954481" y="82207"/>
                  </a:lnTo>
                  <a:lnTo>
                    <a:pt x="955979" y="89789"/>
                  </a:lnTo>
                  <a:lnTo>
                    <a:pt x="965098" y="89789"/>
                  </a:lnTo>
                  <a:lnTo>
                    <a:pt x="974369" y="88201"/>
                  </a:lnTo>
                  <a:lnTo>
                    <a:pt x="988898" y="83896"/>
                  </a:lnTo>
                  <a:lnTo>
                    <a:pt x="1005992" y="77597"/>
                  </a:lnTo>
                  <a:lnTo>
                    <a:pt x="1022946" y="70002"/>
                  </a:lnTo>
                  <a:lnTo>
                    <a:pt x="1022946" y="146151"/>
                  </a:lnTo>
                  <a:lnTo>
                    <a:pt x="1026020" y="149174"/>
                  </a:lnTo>
                  <a:lnTo>
                    <a:pt x="1044282" y="149174"/>
                  </a:lnTo>
                  <a:lnTo>
                    <a:pt x="1045819" y="143065"/>
                  </a:lnTo>
                  <a:lnTo>
                    <a:pt x="1045819" y="70002"/>
                  </a:lnTo>
                  <a:lnTo>
                    <a:pt x="1045819" y="57848"/>
                  </a:lnTo>
                  <a:lnTo>
                    <a:pt x="1080693" y="33032"/>
                  </a:lnTo>
                  <a:lnTo>
                    <a:pt x="1091450" y="22821"/>
                  </a:lnTo>
                  <a:lnTo>
                    <a:pt x="1093000" y="21336"/>
                  </a:lnTo>
                  <a:lnTo>
                    <a:pt x="1093000" y="106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185987" y="6077889"/>
              <a:ext cx="100456" cy="14461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77760" y="6516293"/>
              <a:ext cx="2141842" cy="257276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339846" y="6523926"/>
              <a:ext cx="45720" cy="229870"/>
            </a:xfrm>
            <a:custGeom>
              <a:avLst/>
              <a:gdLst/>
              <a:ahLst/>
              <a:cxnLst/>
              <a:rect l="l" t="t" r="r" b="b"/>
              <a:pathLst>
                <a:path w="45720" h="229870">
                  <a:moveTo>
                    <a:pt x="31953" y="162877"/>
                  </a:moveTo>
                  <a:lnTo>
                    <a:pt x="15239" y="162877"/>
                  </a:lnTo>
                  <a:lnTo>
                    <a:pt x="12166" y="159842"/>
                  </a:lnTo>
                  <a:lnTo>
                    <a:pt x="10667" y="150672"/>
                  </a:lnTo>
                  <a:lnTo>
                    <a:pt x="3035" y="76111"/>
                  </a:lnTo>
                  <a:lnTo>
                    <a:pt x="3035" y="18262"/>
                  </a:lnTo>
                  <a:lnTo>
                    <a:pt x="3985" y="11556"/>
                  </a:lnTo>
                  <a:lnTo>
                    <a:pt x="7218" y="5707"/>
                  </a:lnTo>
                  <a:lnTo>
                    <a:pt x="13306" y="1569"/>
                  </a:lnTo>
                  <a:lnTo>
                    <a:pt x="22821" y="0"/>
                  </a:lnTo>
                  <a:lnTo>
                    <a:pt x="31691" y="1353"/>
                  </a:lnTo>
                  <a:lnTo>
                    <a:pt x="37855" y="5130"/>
                  </a:lnTo>
                  <a:lnTo>
                    <a:pt x="41452" y="10908"/>
                  </a:lnTo>
                  <a:lnTo>
                    <a:pt x="42621" y="18262"/>
                  </a:lnTo>
                  <a:lnTo>
                    <a:pt x="42621" y="76111"/>
                  </a:lnTo>
                  <a:lnTo>
                    <a:pt x="35026" y="150672"/>
                  </a:lnTo>
                  <a:lnTo>
                    <a:pt x="31953" y="162877"/>
                  </a:lnTo>
                  <a:close/>
                </a:path>
                <a:path w="45720" h="229870">
                  <a:moveTo>
                    <a:pt x="22821" y="229844"/>
                  </a:moveTo>
                  <a:lnTo>
                    <a:pt x="14128" y="227987"/>
                  </a:lnTo>
                  <a:lnTo>
                    <a:pt x="6853" y="222991"/>
                  </a:lnTo>
                  <a:lnTo>
                    <a:pt x="1856" y="215716"/>
                  </a:lnTo>
                  <a:lnTo>
                    <a:pt x="0" y="207022"/>
                  </a:lnTo>
                  <a:lnTo>
                    <a:pt x="1856" y="198307"/>
                  </a:lnTo>
                  <a:lnTo>
                    <a:pt x="6853" y="191034"/>
                  </a:lnTo>
                  <a:lnTo>
                    <a:pt x="14128" y="186050"/>
                  </a:lnTo>
                  <a:lnTo>
                    <a:pt x="22821" y="184200"/>
                  </a:lnTo>
                  <a:lnTo>
                    <a:pt x="31536" y="186050"/>
                  </a:lnTo>
                  <a:lnTo>
                    <a:pt x="38809" y="191034"/>
                  </a:lnTo>
                  <a:lnTo>
                    <a:pt x="43794" y="198307"/>
                  </a:lnTo>
                  <a:lnTo>
                    <a:pt x="45643" y="207022"/>
                  </a:lnTo>
                  <a:lnTo>
                    <a:pt x="43794" y="215716"/>
                  </a:lnTo>
                  <a:lnTo>
                    <a:pt x="38809" y="222991"/>
                  </a:lnTo>
                  <a:lnTo>
                    <a:pt x="31536" y="227987"/>
                  </a:lnTo>
                  <a:lnTo>
                    <a:pt x="22821" y="229844"/>
                  </a:lnTo>
                  <a:close/>
                </a:path>
              </a:pathLst>
            </a:custGeom>
            <a:solidFill>
              <a:srgbClr val="00B5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99096" y="6980580"/>
              <a:ext cx="32384" cy="30480"/>
            </a:xfrm>
            <a:custGeom>
              <a:avLst/>
              <a:gdLst/>
              <a:ahLst/>
              <a:cxnLst/>
              <a:rect l="l" t="t" r="r" b="b"/>
              <a:pathLst>
                <a:path w="32384" h="30479">
                  <a:moveTo>
                    <a:pt x="24307" y="30467"/>
                  </a:moveTo>
                  <a:lnTo>
                    <a:pt x="7594" y="30467"/>
                  </a:lnTo>
                  <a:lnTo>
                    <a:pt x="0" y="24358"/>
                  </a:lnTo>
                  <a:lnTo>
                    <a:pt x="0" y="6108"/>
                  </a:lnTo>
                  <a:lnTo>
                    <a:pt x="7594" y="0"/>
                  </a:lnTo>
                  <a:lnTo>
                    <a:pt x="24307" y="0"/>
                  </a:lnTo>
                  <a:lnTo>
                    <a:pt x="31953" y="6108"/>
                  </a:lnTo>
                  <a:lnTo>
                    <a:pt x="31953" y="24358"/>
                  </a:lnTo>
                  <a:lnTo>
                    <a:pt x="24307" y="30467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91348" y="6909053"/>
              <a:ext cx="3750856" cy="17198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216779" y="6912076"/>
              <a:ext cx="1187399" cy="16896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90986" y="7151090"/>
              <a:ext cx="135375" cy="15528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55293" y="7149553"/>
              <a:ext cx="149174" cy="15681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650206" y="7151090"/>
              <a:ext cx="135388" cy="15528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828253" y="7178471"/>
              <a:ext cx="126301" cy="12790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992655" y="7149553"/>
              <a:ext cx="146100" cy="158305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099096" y="7248524"/>
              <a:ext cx="1131570" cy="285115"/>
            </a:xfrm>
            <a:custGeom>
              <a:avLst/>
              <a:gdLst/>
              <a:ahLst/>
              <a:cxnLst/>
              <a:rect l="l" t="t" r="r" b="b"/>
              <a:pathLst>
                <a:path w="1131570" h="285115">
                  <a:moveTo>
                    <a:pt x="31953" y="260299"/>
                  </a:moveTo>
                  <a:lnTo>
                    <a:pt x="24307" y="252666"/>
                  </a:lnTo>
                  <a:lnTo>
                    <a:pt x="7594" y="252666"/>
                  </a:lnTo>
                  <a:lnTo>
                    <a:pt x="0" y="260299"/>
                  </a:lnTo>
                  <a:lnTo>
                    <a:pt x="0" y="277012"/>
                  </a:lnTo>
                  <a:lnTo>
                    <a:pt x="7594" y="284657"/>
                  </a:lnTo>
                  <a:lnTo>
                    <a:pt x="24307" y="284657"/>
                  </a:lnTo>
                  <a:lnTo>
                    <a:pt x="31953" y="277012"/>
                  </a:lnTo>
                  <a:lnTo>
                    <a:pt x="31953" y="260299"/>
                  </a:lnTo>
                  <a:close/>
                </a:path>
                <a:path w="1131570" h="285115">
                  <a:moveTo>
                    <a:pt x="1130998" y="28917"/>
                  </a:moveTo>
                  <a:lnTo>
                    <a:pt x="1128610" y="17983"/>
                  </a:lnTo>
                  <a:lnTo>
                    <a:pt x="1124597" y="12153"/>
                  </a:lnTo>
                  <a:lnTo>
                    <a:pt x="1122248" y="8750"/>
                  </a:lnTo>
                  <a:lnTo>
                    <a:pt x="1120381" y="7467"/>
                  </a:lnTo>
                  <a:lnTo>
                    <a:pt x="1120381" y="18262"/>
                  </a:lnTo>
                  <a:lnTo>
                    <a:pt x="1120381" y="28917"/>
                  </a:lnTo>
                  <a:lnTo>
                    <a:pt x="1118806" y="36283"/>
                  </a:lnTo>
                  <a:lnTo>
                    <a:pt x="1114666" y="42049"/>
                  </a:lnTo>
                  <a:lnTo>
                    <a:pt x="1108798" y="45834"/>
                  </a:lnTo>
                  <a:lnTo>
                    <a:pt x="1102067" y="47180"/>
                  </a:lnTo>
                  <a:lnTo>
                    <a:pt x="1095362" y="45834"/>
                  </a:lnTo>
                  <a:lnTo>
                    <a:pt x="1089520" y="42049"/>
                  </a:lnTo>
                  <a:lnTo>
                    <a:pt x="1085380" y="36283"/>
                  </a:lnTo>
                  <a:lnTo>
                    <a:pt x="1083818" y="28917"/>
                  </a:lnTo>
                  <a:lnTo>
                    <a:pt x="1083818" y="19799"/>
                  </a:lnTo>
                  <a:lnTo>
                    <a:pt x="1092949" y="12153"/>
                  </a:lnTo>
                  <a:lnTo>
                    <a:pt x="1111250" y="12153"/>
                  </a:lnTo>
                  <a:lnTo>
                    <a:pt x="1120381" y="18262"/>
                  </a:lnTo>
                  <a:lnTo>
                    <a:pt x="1120381" y="7467"/>
                  </a:lnTo>
                  <a:lnTo>
                    <a:pt x="1113015" y="2387"/>
                  </a:lnTo>
                  <a:lnTo>
                    <a:pt x="1102067" y="0"/>
                  </a:lnTo>
                  <a:lnTo>
                    <a:pt x="1090498" y="2387"/>
                  </a:lnTo>
                  <a:lnTo>
                    <a:pt x="1081341" y="8750"/>
                  </a:lnTo>
                  <a:lnTo>
                    <a:pt x="1075309" y="17983"/>
                  </a:lnTo>
                  <a:lnTo>
                    <a:pt x="1073150" y="28917"/>
                  </a:lnTo>
                  <a:lnTo>
                    <a:pt x="1075524" y="40500"/>
                  </a:lnTo>
                  <a:lnTo>
                    <a:pt x="1081913" y="49657"/>
                  </a:lnTo>
                  <a:lnTo>
                    <a:pt x="1091145" y="55689"/>
                  </a:lnTo>
                  <a:lnTo>
                    <a:pt x="1102067" y="57848"/>
                  </a:lnTo>
                  <a:lnTo>
                    <a:pt x="1113015" y="55689"/>
                  </a:lnTo>
                  <a:lnTo>
                    <a:pt x="1122248" y="49657"/>
                  </a:lnTo>
                  <a:lnTo>
                    <a:pt x="1123962" y="47180"/>
                  </a:lnTo>
                  <a:lnTo>
                    <a:pt x="1128610" y="40500"/>
                  </a:lnTo>
                  <a:lnTo>
                    <a:pt x="1130998" y="28917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94371" y="7431188"/>
              <a:ext cx="4370438" cy="17051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5885066" y="7432725"/>
              <a:ext cx="522605" cy="166370"/>
            </a:xfrm>
            <a:custGeom>
              <a:avLst/>
              <a:gdLst/>
              <a:ahLst/>
              <a:cxnLst/>
              <a:rect l="l" t="t" r="r" b="b"/>
              <a:pathLst>
                <a:path w="522604" h="166370">
                  <a:moveTo>
                    <a:pt x="36512" y="123278"/>
                  </a:moveTo>
                  <a:lnTo>
                    <a:pt x="31940" y="120256"/>
                  </a:lnTo>
                  <a:lnTo>
                    <a:pt x="22821" y="120256"/>
                  </a:lnTo>
                  <a:lnTo>
                    <a:pt x="21323" y="123278"/>
                  </a:lnTo>
                  <a:lnTo>
                    <a:pt x="21323" y="126301"/>
                  </a:lnTo>
                  <a:lnTo>
                    <a:pt x="18148" y="131953"/>
                  </a:lnTo>
                  <a:lnTo>
                    <a:pt x="1536" y="156768"/>
                  </a:lnTo>
                  <a:lnTo>
                    <a:pt x="1536" y="162864"/>
                  </a:lnTo>
                  <a:lnTo>
                    <a:pt x="6096" y="165887"/>
                  </a:lnTo>
                  <a:lnTo>
                    <a:pt x="15227" y="165887"/>
                  </a:lnTo>
                  <a:lnTo>
                    <a:pt x="21323" y="156768"/>
                  </a:lnTo>
                  <a:lnTo>
                    <a:pt x="27546" y="147561"/>
                  </a:lnTo>
                  <a:lnTo>
                    <a:pt x="32334" y="138899"/>
                  </a:lnTo>
                  <a:lnTo>
                    <a:pt x="35420" y="131953"/>
                  </a:lnTo>
                  <a:lnTo>
                    <a:pt x="36512" y="127838"/>
                  </a:lnTo>
                  <a:lnTo>
                    <a:pt x="36512" y="123278"/>
                  </a:lnTo>
                  <a:close/>
                </a:path>
                <a:path w="522604" h="166370">
                  <a:moveTo>
                    <a:pt x="73075" y="156768"/>
                  </a:moveTo>
                  <a:lnTo>
                    <a:pt x="72821" y="149263"/>
                  </a:lnTo>
                  <a:lnTo>
                    <a:pt x="72313" y="141528"/>
                  </a:lnTo>
                  <a:lnTo>
                    <a:pt x="71767" y="133654"/>
                  </a:lnTo>
                  <a:lnTo>
                    <a:pt x="71526" y="127838"/>
                  </a:lnTo>
                  <a:lnTo>
                    <a:pt x="70040" y="123278"/>
                  </a:lnTo>
                  <a:lnTo>
                    <a:pt x="68503" y="121742"/>
                  </a:lnTo>
                  <a:lnTo>
                    <a:pt x="59372" y="121742"/>
                  </a:lnTo>
                  <a:lnTo>
                    <a:pt x="56299" y="123278"/>
                  </a:lnTo>
                  <a:lnTo>
                    <a:pt x="56299" y="130911"/>
                  </a:lnTo>
                  <a:lnTo>
                    <a:pt x="57772" y="141173"/>
                  </a:lnTo>
                  <a:lnTo>
                    <a:pt x="57835" y="165887"/>
                  </a:lnTo>
                  <a:lnTo>
                    <a:pt x="73075" y="165887"/>
                  </a:lnTo>
                  <a:lnTo>
                    <a:pt x="73075" y="156768"/>
                  </a:lnTo>
                  <a:close/>
                </a:path>
                <a:path w="522604" h="166370">
                  <a:moveTo>
                    <a:pt x="117221" y="153733"/>
                  </a:moveTo>
                  <a:lnTo>
                    <a:pt x="112661" y="141528"/>
                  </a:lnTo>
                  <a:lnTo>
                    <a:pt x="111125" y="135483"/>
                  </a:lnTo>
                  <a:lnTo>
                    <a:pt x="106553" y="123278"/>
                  </a:lnTo>
                  <a:lnTo>
                    <a:pt x="106553" y="121742"/>
                  </a:lnTo>
                  <a:lnTo>
                    <a:pt x="95885" y="121742"/>
                  </a:lnTo>
                  <a:lnTo>
                    <a:pt x="92862" y="123278"/>
                  </a:lnTo>
                  <a:lnTo>
                    <a:pt x="92862" y="127838"/>
                  </a:lnTo>
                  <a:lnTo>
                    <a:pt x="94348" y="129374"/>
                  </a:lnTo>
                  <a:lnTo>
                    <a:pt x="94348" y="130911"/>
                  </a:lnTo>
                  <a:lnTo>
                    <a:pt x="95885" y="138506"/>
                  </a:lnTo>
                  <a:lnTo>
                    <a:pt x="98971" y="146100"/>
                  </a:lnTo>
                  <a:lnTo>
                    <a:pt x="100457" y="152196"/>
                  </a:lnTo>
                  <a:lnTo>
                    <a:pt x="101993" y="162864"/>
                  </a:lnTo>
                  <a:lnTo>
                    <a:pt x="101993" y="164401"/>
                  </a:lnTo>
                  <a:lnTo>
                    <a:pt x="117221" y="164401"/>
                  </a:lnTo>
                  <a:lnTo>
                    <a:pt x="117221" y="153733"/>
                  </a:lnTo>
                  <a:close/>
                </a:path>
                <a:path w="522604" h="166370">
                  <a:moveTo>
                    <a:pt x="167424" y="158305"/>
                  </a:moveTo>
                  <a:lnTo>
                    <a:pt x="165925" y="153428"/>
                  </a:lnTo>
                  <a:lnTo>
                    <a:pt x="162280" y="146697"/>
                  </a:lnTo>
                  <a:lnTo>
                    <a:pt x="157784" y="139687"/>
                  </a:lnTo>
                  <a:lnTo>
                    <a:pt x="153733" y="133946"/>
                  </a:lnTo>
                  <a:lnTo>
                    <a:pt x="144602" y="120256"/>
                  </a:lnTo>
                  <a:lnTo>
                    <a:pt x="143065" y="118719"/>
                  </a:lnTo>
                  <a:lnTo>
                    <a:pt x="138506" y="120256"/>
                  </a:lnTo>
                  <a:lnTo>
                    <a:pt x="135483" y="120256"/>
                  </a:lnTo>
                  <a:lnTo>
                    <a:pt x="132448" y="123278"/>
                  </a:lnTo>
                  <a:lnTo>
                    <a:pt x="132448" y="129374"/>
                  </a:lnTo>
                  <a:lnTo>
                    <a:pt x="135483" y="132410"/>
                  </a:lnTo>
                  <a:lnTo>
                    <a:pt x="139522" y="140284"/>
                  </a:lnTo>
                  <a:lnTo>
                    <a:pt x="142697" y="146126"/>
                  </a:lnTo>
                  <a:lnTo>
                    <a:pt x="145313" y="150837"/>
                  </a:lnTo>
                  <a:lnTo>
                    <a:pt x="147637" y="155232"/>
                  </a:lnTo>
                  <a:lnTo>
                    <a:pt x="153733" y="165887"/>
                  </a:lnTo>
                  <a:lnTo>
                    <a:pt x="161378" y="165887"/>
                  </a:lnTo>
                  <a:lnTo>
                    <a:pt x="167424" y="162864"/>
                  </a:lnTo>
                  <a:lnTo>
                    <a:pt x="167424" y="158305"/>
                  </a:lnTo>
                  <a:close/>
                </a:path>
                <a:path w="522604" h="166370">
                  <a:moveTo>
                    <a:pt x="168960" y="57848"/>
                  </a:moveTo>
                  <a:lnTo>
                    <a:pt x="144602" y="57848"/>
                  </a:lnTo>
                  <a:lnTo>
                    <a:pt x="144602" y="28917"/>
                  </a:lnTo>
                  <a:lnTo>
                    <a:pt x="159842" y="28917"/>
                  </a:lnTo>
                  <a:lnTo>
                    <a:pt x="162864" y="27381"/>
                  </a:lnTo>
                  <a:lnTo>
                    <a:pt x="162864" y="15176"/>
                  </a:lnTo>
                  <a:lnTo>
                    <a:pt x="130911" y="15176"/>
                  </a:lnTo>
                  <a:lnTo>
                    <a:pt x="130911" y="28917"/>
                  </a:lnTo>
                  <a:lnTo>
                    <a:pt x="130911" y="57848"/>
                  </a:lnTo>
                  <a:lnTo>
                    <a:pt x="130911" y="70002"/>
                  </a:lnTo>
                  <a:lnTo>
                    <a:pt x="130911" y="101942"/>
                  </a:lnTo>
                  <a:lnTo>
                    <a:pt x="109588" y="101942"/>
                  </a:lnTo>
                  <a:lnTo>
                    <a:pt x="109588" y="70002"/>
                  </a:lnTo>
                  <a:lnTo>
                    <a:pt x="130911" y="70002"/>
                  </a:lnTo>
                  <a:lnTo>
                    <a:pt x="130911" y="57848"/>
                  </a:lnTo>
                  <a:lnTo>
                    <a:pt x="109588" y="57848"/>
                  </a:lnTo>
                  <a:lnTo>
                    <a:pt x="109588" y="28917"/>
                  </a:lnTo>
                  <a:lnTo>
                    <a:pt x="130911" y="28917"/>
                  </a:lnTo>
                  <a:lnTo>
                    <a:pt x="130911" y="15176"/>
                  </a:lnTo>
                  <a:lnTo>
                    <a:pt x="95885" y="15176"/>
                  </a:lnTo>
                  <a:lnTo>
                    <a:pt x="95885" y="28917"/>
                  </a:lnTo>
                  <a:lnTo>
                    <a:pt x="95885" y="57848"/>
                  </a:lnTo>
                  <a:lnTo>
                    <a:pt x="95885" y="70002"/>
                  </a:lnTo>
                  <a:lnTo>
                    <a:pt x="95885" y="101942"/>
                  </a:lnTo>
                  <a:lnTo>
                    <a:pt x="74612" y="101942"/>
                  </a:lnTo>
                  <a:lnTo>
                    <a:pt x="74612" y="70002"/>
                  </a:lnTo>
                  <a:lnTo>
                    <a:pt x="95885" y="70002"/>
                  </a:lnTo>
                  <a:lnTo>
                    <a:pt x="95885" y="57848"/>
                  </a:lnTo>
                  <a:lnTo>
                    <a:pt x="74612" y="57848"/>
                  </a:lnTo>
                  <a:lnTo>
                    <a:pt x="74612" y="28917"/>
                  </a:lnTo>
                  <a:lnTo>
                    <a:pt x="95885" y="28917"/>
                  </a:lnTo>
                  <a:lnTo>
                    <a:pt x="95885" y="15176"/>
                  </a:lnTo>
                  <a:lnTo>
                    <a:pt x="62407" y="15176"/>
                  </a:lnTo>
                  <a:lnTo>
                    <a:pt x="62407" y="28917"/>
                  </a:lnTo>
                  <a:lnTo>
                    <a:pt x="62407" y="57848"/>
                  </a:lnTo>
                  <a:lnTo>
                    <a:pt x="62407" y="70002"/>
                  </a:lnTo>
                  <a:lnTo>
                    <a:pt x="62407" y="101942"/>
                  </a:lnTo>
                  <a:lnTo>
                    <a:pt x="41122" y="101942"/>
                  </a:lnTo>
                  <a:lnTo>
                    <a:pt x="41122" y="70002"/>
                  </a:lnTo>
                  <a:lnTo>
                    <a:pt x="62407" y="70002"/>
                  </a:lnTo>
                  <a:lnTo>
                    <a:pt x="62407" y="57848"/>
                  </a:lnTo>
                  <a:lnTo>
                    <a:pt x="41122" y="57848"/>
                  </a:lnTo>
                  <a:lnTo>
                    <a:pt x="41122" y="34975"/>
                  </a:lnTo>
                  <a:lnTo>
                    <a:pt x="41122" y="28917"/>
                  </a:lnTo>
                  <a:lnTo>
                    <a:pt x="62407" y="28917"/>
                  </a:lnTo>
                  <a:lnTo>
                    <a:pt x="62407" y="15176"/>
                  </a:lnTo>
                  <a:lnTo>
                    <a:pt x="44145" y="15176"/>
                  </a:lnTo>
                  <a:lnTo>
                    <a:pt x="48717" y="9131"/>
                  </a:lnTo>
                  <a:lnTo>
                    <a:pt x="50253" y="7594"/>
                  </a:lnTo>
                  <a:lnTo>
                    <a:pt x="50253" y="1485"/>
                  </a:lnTo>
                  <a:lnTo>
                    <a:pt x="45681" y="0"/>
                  </a:lnTo>
                  <a:lnTo>
                    <a:pt x="38049" y="0"/>
                  </a:lnTo>
                  <a:lnTo>
                    <a:pt x="30454" y="10617"/>
                  </a:lnTo>
                  <a:lnTo>
                    <a:pt x="24231" y="18072"/>
                  </a:lnTo>
                  <a:lnTo>
                    <a:pt x="17297" y="24536"/>
                  </a:lnTo>
                  <a:lnTo>
                    <a:pt x="10083" y="30124"/>
                  </a:lnTo>
                  <a:lnTo>
                    <a:pt x="3022" y="34975"/>
                  </a:lnTo>
                  <a:lnTo>
                    <a:pt x="1536" y="36512"/>
                  </a:lnTo>
                  <a:lnTo>
                    <a:pt x="0" y="38049"/>
                  </a:lnTo>
                  <a:lnTo>
                    <a:pt x="0" y="45643"/>
                  </a:lnTo>
                  <a:lnTo>
                    <a:pt x="3022" y="48717"/>
                  </a:lnTo>
                  <a:lnTo>
                    <a:pt x="12153" y="48717"/>
                  </a:lnTo>
                  <a:lnTo>
                    <a:pt x="22821" y="39535"/>
                  </a:lnTo>
                  <a:lnTo>
                    <a:pt x="27381" y="34975"/>
                  </a:lnTo>
                  <a:lnTo>
                    <a:pt x="27381" y="57848"/>
                  </a:lnTo>
                  <a:lnTo>
                    <a:pt x="0" y="57848"/>
                  </a:lnTo>
                  <a:lnTo>
                    <a:pt x="0" y="70002"/>
                  </a:lnTo>
                  <a:lnTo>
                    <a:pt x="27381" y="70002"/>
                  </a:lnTo>
                  <a:lnTo>
                    <a:pt x="27381" y="101942"/>
                  </a:lnTo>
                  <a:lnTo>
                    <a:pt x="3022" y="101942"/>
                  </a:lnTo>
                  <a:lnTo>
                    <a:pt x="3022" y="115684"/>
                  </a:lnTo>
                  <a:lnTo>
                    <a:pt x="164401" y="115684"/>
                  </a:lnTo>
                  <a:lnTo>
                    <a:pt x="164401" y="101942"/>
                  </a:lnTo>
                  <a:lnTo>
                    <a:pt x="144602" y="101942"/>
                  </a:lnTo>
                  <a:lnTo>
                    <a:pt x="144602" y="70002"/>
                  </a:lnTo>
                  <a:lnTo>
                    <a:pt x="168960" y="70002"/>
                  </a:lnTo>
                  <a:lnTo>
                    <a:pt x="168960" y="57848"/>
                  </a:lnTo>
                  <a:close/>
                </a:path>
                <a:path w="522604" h="166370">
                  <a:moveTo>
                    <a:pt x="242036" y="126301"/>
                  </a:moveTo>
                  <a:lnTo>
                    <a:pt x="240499" y="123278"/>
                  </a:lnTo>
                  <a:lnTo>
                    <a:pt x="234454" y="123278"/>
                  </a:lnTo>
                  <a:lnTo>
                    <a:pt x="222250" y="126301"/>
                  </a:lnTo>
                  <a:lnTo>
                    <a:pt x="219214" y="127838"/>
                  </a:lnTo>
                  <a:lnTo>
                    <a:pt x="219214" y="79121"/>
                  </a:lnTo>
                  <a:lnTo>
                    <a:pt x="234454" y="79121"/>
                  </a:lnTo>
                  <a:lnTo>
                    <a:pt x="237477" y="77635"/>
                  </a:lnTo>
                  <a:lnTo>
                    <a:pt x="237477" y="66967"/>
                  </a:lnTo>
                  <a:lnTo>
                    <a:pt x="219214" y="66967"/>
                  </a:lnTo>
                  <a:lnTo>
                    <a:pt x="219214" y="24358"/>
                  </a:lnTo>
                  <a:lnTo>
                    <a:pt x="237477" y="24358"/>
                  </a:lnTo>
                  <a:lnTo>
                    <a:pt x="240499" y="22821"/>
                  </a:lnTo>
                  <a:lnTo>
                    <a:pt x="240499" y="10617"/>
                  </a:lnTo>
                  <a:lnTo>
                    <a:pt x="181165" y="10617"/>
                  </a:lnTo>
                  <a:lnTo>
                    <a:pt x="181165" y="24358"/>
                  </a:lnTo>
                  <a:lnTo>
                    <a:pt x="205473" y="24358"/>
                  </a:lnTo>
                  <a:lnTo>
                    <a:pt x="205473" y="66967"/>
                  </a:lnTo>
                  <a:lnTo>
                    <a:pt x="182651" y="66967"/>
                  </a:lnTo>
                  <a:lnTo>
                    <a:pt x="182651" y="79121"/>
                  </a:lnTo>
                  <a:lnTo>
                    <a:pt x="205473" y="79121"/>
                  </a:lnTo>
                  <a:lnTo>
                    <a:pt x="205473" y="130911"/>
                  </a:lnTo>
                  <a:lnTo>
                    <a:pt x="202450" y="132410"/>
                  </a:lnTo>
                  <a:lnTo>
                    <a:pt x="187223" y="135483"/>
                  </a:lnTo>
                  <a:lnTo>
                    <a:pt x="184200" y="136969"/>
                  </a:lnTo>
                  <a:lnTo>
                    <a:pt x="182651" y="136969"/>
                  </a:lnTo>
                  <a:lnTo>
                    <a:pt x="179628" y="138506"/>
                  </a:lnTo>
                  <a:lnTo>
                    <a:pt x="179628" y="146100"/>
                  </a:lnTo>
                  <a:lnTo>
                    <a:pt x="182651" y="150660"/>
                  </a:lnTo>
                  <a:lnTo>
                    <a:pt x="185737" y="150660"/>
                  </a:lnTo>
                  <a:lnTo>
                    <a:pt x="229184" y="139242"/>
                  </a:lnTo>
                  <a:lnTo>
                    <a:pt x="242036" y="129374"/>
                  </a:lnTo>
                  <a:lnTo>
                    <a:pt x="242036" y="127838"/>
                  </a:lnTo>
                  <a:lnTo>
                    <a:pt x="242036" y="126301"/>
                  </a:lnTo>
                  <a:close/>
                </a:path>
                <a:path w="522604" h="166370">
                  <a:moveTo>
                    <a:pt x="348602" y="150660"/>
                  </a:moveTo>
                  <a:lnTo>
                    <a:pt x="342493" y="149174"/>
                  </a:lnTo>
                  <a:lnTo>
                    <a:pt x="299885" y="149174"/>
                  </a:lnTo>
                  <a:lnTo>
                    <a:pt x="299885" y="123278"/>
                  </a:lnTo>
                  <a:lnTo>
                    <a:pt x="344030" y="123278"/>
                  </a:lnTo>
                  <a:lnTo>
                    <a:pt x="344030" y="111125"/>
                  </a:lnTo>
                  <a:lnTo>
                    <a:pt x="299885" y="111125"/>
                  </a:lnTo>
                  <a:lnTo>
                    <a:pt x="299885" y="89789"/>
                  </a:lnTo>
                  <a:lnTo>
                    <a:pt x="322707" y="89789"/>
                  </a:lnTo>
                  <a:lnTo>
                    <a:pt x="331330" y="88874"/>
                  </a:lnTo>
                  <a:lnTo>
                    <a:pt x="336956" y="85801"/>
                  </a:lnTo>
                  <a:lnTo>
                    <a:pt x="340029" y="80175"/>
                  </a:lnTo>
                  <a:lnTo>
                    <a:pt x="340296" y="77635"/>
                  </a:lnTo>
                  <a:lnTo>
                    <a:pt x="340956" y="71539"/>
                  </a:lnTo>
                  <a:lnTo>
                    <a:pt x="340956" y="54762"/>
                  </a:lnTo>
                  <a:lnTo>
                    <a:pt x="340956" y="42608"/>
                  </a:lnTo>
                  <a:lnTo>
                    <a:pt x="340956" y="25844"/>
                  </a:lnTo>
                  <a:lnTo>
                    <a:pt x="340207" y="18249"/>
                  </a:lnTo>
                  <a:lnTo>
                    <a:pt x="340029" y="16332"/>
                  </a:lnTo>
                  <a:lnTo>
                    <a:pt x="336956" y="10236"/>
                  </a:lnTo>
                  <a:lnTo>
                    <a:pt x="331330" y="6997"/>
                  </a:lnTo>
                  <a:lnTo>
                    <a:pt x="327266" y="6553"/>
                  </a:lnTo>
                  <a:lnTo>
                    <a:pt x="327266" y="21285"/>
                  </a:lnTo>
                  <a:lnTo>
                    <a:pt x="327266" y="42608"/>
                  </a:lnTo>
                  <a:lnTo>
                    <a:pt x="327266" y="54762"/>
                  </a:lnTo>
                  <a:lnTo>
                    <a:pt x="327266" y="76098"/>
                  </a:lnTo>
                  <a:lnTo>
                    <a:pt x="324243" y="77635"/>
                  </a:lnTo>
                  <a:lnTo>
                    <a:pt x="299885" y="77635"/>
                  </a:lnTo>
                  <a:lnTo>
                    <a:pt x="299885" y="54762"/>
                  </a:lnTo>
                  <a:lnTo>
                    <a:pt x="327266" y="54762"/>
                  </a:lnTo>
                  <a:lnTo>
                    <a:pt x="327266" y="42608"/>
                  </a:lnTo>
                  <a:lnTo>
                    <a:pt x="299885" y="42608"/>
                  </a:lnTo>
                  <a:lnTo>
                    <a:pt x="299885" y="18249"/>
                  </a:lnTo>
                  <a:lnTo>
                    <a:pt x="325780" y="18249"/>
                  </a:lnTo>
                  <a:lnTo>
                    <a:pt x="327266" y="21285"/>
                  </a:lnTo>
                  <a:lnTo>
                    <a:pt x="327266" y="6553"/>
                  </a:lnTo>
                  <a:lnTo>
                    <a:pt x="322707" y="6045"/>
                  </a:lnTo>
                  <a:lnTo>
                    <a:pt x="286194" y="6045"/>
                  </a:lnTo>
                  <a:lnTo>
                    <a:pt x="286194" y="18249"/>
                  </a:lnTo>
                  <a:lnTo>
                    <a:pt x="286194" y="42608"/>
                  </a:lnTo>
                  <a:lnTo>
                    <a:pt x="286194" y="54762"/>
                  </a:lnTo>
                  <a:lnTo>
                    <a:pt x="286194" y="77635"/>
                  </a:lnTo>
                  <a:lnTo>
                    <a:pt x="260299" y="77635"/>
                  </a:lnTo>
                  <a:lnTo>
                    <a:pt x="258762" y="74561"/>
                  </a:lnTo>
                  <a:lnTo>
                    <a:pt x="258762" y="54762"/>
                  </a:lnTo>
                  <a:lnTo>
                    <a:pt x="286194" y="54762"/>
                  </a:lnTo>
                  <a:lnTo>
                    <a:pt x="286194" y="42608"/>
                  </a:lnTo>
                  <a:lnTo>
                    <a:pt x="258762" y="42608"/>
                  </a:lnTo>
                  <a:lnTo>
                    <a:pt x="258762" y="22821"/>
                  </a:lnTo>
                  <a:lnTo>
                    <a:pt x="260299" y="18249"/>
                  </a:lnTo>
                  <a:lnTo>
                    <a:pt x="286194" y="18249"/>
                  </a:lnTo>
                  <a:lnTo>
                    <a:pt x="286194" y="6045"/>
                  </a:lnTo>
                  <a:lnTo>
                    <a:pt x="264858" y="6045"/>
                  </a:lnTo>
                  <a:lnTo>
                    <a:pt x="255333" y="6997"/>
                  </a:lnTo>
                  <a:lnTo>
                    <a:pt x="249250" y="10236"/>
                  </a:lnTo>
                  <a:lnTo>
                    <a:pt x="246011" y="16332"/>
                  </a:lnTo>
                  <a:lnTo>
                    <a:pt x="245071" y="25844"/>
                  </a:lnTo>
                  <a:lnTo>
                    <a:pt x="245071" y="71539"/>
                  </a:lnTo>
                  <a:lnTo>
                    <a:pt x="246011" y="80175"/>
                  </a:lnTo>
                  <a:lnTo>
                    <a:pt x="249250" y="85801"/>
                  </a:lnTo>
                  <a:lnTo>
                    <a:pt x="255333" y="88874"/>
                  </a:lnTo>
                  <a:lnTo>
                    <a:pt x="264858" y="89789"/>
                  </a:lnTo>
                  <a:lnTo>
                    <a:pt x="286194" y="89789"/>
                  </a:lnTo>
                  <a:lnTo>
                    <a:pt x="286194" y="111125"/>
                  </a:lnTo>
                  <a:lnTo>
                    <a:pt x="243573" y="111125"/>
                  </a:lnTo>
                  <a:lnTo>
                    <a:pt x="243573" y="123278"/>
                  </a:lnTo>
                  <a:lnTo>
                    <a:pt x="286194" y="123278"/>
                  </a:lnTo>
                  <a:lnTo>
                    <a:pt x="286194" y="149174"/>
                  </a:lnTo>
                  <a:lnTo>
                    <a:pt x="237477" y="149174"/>
                  </a:lnTo>
                  <a:lnTo>
                    <a:pt x="232905" y="150660"/>
                  </a:lnTo>
                  <a:lnTo>
                    <a:pt x="232905" y="162864"/>
                  </a:lnTo>
                  <a:lnTo>
                    <a:pt x="344030" y="162864"/>
                  </a:lnTo>
                  <a:lnTo>
                    <a:pt x="348602" y="161328"/>
                  </a:lnTo>
                  <a:lnTo>
                    <a:pt x="348602" y="150660"/>
                  </a:lnTo>
                  <a:close/>
                </a:path>
                <a:path w="522604" h="166370">
                  <a:moveTo>
                    <a:pt x="455155" y="30403"/>
                  </a:moveTo>
                  <a:lnTo>
                    <a:pt x="421678" y="30403"/>
                  </a:lnTo>
                  <a:lnTo>
                    <a:pt x="424700" y="16713"/>
                  </a:lnTo>
                  <a:lnTo>
                    <a:pt x="426237" y="13690"/>
                  </a:lnTo>
                  <a:lnTo>
                    <a:pt x="426237" y="4559"/>
                  </a:lnTo>
                  <a:lnTo>
                    <a:pt x="411010" y="4559"/>
                  </a:lnTo>
                  <a:lnTo>
                    <a:pt x="411010" y="9131"/>
                  </a:lnTo>
                  <a:lnTo>
                    <a:pt x="409473" y="12153"/>
                  </a:lnTo>
                  <a:lnTo>
                    <a:pt x="409473" y="15176"/>
                  </a:lnTo>
                  <a:lnTo>
                    <a:pt x="406450" y="25844"/>
                  </a:lnTo>
                  <a:lnTo>
                    <a:pt x="404901" y="31953"/>
                  </a:lnTo>
                  <a:lnTo>
                    <a:pt x="363829" y="31953"/>
                  </a:lnTo>
                  <a:lnTo>
                    <a:pt x="363829" y="47180"/>
                  </a:lnTo>
                  <a:lnTo>
                    <a:pt x="400342" y="47180"/>
                  </a:lnTo>
                  <a:lnTo>
                    <a:pt x="392811" y="68338"/>
                  </a:lnTo>
                  <a:lnTo>
                    <a:pt x="386842" y="82765"/>
                  </a:lnTo>
                  <a:lnTo>
                    <a:pt x="379996" y="95770"/>
                  </a:lnTo>
                  <a:lnTo>
                    <a:pt x="369989" y="112445"/>
                  </a:lnTo>
                  <a:lnTo>
                    <a:pt x="366852" y="117170"/>
                  </a:lnTo>
                  <a:lnTo>
                    <a:pt x="365315" y="120256"/>
                  </a:lnTo>
                  <a:lnTo>
                    <a:pt x="365315" y="126301"/>
                  </a:lnTo>
                  <a:lnTo>
                    <a:pt x="368388" y="129374"/>
                  </a:lnTo>
                  <a:lnTo>
                    <a:pt x="379056" y="129374"/>
                  </a:lnTo>
                  <a:lnTo>
                    <a:pt x="380542" y="127838"/>
                  </a:lnTo>
                  <a:lnTo>
                    <a:pt x="383628" y="121742"/>
                  </a:lnTo>
                  <a:lnTo>
                    <a:pt x="393128" y="104724"/>
                  </a:lnTo>
                  <a:lnTo>
                    <a:pt x="401497" y="87134"/>
                  </a:lnTo>
                  <a:lnTo>
                    <a:pt x="409295" y="67830"/>
                  </a:lnTo>
                  <a:lnTo>
                    <a:pt x="417106" y="45643"/>
                  </a:lnTo>
                  <a:lnTo>
                    <a:pt x="423151" y="45415"/>
                  </a:lnTo>
                  <a:lnTo>
                    <a:pt x="449059" y="44107"/>
                  </a:lnTo>
                  <a:lnTo>
                    <a:pt x="452081" y="44107"/>
                  </a:lnTo>
                  <a:lnTo>
                    <a:pt x="455155" y="41071"/>
                  </a:lnTo>
                  <a:lnTo>
                    <a:pt x="455155" y="30403"/>
                  </a:lnTo>
                  <a:close/>
                </a:path>
                <a:path w="522604" h="166370">
                  <a:moveTo>
                    <a:pt x="522135" y="130911"/>
                  </a:moveTo>
                  <a:lnTo>
                    <a:pt x="520598" y="127838"/>
                  </a:lnTo>
                  <a:lnTo>
                    <a:pt x="517575" y="124815"/>
                  </a:lnTo>
                  <a:lnTo>
                    <a:pt x="511962" y="120256"/>
                  </a:lnTo>
                  <a:lnTo>
                    <a:pt x="509524" y="118275"/>
                  </a:lnTo>
                  <a:lnTo>
                    <a:pt x="501192" y="112445"/>
                  </a:lnTo>
                  <a:lnTo>
                    <a:pt x="496100" y="109588"/>
                  </a:lnTo>
                  <a:lnTo>
                    <a:pt x="492290" y="107467"/>
                  </a:lnTo>
                  <a:lnTo>
                    <a:pt x="482549" y="103479"/>
                  </a:lnTo>
                  <a:lnTo>
                    <a:pt x="482307" y="97383"/>
                  </a:lnTo>
                  <a:lnTo>
                    <a:pt x="481012" y="63893"/>
                  </a:lnTo>
                  <a:lnTo>
                    <a:pt x="481012" y="54762"/>
                  </a:lnTo>
                  <a:lnTo>
                    <a:pt x="468858" y="54762"/>
                  </a:lnTo>
                  <a:lnTo>
                    <a:pt x="468858" y="112610"/>
                  </a:lnTo>
                  <a:lnTo>
                    <a:pt x="468477" y="126047"/>
                  </a:lnTo>
                  <a:lnTo>
                    <a:pt x="465810" y="137756"/>
                  </a:lnTo>
                  <a:lnTo>
                    <a:pt x="458571" y="146037"/>
                  </a:lnTo>
                  <a:lnTo>
                    <a:pt x="444500" y="149174"/>
                  </a:lnTo>
                  <a:lnTo>
                    <a:pt x="438937" y="148869"/>
                  </a:lnTo>
                  <a:lnTo>
                    <a:pt x="429653" y="146710"/>
                  </a:lnTo>
                  <a:lnTo>
                    <a:pt x="420954" y="140830"/>
                  </a:lnTo>
                  <a:lnTo>
                    <a:pt x="417106" y="129374"/>
                  </a:lnTo>
                  <a:lnTo>
                    <a:pt x="419506" y="120510"/>
                  </a:lnTo>
                  <a:lnTo>
                    <a:pt x="458190" y="109588"/>
                  </a:lnTo>
                  <a:lnTo>
                    <a:pt x="468858" y="112610"/>
                  </a:lnTo>
                  <a:lnTo>
                    <a:pt x="468858" y="54762"/>
                  </a:lnTo>
                  <a:lnTo>
                    <a:pt x="467321" y="54762"/>
                  </a:lnTo>
                  <a:lnTo>
                    <a:pt x="464286" y="59334"/>
                  </a:lnTo>
                  <a:lnTo>
                    <a:pt x="464286" y="63893"/>
                  </a:lnTo>
                  <a:lnTo>
                    <a:pt x="467321" y="97383"/>
                  </a:lnTo>
                  <a:lnTo>
                    <a:pt x="462749" y="97383"/>
                  </a:lnTo>
                  <a:lnTo>
                    <a:pt x="458190" y="95897"/>
                  </a:lnTo>
                  <a:lnTo>
                    <a:pt x="449059" y="95897"/>
                  </a:lnTo>
                  <a:lnTo>
                    <a:pt x="425869" y="99415"/>
                  </a:lnTo>
                  <a:lnTo>
                    <a:pt x="411962" y="108064"/>
                  </a:lnTo>
                  <a:lnTo>
                    <a:pt x="405193" y="118999"/>
                  </a:lnTo>
                  <a:lnTo>
                    <a:pt x="403415" y="129374"/>
                  </a:lnTo>
                  <a:lnTo>
                    <a:pt x="405574" y="141046"/>
                  </a:lnTo>
                  <a:lnTo>
                    <a:pt x="412724" y="151841"/>
                  </a:lnTo>
                  <a:lnTo>
                    <a:pt x="425869" y="159778"/>
                  </a:lnTo>
                  <a:lnTo>
                    <a:pt x="446036" y="162864"/>
                  </a:lnTo>
                  <a:lnTo>
                    <a:pt x="452983" y="162318"/>
                  </a:lnTo>
                  <a:lnTo>
                    <a:pt x="462940" y="159626"/>
                  </a:lnTo>
                  <a:lnTo>
                    <a:pt x="473189" y="153225"/>
                  </a:lnTo>
                  <a:lnTo>
                    <a:pt x="475894" y="149174"/>
                  </a:lnTo>
                  <a:lnTo>
                    <a:pt x="481012" y="141528"/>
                  </a:lnTo>
                  <a:lnTo>
                    <a:pt x="484085" y="133946"/>
                  </a:lnTo>
                  <a:lnTo>
                    <a:pt x="482549" y="126301"/>
                  </a:lnTo>
                  <a:lnTo>
                    <a:pt x="482549" y="120256"/>
                  </a:lnTo>
                  <a:lnTo>
                    <a:pt x="509930" y="141528"/>
                  </a:lnTo>
                  <a:lnTo>
                    <a:pt x="517575" y="141528"/>
                  </a:lnTo>
                  <a:lnTo>
                    <a:pt x="522135" y="138506"/>
                  </a:lnTo>
                  <a:lnTo>
                    <a:pt x="522135" y="130911"/>
                  </a:lnTo>
                  <a:close/>
                </a:path>
                <a:path w="522604" h="166370">
                  <a:moveTo>
                    <a:pt x="522135" y="47180"/>
                  </a:moveTo>
                  <a:lnTo>
                    <a:pt x="486156" y="20332"/>
                  </a:lnTo>
                  <a:lnTo>
                    <a:pt x="471881" y="15176"/>
                  </a:lnTo>
                  <a:lnTo>
                    <a:pt x="467321" y="15176"/>
                  </a:lnTo>
                  <a:lnTo>
                    <a:pt x="465823" y="18249"/>
                  </a:lnTo>
                  <a:lnTo>
                    <a:pt x="464286" y="19786"/>
                  </a:lnTo>
                  <a:lnTo>
                    <a:pt x="464286" y="27381"/>
                  </a:lnTo>
                  <a:lnTo>
                    <a:pt x="467321" y="28917"/>
                  </a:lnTo>
                  <a:lnTo>
                    <a:pt x="470395" y="30403"/>
                  </a:lnTo>
                  <a:lnTo>
                    <a:pt x="478409" y="34201"/>
                  </a:lnTo>
                  <a:lnTo>
                    <a:pt x="486714" y="38989"/>
                  </a:lnTo>
                  <a:lnTo>
                    <a:pt x="495617" y="45199"/>
                  </a:lnTo>
                  <a:lnTo>
                    <a:pt x="505371" y="53276"/>
                  </a:lnTo>
                  <a:lnTo>
                    <a:pt x="509930" y="56311"/>
                  </a:lnTo>
                  <a:lnTo>
                    <a:pt x="511467" y="57848"/>
                  </a:lnTo>
                  <a:lnTo>
                    <a:pt x="517575" y="57848"/>
                  </a:lnTo>
                  <a:lnTo>
                    <a:pt x="522135" y="54762"/>
                  </a:lnTo>
                  <a:lnTo>
                    <a:pt x="522135" y="47180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72628" y="7680820"/>
              <a:ext cx="152196" cy="147688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447647" y="7665592"/>
              <a:ext cx="513080" cy="164465"/>
            </a:xfrm>
            <a:custGeom>
              <a:avLst/>
              <a:gdLst/>
              <a:ahLst/>
              <a:cxnLst/>
              <a:rect l="l" t="t" r="r" b="b"/>
              <a:pathLst>
                <a:path w="513080" h="164465">
                  <a:moveTo>
                    <a:pt x="48717" y="12204"/>
                  </a:moveTo>
                  <a:lnTo>
                    <a:pt x="47231" y="10668"/>
                  </a:lnTo>
                  <a:lnTo>
                    <a:pt x="33489" y="10668"/>
                  </a:lnTo>
                  <a:lnTo>
                    <a:pt x="33489" y="63944"/>
                  </a:lnTo>
                  <a:lnTo>
                    <a:pt x="32181" y="94132"/>
                  </a:lnTo>
                  <a:lnTo>
                    <a:pt x="27597" y="115900"/>
                  </a:lnTo>
                  <a:lnTo>
                    <a:pt x="18732" y="132245"/>
                  </a:lnTo>
                  <a:lnTo>
                    <a:pt x="4572" y="146151"/>
                  </a:lnTo>
                  <a:lnTo>
                    <a:pt x="1536" y="147688"/>
                  </a:lnTo>
                  <a:lnTo>
                    <a:pt x="0" y="150710"/>
                  </a:lnTo>
                  <a:lnTo>
                    <a:pt x="0" y="156819"/>
                  </a:lnTo>
                  <a:lnTo>
                    <a:pt x="4572" y="161378"/>
                  </a:lnTo>
                  <a:lnTo>
                    <a:pt x="9131" y="161378"/>
                  </a:lnTo>
                  <a:lnTo>
                    <a:pt x="14630" y="159131"/>
                  </a:lnTo>
                  <a:lnTo>
                    <a:pt x="40386" y="126453"/>
                  </a:lnTo>
                  <a:lnTo>
                    <a:pt x="48717" y="63944"/>
                  </a:lnTo>
                  <a:lnTo>
                    <a:pt x="48717" y="12204"/>
                  </a:lnTo>
                  <a:close/>
                </a:path>
                <a:path w="513080" h="164465">
                  <a:moveTo>
                    <a:pt x="165950" y="76149"/>
                  </a:moveTo>
                  <a:lnTo>
                    <a:pt x="152260" y="76149"/>
                  </a:lnTo>
                  <a:lnTo>
                    <a:pt x="150710" y="79171"/>
                  </a:lnTo>
                  <a:lnTo>
                    <a:pt x="149225" y="82194"/>
                  </a:lnTo>
                  <a:lnTo>
                    <a:pt x="146151" y="94399"/>
                  </a:lnTo>
                  <a:lnTo>
                    <a:pt x="146151" y="95948"/>
                  </a:lnTo>
                  <a:lnTo>
                    <a:pt x="144614" y="100507"/>
                  </a:lnTo>
                  <a:lnTo>
                    <a:pt x="132740" y="119761"/>
                  </a:lnTo>
                  <a:lnTo>
                    <a:pt x="119303" y="132448"/>
                  </a:lnTo>
                  <a:lnTo>
                    <a:pt x="106730" y="139446"/>
                  </a:lnTo>
                  <a:lnTo>
                    <a:pt x="97434" y="141579"/>
                  </a:lnTo>
                  <a:lnTo>
                    <a:pt x="94411" y="141579"/>
                  </a:lnTo>
                  <a:lnTo>
                    <a:pt x="94411" y="10668"/>
                  </a:lnTo>
                  <a:lnTo>
                    <a:pt x="91338" y="9169"/>
                  </a:lnTo>
                  <a:lnTo>
                    <a:pt x="77647" y="9169"/>
                  </a:lnTo>
                  <a:lnTo>
                    <a:pt x="77647" y="159842"/>
                  </a:lnTo>
                  <a:lnTo>
                    <a:pt x="91338" y="159842"/>
                  </a:lnTo>
                  <a:lnTo>
                    <a:pt x="100850" y="158419"/>
                  </a:lnTo>
                  <a:lnTo>
                    <a:pt x="112661" y="154152"/>
                  </a:lnTo>
                  <a:lnTo>
                    <a:pt x="125603" y="147015"/>
                  </a:lnTo>
                  <a:lnTo>
                    <a:pt x="132638" y="141579"/>
                  </a:lnTo>
                  <a:lnTo>
                    <a:pt x="138557" y="137020"/>
                  </a:lnTo>
                  <a:lnTo>
                    <a:pt x="151815" y="120777"/>
                  </a:lnTo>
                  <a:lnTo>
                    <a:pt x="160235" y="104101"/>
                  </a:lnTo>
                  <a:lnTo>
                    <a:pt x="164655" y="90563"/>
                  </a:lnTo>
                  <a:lnTo>
                    <a:pt x="165950" y="83743"/>
                  </a:lnTo>
                  <a:lnTo>
                    <a:pt x="165950" y="76149"/>
                  </a:lnTo>
                  <a:close/>
                </a:path>
                <a:path w="513080" h="164465">
                  <a:moveTo>
                    <a:pt x="242049" y="16764"/>
                  </a:moveTo>
                  <a:lnTo>
                    <a:pt x="240563" y="13741"/>
                  </a:lnTo>
                  <a:lnTo>
                    <a:pt x="234454" y="13741"/>
                  </a:lnTo>
                  <a:lnTo>
                    <a:pt x="226822" y="12204"/>
                  </a:lnTo>
                  <a:lnTo>
                    <a:pt x="225323" y="16764"/>
                  </a:lnTo>
                  <a:lnTo>
                    <a:pt x="225323" y="22872"/>
                  </a:lnTo>
                  <a:lnTo>
                    <a:pt x="221081" y="55918"/>
                  </a:lnTo>
                  <a:lnTo>
                    <a:pt x="214274" y="86410"/>
                  </a:lnTo>
                  <a:lnTo>
                    <a:pt x="203479" y="114058"/>
                  </a:lnTo>
                  <a:lnTo>
                    <a:pt x="187274" y="138557"/>
                  </a:lnTo>
                  <a:lnTo>
                    <a:pt x="184188" y="143116"/>
                  </a:lnTo>
                  <a:lnTo>
                    <a:pt x="182714" y="146151"/>
                  </a:lnTo>
                  <a:lnTo>
                    <a:pt x="182714" y="153784"/>
                  </a:lnTo>
                  <a:lnTo>
                    <a:pt x="187274" y="156819"/>
                  </a:lnTo>
                  <a:lnTo>
                    <a:pt x="193332" y="156819"/>
                  </a:lnTo>
                  <a:lnTo>
                    <a:pt x="196405" y="155270"/>
                  </a:lnTo>
                  <a:lnTo>
                    <a:pt x="229222" y="94107"/>
                  </a:lnTo>
                  <a:lnTo>
                    <a:pt x="240995" y="34759"/>
                  </a:lnTo>
                  <a:lnTo>
                    <a:pt x="241922" y="22872"/>
                  </a:lnTo>
                  <a:lnTo>
                    <a:pt x="242049" y="16764"/>
                  </a:lnTo>
                  <a:close/>
                </a:path>
                <a:path w="513080" h="164465">
                  <a:moveTo>
                    <a:pt x="325793" y="21336"/>
                  </a:moveTo>
                  <a:lnTo>
                    <a:pt x="321221" y="13741"/>
                  </a:lnTo>
                  <a:lnTo>
                    <a:pt x="319684" y="9169"/>
                  </a:lnTo>
                  <a:lnTo>
                    <a:pt x="316661" y="3073"/>
                  </a:lnTo>
                  <a:lnTo>
                    <a:pt x="316661" y="1536"/>
                  </a:lnTo>
                  <a:lnTo>
                    <a:pt x="307530" y="1536"/>
                  </a:lnTo>
                  <a:lnTo>
                    <a:pt x="307530" y="9169"/>
                  </a:lnTo>
                  <a:lnTo>
                    <a:pt x="309016" y="10668"/>
                  </a:lnTo>
                  <a:lnTo>
                    <a:pt x="310553" y="16764"/>
                  </a:lnTo>
                  <a:lnTo>
                    <a:pt x="312089" y="16764"/>
                  </a:lnTo>
                  <a:lnTo>
                    <a:pt x="312089" y="18300"/>
                  </a:lnTo>
                  <a:lnTo>
                    <a:pt x="313588" y="24358"/>
                  </a:lnTo>
                  <a:lnTo>
                    <a:pt x="315125" y="25895"/>
                  </a:lnTo>
                  <a:lnTo>
                    <a:pt x="315125" y="27432"/>
                  </a:lnTo>
                  <a:lnTo>
                    <a:pt x="316661" y="28917"/>
                  </a:lnTo>
                  <a:lnTo>
                    <a:pt x="325793" y="28917"/>
                  </a:lnTo>
                  <a:lnTo>
                    <a:pt x="325793" y="21336"/>
                  </a:lnTo>
                  <a:close/>
                </a:path>
                <a:path w="513080" h="164465">
                  <a:moveTo>
                    <a:pt x="342557" y="146151"/>
                  </a:moveTo>
                  <a:lnTo>
                    <a:pt x="317030" y="106006"/>
                  </a:lnTo>
                  <a:lnTo>
                    <a:pt x="299897" y="28917"/>
                  </a:lnTo>
                  <a:lnTo>
                    <a:pt x="298399" y="16764"/>
                  </a:lnTo>
                  <a:lnTo>
                    <a:pt x="298399" y="12204"/>
                  </a:lnTo>
                  <a:lnTo>
                    <a:pt x="289280" y="13741"/>
                  </a:lnTo>
                  <a:lnTo>
                    <a:pt x="283171" y="13741"/>
                  </a:lnTo>
                  <a:lnTo>
                    <a:pt x="281635" y="18300"/>
                  </a:lnTo>
                  <a:lnTo>
                    <a:pt x="281635" y="21336"/>
                  </a:lnTo>
                  <a:lnTo>
                    <a:pt x="281914" y="25971"/>
                  </a:lnTo>
                  <a:lnTo>
                    <a:pt x="292430" y="85432"/>
                  </a:lnTo>
                  <a:lnTo>
                    <a:pt x="307174" y="124015"/>
                  </a:lnTo>
                  <a:lnTo>
                    <a:pt x="315125" y="137020"/>
                  </a:lnTo>
                  <a:lnTo>
                    <a:pt x="322046" y="148475"/>
                  </a:lnTo>
                  <a:lnTo>
                    <a:pt x="327113" y="154355"/>
                  </a:lnTo>
                  <a:lnTo>
                    <a:pt x="330746" y="156514"/>
                  </a:lnTo>
                  <a:lnTo>
                    <a:pt x="333375" y="156819"/>
                  </a:lnTo>
                  <a:lnTo>
                    <a:pt x="337947" y="156819"/>
                  </a:lnTo>
                  <a:lnTo>
                    <a:pt x="342557" y="153784"/>
                  </a:lnTo>
                  <a:lnTo>
                    <a:pt x="342557" y="146151"/>
                  </a:lnTo>
                  <a:close/>
                </a:path>
                <a:path w="513080" h="164465">
                  <a:moveTo>
                    <a:pt x="347116" y="18300"/>
                  </a:moveTo>
                  <a:lnTo>
                    <a:pt x="342557" y="9169"/>
                  </a:lnTo>
                  <a:lnTo>
                    <a:pt x="342557" y="6096"/>
                  </a:lnTo>
                  <a:lnTo>
                    <a:pt x="339483" y="1536"/>
                  </a:lnTo>
                  <a:lnTo>
                    <a:pt x="337947" y="0"/>
                  </a:lnTo>
                  <a:lnTo>
                    <a:pt x="328815" y="0"/>
                  </a:lnTo>
                  <a:lnTo>
                    <a:pt x="328815" y="6096"/>
                  </a:lnTo>
                  <a:lnTo>
                    <a:pt x="330352" y="7632"/>
                  </a:lnTo>
                  <a:lnTo>
                    <a:pt x="330352" y="9169"/>
                  </a:lnTo>
                  <a:lnTo>
                    <a:pt x="333375" y="13741"/>
                  </a:lnTo>
                  <a:lnTo>
                    <a:pt x="333375" y="15227"/>
                  </a:lnTo>
                  <a:lnTo>
                    <a:pt x="337947" y="25895"/>
                  </a:lnTo>
                  <a:lnTo>
                    <a:pt x="337947" y="27432"/>
                  </a:lnTo>
                  <a:lnTo>
                    <a:pt x="344043" y="27432"/>
                  </a:lnTo>
                  <a:lnTo>
                    <a:pt x="347116" y="25895"/>
                  </a:lnTo>
                  <a:lnTo>
                    <a:pt x="347116" y="18300"/>
                  </a:lnTo>
                  <a:close/>
                </a:path>
                <a:path w="513080" h="164465">
                  <a:moveTo>
                    <a:pt x="513016" y="10668"/>
                  </a:moveTo>
                  <a:lnTo>
                    <a:pt x="508444" y="6096"/>
                  </a:lnTo>
                  <a:lnTo>
                    <a:pt x="502348" y="6096"/>
                  </a:lnTo>
                  <a:lnTo>
                    <a:pt x="499325" y="7632"/>
                  </a:lnTo>
                  <a:lnTo>
                    <a:pt x="496290" y="12204"/>
                  </a:lnTo>
                  <a:lnTo>
                    <a:pt x="491451" y="16776"/>
                  </a:lnTo>
                  <a:lnTo>
                    <a:pt x="442950" y="52222"/>
                  </a:lnTo>
                  <a:lnTo>
                    <a:pt x="386346" y="76923"/>
                  </a:lnTo>
                  <a:lnTo>
                    <a:pt x="365379" y="82194"/>
                  </a:lnTo>
                  <a:lnTo>
                    <a:pt x="362305" y="83743"/>
                  </a:lnTo>
                  <a:lnTo>
                    <a:pt x="362305" y="97434"/>
                  </a:lnTo>
                  <a:lnTo>
                    <a:pt x="369938" y="97434"/>
                  </a:lnTo>
                  <a:lnTo>
                    <a:pt x="380466" y="95326"/>
                  </a:lnTo>
                  <a:lnTo>
                    <a:pt x="398284" y="89649"/>
                  </a:lnTo>
                  <a:lnTo>
                    <a:pt x="419811" y="81407"/>
                  </a:lnTo>
                  <a:lnTo>
                    <a:pt x="441477" y="71589"/>
                  </a:lnTo>
                  <a:lnTo>
                    <a:pt x="441477" y="161378"/>
                  </a:lnTo>
                  <a:lnTo>
                    <a:pt x="443014" y="164401"/>
                  </a:lnTo>
                  <a:lnTo>
                    <a:pt x="458241" y="164401"/>
                  </a:lnTo>
                  <a:lnTo>
                    <a:pt x="458241" y="71589"/>
                  </a:lnTo>
                  <a:lnTo>
                    <a:pt x="458241" y="62407"/>
                  </a:lnTo>
                  <a:lnTo>
                    <a:pt x="470789" y="54317"/>
                  </a:lnTo>
                  <a:lnTo>
                    <a:pt x="483336" y="45504"/>
                  </a:lnTo>
                  <a:lnTo>
                    <a:pt x="495896" y="35267"/>
                  </a:lnTo>
                  <a:lnTo>
                    <a:pt x="508444" y="22872"/>
                  </a:lnTo>
                  <a:lnTo>
                    <a:pt x="513016" y="19786"/>
                  </a:lnTo>
                  <a:lnTo>
                    <a:pt x="513016" y="10668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035276" y="7670151"/>
              <a:ext cx="2351874" cy="16137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634488" y="8086731"/>
              <a:ext cx="805234" cy="798213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5772404" y="9181807"/>
              <a:ext cx="583565" cy="359410"/>
            </a:xfrm>
            <a:custGeom>
              <a:avLst/>
              <a:gdLst/>
              <a:ahLst/>
              <a:cxnLst/>
              <a:rect l="l" t="t" r="r" b="b"/>
              <a:pathLst>
                <a:path w="583564" h="359409">
                  <a:moveTo>
                    <a:pt x="516077" y="359219"/>
                  </a:moveTo>
                  <a:lnTo>
                    <a:pt x="25895" y="290702"/>
                  </a:lnTo>
                  <a:lnTo>
                    <a:pt x="0" y="255727"/>
                  </a:lnTo>
                  <a:lnTo>
                    <a:pt x="31991" y="25844"/>
                  </a:lnTo>
                  <a:lnTo>
                    <a:pt x="35780" y="14316"/>
                  </a:lnTo>
                  <a:lnTo>
                    <a:pt x="44153" y="5492"/>
                  </a:lnTo>
                  <a:lnTo>
                    <a:pt x="55956" y="384"/>
                  </a:lnTo>
                  <a:lnTo>
                    <a:pt x="70040" y="0"/>
                  </a:lnTo>
                  <a:lnTo>
                    <a:pt x="558698" y="68452"/>
                  </a:lnTo>
                  <a:lnTo>
                    <a:pt x="569353" y="72223"/>
                  </a:lnTo>
                  <a:lnTo>
                    <a:pt x="577721" y="80275"/>
                  </a:lnTo>
                  <a:lnTo>
                    <a:pt x="582667" y="91171"/>
                  </a:lnTo>
                  <a:lnTo>
                    <a:pt x="583057" y="103479"/>
                  </a:lnTo>
                  <a:lnTo>
                    <a:pt x="551053" y="333375"/>
                  </a:lnTo>
                  <a:lnTo>
                    <a:pt x="546664" y="344896"/>
                  </a:lnTo>
                  <a:lnTo>
                    <a:pt x="538703" y="353717"/>
                  </a:lnTo>
                  <a:lnTo>
                    <a:pt x="528173" y="358828"/>
                  </a:lnTo>
                  <a:lnTo>
                    <a:pt x="516077" y="359219"/>
                  </a:lnTo>
                  <a:close/>
                </a:path>
              </a:pathLst>
            </a:custGeom>
            <a:solidFill>
              <a:srgbClr val="DAD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834091" y="9223645"/>
              <a:ext cx="199382" cy="232923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053255" y="9266266"/>
              <a:ext cx="237482" cy="222242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5795263" y="9283801"/>
              <a:ext cx="537845" cy="242570"/>
            </a:xfrm>
            <a:custGeom>
              <a:avLst/>
              <a:gdLst/>
              <a:ahLst/>
              <a:cxnLst/>
              <a:rect l="l" t="t" r="r" b="b"/>
              <a:pathLst>
                <a:path w="537845" h="242570">
                  <a:moveTo>
                    <a:pt x="537324" y="0"/>
                  </a:moveTo>
                  <a:lnTo>
                    <a:pt x="522293" y="100074"/>
                  </a:lnTo>
                  <a:lnTo>
                    <a:pt x="510996" y="173373"/>
                  </a:lnTo>
                  <a:lnTo>
                    <a:pt x="503834" y="216141"/>
                  </a:lnTo>
                  <a:lnTo>
                    <a:pt x="471893" y="241985"/>
                  </a:lnTo>
                  <a:lnTo>
                    <a:pt x="394308" y="230895"/>
                  </a:lnTo>
                  <a:lnTo>
                    <a:pt x="232522" y="207945"/>
                  </a:lnTo>
                  <a:lnTo>
                    <a:pt x="72449" y="185273"/>
                  </a:lnTo>
                  <a:lnTo>
                    <a:pt x="0" y="175018"/>
                  </a:lnTo>
                </a:path>
              </a:pathLst>
            </a:custGeom>
            <a:ln w="12178">
              <a:solidFill>
                <a:srgbClr val="C1C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828754" y="8959557"/>
              <a:ext cx="497840" cy="266700"/>
            </a:xfrm>
            <a:custGeom>
              <a:avLst/>
              <a:gdLst/>
              <a:ahLst/>
              <a:cxnLst/>
              <a:rect l="l" t="t" r="r" b="b"/>
              <a:pathLst>
                <a:path w="497839" h="266700">
                  <a:moveTo>
                    <a:pt x="0" y="207010"/>
                  </a:moveTo>
                  <a:lnTo>
                    <a:pt x="0" y="73025"/>
                  </a:lnTo>
                </a:path>
                <a:path w="497839" h="266700">
                  <a:moveTo>
                    <a:pt x="25844" y="207010"/>
                  </a:moveTo>
                  <a:lnTo>
                    <a:pt x="25844" y="15176"/>
                  </a:lnTo>
                </a:path>
                <a:path w="497839" h="266700">
                  <a:moveTo>
                    <a:pt x="171996" y="222250"/>
                  </a:moveTo>
                  <a:lnTo>
                    <a:pt x="171996" y="0"/>
                  </a:lnTo>
                </a:path>
                <a:path w="497839" h="266700">
                  <a:moveTo>
                    <a:pt x="234403" y="231368"/>
                  </a:moveTo>
                  <a:lnTo>
                    <a:pt x="234403" y="73025"/>
                  </a:lnTo>
                </a:path>
                <a:path w="497839" h="266700">
                  <a:moveTo>
                    <a:pt x="263321" y="234403"/>
                  </a:moveTo>
                  <a:lnTo>
                    <a:pt x="263321" y="92811"/>
                  </a:lnTo>
                </a:path>
                <a:path w="497839" h="266700">
                  <a:moveTo>
                    <a:pt x="388150" y="254190"/>
                  </a:moveTo>
                  <a:lnTo>
                    <a:pt x="388150" y="15176"/>
                  </a:lnTo>
                </a:path>
                <a:path w="497839" h="266700">
                  <a:moveTo>
                    <a:pt x="426199" y="258762"/>
                  </a:moveTo>
                  <a:lnTo>
                    <a:pt x="426199" y="111125"/>
                  </a:lnTo>
                </a:path>
                <a:path w="497839" h="266700">
                  <a:moveTo>
                    <a:pt x="497776" y="266344"/>
                  </a:moveTo>
                  <a:lnTo>
                    <a:pt x="497776" y="92811"/>
                  </a:lnTo>
                </a:path>
              </a:pathLst>
            </a:custGeom>
            <a:ln w="12178">
              <a:solidFill>
                <a:srgbClr val="BBBC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357983" y="8202955"/>
              <a:ext cx="1724723" cy="12938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65555" y="8413051"/>
              <a:ext cx="4324756" cy="1187361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5586704" y="5813031"/>
              <a:ext cx="55244" cy="82550"/>
            </a:xfrm>
            <a:custGeom>
              <a:avLst/>
              <a:gdLst/>
              <a:ahLst/>
              <a:cxnLst/>
              <a:rect l="l" t="t" r="r" b="b"/>
              <a:pathLst>
                <a:path w="55245" h="82550">
                  <a:moveTo>
                    <a:pt x="0" y="82194"/>
                  </a:moveTo>
                  <a:lnTo>
                    <a:pt x="0" y="0"/>
                  </a:lnTo>
                  <a:lnTo>
                    <a:pt x="54775" y="41071"/>
                  </a:lnTo>
                  <a:lnTo>
                    <a:pt x="0" y="82194"/>
                  </a:lnTo>
                  <a:close/>
                </a:path>
              </a:pathLst>
            </a:custGeom>
            <a:solidFill>
              <a:srgbClr val="00B5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696292" y="5802363"/>
              <a:ext cx="71539" cy="101993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787631" y="5799340"/>
              <a:ext cx="210096" cy="105016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6032703" y="5799340"/>
              <a:ext cx="114300" cy="105410"/>
            </a:xfrm>
            <a:custGeom>
              <a:avLst/>
              <a:gdLst/>
              <a:ahLst/>
              <a:cxnLst/>
              <a:rect l="l" t="t" r="r" b="b"/>
              <a:pathLst>
                <a:path w="114300" h="105410">
                  <a:moveTo>
                    <a:pt x="36563" y="59321"/>
                  </a:moveTo>
                  <a:lnTo>
                    <a:pt x="1536" y="59321"/>
                  </a:lnTo>
                  <a:lnTo>
                    <a:pt x="0" y="63893"/>
                  </a:lnTo>
                  <a:lnTo>
                    <a:pt x="0" y="71526"/>
                  </a:lnTo>
                  <a:lnTo>
                    <a:pt x="36563" y="71526"/>
                  </a:lnTo>
                  <a:lnTo>
                    <a:pt x="36563" y="59321"/>
                  </a:lnTo>
                  <a:close/>
                </a:path>
                <a:path w="114300" h="105410">
                  <a:moveTo>
                    <a:pt x="114198" y="73075"/>
                  </a:moveTo>
                  <a:lnTo>
                    <a:pt x="112661" y="68453"/>
                  </a:lnTo>
                  <a:lnTo>
                    <a:pt x="101993" y="68453"/>
                  </a:lnTo>
                  <a:lnTo>
                    <a:pt x="101993" y="15176"/>
                  </a:lnTo>
                  <a:lnTo>
                    <a:pt x="101993" y="6045"/>
                  </a:lnTo>
                  <a:lnTo>
                    <a:pt x="97434" y="0"/>
                  </a:lnTo>
                  <a:lnTo>
                    <a:pt x="89839" y="0"/>
                  </a:lnTo>
                  <a:lnTo>
                    <a:pt x="89839" y="16713"/>
                  </a:lnTo>
                  <a:lnTo>
                    <a:pt x="89839" y="68453"/>
                  </a:lnTo>
                  <a:lnTo>
                    <a:pt x="56349" y="68453"/>
                  </a:lnTo>
                  <a:lnTo>
                    <a:pt x="56349" y="65430"/>
                  </a:lnTo>
                  <a:lnTo>
                    <a:pt x="85267" y="16713"/>
                  </a:lnTo>
                  <a:lnTo>
                    <a:pt x="85267" y="15176"/>
                  </a:lnTo>
                  <a:lnTo>
                    <a:pt x="88303" y="15176"/>
                  </a:lnTo>
                  <a:lnTo>
                    <a:pt x="89839" y="16713"/>
                  </a:lnTo>
                  <a:lnTo>
                    <a:pt x="89839" y="0"/>
                  </a:lnTo>
                  <a:lnTo>
                    <a:pt x="83731" y="0"/>
                  </a:lnTo>
                  <a:lnTo>
                    <a:pt x="79171" y="7581"/>
                  </a:lnTo>
                  <a:lnTo>
                    <a:pt x="48717" y="60871"/>
                  </a:lnTo>
                  <a:lnTo>
                    <a:pt x="45681" y="65430"/>
                  </a:lnTo>
                  <a:lnTo>
                    <a:pt x="45681" y="74561"/>
                  </a:lnTo>
                  <a:lnTo>
                    <a:pt x="50253" y="79121"/>
                  </a:lnTo>
                  <a:lnTo>
                    <a:pt x="89839" y="79121"/>
                  </a:lnTo>
                  <a:lnTo>
                    <a:pt x="89839" y="103479"/>
                  </a:lnTo>
                  <a:lnTo>
                    <a:pt x="91376" y="105016"/>
                  </a:lnTo>
                  <a:lnTo>
                    <a:pt x="97434" y="105016"/>
                  </a:lnTo>
                  <a:lnTo>
                    <a:pt x="101993" y="103479"/>
                  </a:lnTo>
                  <a:lnTo>
                    <a:pt x="101993" y="79121"/>
                  </a:lnTo>
                  <a:lnTo>
                    <a:pt x="114198" y="79121"/>
                  </a:lnTo>
                  <a:lnTo>
                    <a:pt x="114198" y="73075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521348" y="5796254"/>
              <a:ext cx="120256" cy="117233"/>
            </a:xfrm>
            <a:prstGeom prst="rect">
              <a:avLst/>
            </a:prstGeom>
          </p:spPr>
        </p:pic>
      </p:grpSp>
      <p:sp>
        <p:nvSpPr>
          <p:cNvPr id="64" name="object 64"/>
          <p:cNvSpPr/>
          <p:nvPr/>
        </p:nvSpPr>
        <p:spPr>
          <a:xfrm>
            <a:off x="0" y="5600"/>
            <a:ext cx="6824345" cy="717550"/>
          </a:xfrm>
          <a:custGeom>
            <a:avLst/>
            <a:gdLst/>
            <a:ahLst/>
            <a:cxnLst/>
            <a:rect l="l" t="t" r="r" b="b"/>
            <a:pathLst>
              <a:path w="6824345" h="717550">
                <a:moveTo>
                  <a:pt x="0" y="0"/>
                </a:moveTo>
                <a:lnTo>
                  <a:pt x="6824306" y="0"/>
                </a:lnTo>
                <a:lnTo>
                  <a:pt x="6824306" y="716953"/>
                </a:lnTo>
                <a:lnTo>
                  <a:pt x="0" y="716953"/>
                </a:lnTo>
                <a:lnTo>
                  <a:pt x="0" y="0"/>
                </a:lnTo>
                <a:close/>
              </a:path>
            </a:pathLst>
          </a:custGeom>
          <a:solidFill>
            <a:srgbClr val="CFE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5" name="object 65"/>
          <p:cNvGrpSpPr/>
          <p:nvPr/>
        </p:nvGrpSpPr>
        <p:grpSpPr>
          <a:xfrm>
            <a:off x="7183539" y="1080286"/>
            <a:ext cx="368935" cy="688340"/>
            <a:chOff x="7183539" y="1080286"/>
            <a:chExt cx="368935" cy="688340"/>
          </a:xfrm>
        </p:grpSpPr>
        <p:sp>
          <p:nvSpPr>
            <p:cNvPr id="66" name="object 66"/>
            <p:cNvSpPr/>
            <p:nvPr/>
          </p:nvSpPr>
          <p:spPr>
            <a:xfrm>
              <a:off x="7183539" y="1080286"/>
              <a:ext cx="368935" cy="688340"/>
            </a:xfrm>
            <a:custGeom>
              <a:avLst/>
              <a:gdLst/>
              <a:ahLst/>
              <a:cxnLst/>
              <a:rect l="l" t="t" r="r" b="b"/>
              <a:pathLst>
                <a:path w="368934" h="688339">
                  <a:moveTo>
                    <a:pt x="368401" y="688085"/>
                  </a:moveTo>
                  <a:lnTo>
                    <a:pt x="71539" y="688085"/>
                  </a:lnTo>
                  <a:lnTo>
                    <a:pt x="43676" y="682476"/>
                  </a:lnTo>
                  <a:lnTo>
                    <a:pt x="20939" y="667165"/>
                  </a:lnTo>
                  <a:lnTo>
                    <a:pt x="5616" y="644430"/>
                  </a:lnTo>
                  <a:lnTo>
                    <a:pt x="0" y="616546"/>
                  </a:lnTo>
                  <a:lnTo>
                    <a:pt x="0" y="71539"/>
                  </a:lnTo>
                  <a:lnTo>
                    <a:pt x="5616" y="43682"/>
                  </a:lnTo>
                  <a:lnTo>
                    <a:pt x="20939" y="20943"/>
                  </a:lnTo>
                  <a:lnTo>
                    <a:pt x="43676" y="5618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8085"/>
                  </a:lnTo>
                  <a:close/>
                </a:path>
              </a:pathLst>
            </a:custGeom>
            <a:solidFill>
              <a:srgbClr val="C6C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331227" y="1183829"/>
              <a:ext cx="47625" cy="184785"/>
            </a:xfrm>
            <a:custGeom>
              <a:avLst/>
              <a:gdLst/>
              <a:ahLst/>
              <a:cxnLst/>
              <a:rect l="l" t="t" r="r" b="b"/>
              <a:pathLst>
                <a:path w="47625" h="184784">
                  <a:moveTo>
                    <a:pt x="44145" y="3022"/>
                  </a:moveTo>
                  <a:lnTo>
                    <a:pt x="41071" y="0"/>
                  </a:lnTo>
                  <a:lnTo>
                    <a:pt x="31940" y="0"/>
                  </a:lnTo>
                  <a:lnTo>
                    <a:pt x="30403" y="3022"/>
                  </a:lnTo>
                  <a:lnTo>
                    <a:pt x="28917" y="6096"/>
                  </a:lnTo>
                  <a:lnTo>
                    <a:pt x="27381" y="13690"/>
                  </a:lnTo>
                  <a:lnTo>
                    <a:pt x="21285" y="21285"/>
                  </a:lnTo>
                  <a:lnTo>
                    <a:pt x="12153" y="22821"/>
                  </a:lnTo>
                  <a:lnTo>
                    <a:pt x="1485" y="24358"/>
                  </a:lnTo>
                  <a:lnTo>
                    <a:pt x="0" y="25895"/>
                  </a:lnTo>
                  <a:lnTo>
                    <a:pt x="0" y="36512"/>
                  </a:lnTo>
                  <a:lnTo>
                    <a:pt x="27381" y="36512"/>
                  </a:lnTo>
                  <a:lnTo>
                    <a:pt x="27381" y="120256"/>
                  </a:lnTo>
                  <a:lnTo>
                    <a:pt x="30403" y="121793"/>
                  </a:lnTo>
                  <a:lnTo>
                    <a:pt x="39585" y="121793"/>
                  </a:lnTo>
                  <a:lnTo>
                    <a:pt x="44145" y="120256"/>
                  </a:lnTo>
                  <a:lnTo>
                    <a:pt x="44145" y="3022"/>
                  </a:lnTo>
                  <a:close/>
                </a:path>
                <a:path w="47625" h="184784">
                  <a:moveTo>
                    <a:pt x="47180" y="159842"/>
                  </a:moveTo>
                  <a:lnTo>
                    <a:pt x="39585" y="153733"/>
                  </a:lnTo>
                  <a:lnTo>
                    <a:pt x="24358" y="153733"/>
                  </a:lnTo>
                  <a:lnTo>
                    <a:pt x="16713" y="159842"/>
                  </a:lnTo>
                  <a:lnTo>
                    <a:pt x="16713" y="176555"/>
                  </a:lnTo>
                  <a:lnTo>
                    <a:pt x="22821" y="184200"/>
                  </a:lnTo>
                  <a:lnTo>
                    <a:pt x="39585" y="184200"/>
                  </a:lnTo>
                  <a:lnTo>
                    <a:pt x="47180" y="176555"/>
                  </a:lnTo>
                  <a:lnTo>
                    <a:pt x="47180" y="1598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296200" y="1401508"/>
              <a:ext cx="133946" cy="270967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7183539" y="2570606"/>
            <a:ext cx="368935" cy="688340"/>
            <a:chOff x="7183539" y="2570606"/>
            <a:chExt cx="368935" cy="688340"/>
          </a:xfrm>
        </p:grpSpPr>
        <p:sp>
          <p:nvSpPr>
            <p:cNvPr id="70" name="object 70"/>
            <p:cNvSpPr/>
            <p:nvPr/>
          </p:nvSpPr>
          <p:spPr>
            <a:xfrm>
              <a:off x="7183539" y="2570606"/>
              <a:ext cx="368935" cy="688340"/>
            </a:xfrm>
            <a:custGeom>
              <a:avLst/>
              <a:gdLst/>
              <a:ahLst/>
              <a:cxnLst/>
              <a:rect l="l" t="t" r="r" b="b"/>
              <a:pathLst>
                <a:path w="368934" h="688339">
                  <a:moveTo>
                    <a:pt x="368401" y="688035"/>
                  </a:moveTo>
                  <a:lnTo>
                    <a:pt x="71539" y="688035"/>
                  </a:lnTo>
                  <a:lnTo>
                    <a:pt x="43676" y="682400"/>
                  </a:lnTo>
                  <a:lnTo>
                    <a:pt x="20939" y="666924"/>
                  </a:lnTo>
                  <a:lnTo>
                    <a:pt x="5616" y="643747"/>
                  </a:lnTo>
                  <a:lnTo>
                    <a:pt x="0" y="615010"/>
                  </a:lnTo>
                  <a:lnTo>
                    <a:pt x="0" y="71539"/>
                  </a:lnTo>
                  <a:lnTo>
                    <a:pt x="5616" y="43660"/>
                  </a:lnTo>
                  <a:lnTo>
                    <a:pt x="20939" y="20924"/>
                  </a:lnTo>
                  <a:lnTo>
                    <a:pt x="43676" y="5611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8035"/>
                  </a:lnTo>
                  <a:close/>
                </a:path>
              </a:pathLst>
            </a:custGeom>
            <a:solidFill>
              <a:srgbClr val="00B5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296200" y="2686303"/>
              <a:ext cx="133946" cy="272503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294664" y="3013570"/>
              <a:ext cx="137020" cy="137020"/>
            </a:xfrm>
            <a:prstGeom prst="rect">
              <a:avLst/>
            </a:prstGeom>
          </p:spPr>
        </p:pic>
      </p:grpSp>
      <p:grpSp>
        <p:nvGrpSpPr>
          <p:cNvPr id="73" name="object 73"/>
          <p:cNvGrpSpPr/>
          <p:nvPr/>
        </p:nvGrpSpPr>
        <p:grpSpPr>
          <a:xfrm>
            <a:off x="7183539" y="1826221"/>
            <a:ext cx="368935" cy="687070"/>
            <a:chOff x="7183539" y="1826221"/>
            <a:chExt cx="368935" cy="687070"/>
          </a:xfrm>
        </p:grpSpPr>
        <p:sp>
          <p:nvSpPr>
            <p:cNvPr id="74" name="object 74"/>
            <p:cNvSpPr/>
            <p:nvPr/>
          </p:nvSpPr>
          <p:spPr>
            <a:xfrm>
              <a:off x="7183539" y="1826221"/>
              <a:ext cx="368935" cy="687070"/>
            </a:xfrm>
            <a:custGeom>
              <a:avLst/>
              <a:gdLst/>
              <a:ahLst/>
              <a:cxnLst/>
              <a:rect l="l" t="t" r="r" b="b"/>
              <a:pathLst>
                <a:path w="368934" h="687069">
                  <a:moveTo>
                    <a:pt x="368401" y="686536"/>
                  </a:moveTo>
                  <a:lnTo>
                    <a:pt x="71539" y="686536"/>
                  </a:lnTo>
                  <a:lnTo>
                    <a:pt x="43676" y="680920"/>
                  </a:lnTo>
                  <a:lnTo>
                    <a:pt x="20939" y="665599"/>
                  </a:lnTo>
                  <a:lnTo>
                    <a:pt x="5616" y="642865"/>
                  </a:lnTo>
                  <a:lnTo>
                    <a:pt x="0" y="615010"/>
                  </a:lnTo>
                  <a:lnTo>
                    <a:pt x="0" y="71539"/>
                  </a:lnTo>
                  <a:lnTo>
                    <a:pt x="5616" y="43655"/>
                  </a:lnTo>
                  <a:lnTo>
                    <a:pt x="20939" y="20920"/>
                  </a:lnTo>
                  <a:lnTo>
                    <a:pt x="43676" y="5609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6536"/>
                  </a:lnTo>
                  <a:close/>
                </a:path>
              </a:pathLst>
            </a:custGeom>
            <a:solidFill>
              <a:srgbClr val="C6C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296200" y="1940369"/>
              <a:ext cx="133946" cy="274040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294664" y="2269184"/>
              <a:ext cx="137020" cy="135483"/>
            </a:xfrm>
            <a:prstGeom prst="rect">
              <a:avLst/>
            </a:prstGeom>
          </p:spPr>
        </p:pic>
      </p:grpSp>
      <p:grpSp>
        <p:nvGrpSpPr>
          <p:cNvPr id="77" name="object 77"/>
          <p:cNvGrpSpPr/>
          <p:nvPr/>
        </p:nvGrpSpPr>
        <p:grpSpPr>
          <a:xfrm>
            <a:off x="7183539" y="3314991"/>
            <a:ext cx="368935" cy="688340"/>
            <a:chOff x="7183539" y="3314991"/>
            <a:chExt cx="368935" cy="688340"/>
          </a:xfrm>
        </p:grpSpPr>
        <p:sp>
          <p:nvSpPr>
            <p:cNvPr id="78" name="object 78"/>
            <p:cNvSpPr/>
            <p:nvPr/>
          </p:nvSpPr>
          <p:spPr>
            <a:xfrm>
              <a:off x="7183539" y="3314991"/>
              <a:ext cx="368935" cy="688340"/>
            </a:xfrm>
            <a:custGeom>
              <a:avLst/>
              <a:gdLst/>
              <a:ahLst/>
              <a:cxnLst/>
              <a:rect l="l" t="t" r="r" b="b"/>
              <a:pathLst>
                <a:path w="368934" h="688339">
                  <a:moveTo>
                    <a:pt x="368401" y="688035"/>
                  </a:moveTo>
                  <a:lnTo>
                    <a:pt x="71539" y="688035"/>
                  </a:lnTo>
                  <a:lnTo>
                    <a:pt x="43676" y="682425"/>
                  </a:lnTo>
                  <a:lnTo>
                    <a:pt x="20939" y="667115"/>
                  </a:lnTo>
                  <a:lnTo>
                    <a:pt x="5616" y="644379"/>
                  </a:lnTo>
                  <a:lnTo>
                    <a:pt x="0" y="616496"/>
                  </a:lnTo>
                  <a:lnTo>
                    <a:pt x="0" y="73075"/>
                  </a:lnTo>
                  <a:lnTo>
                    <a:pt x="5616" y="44309"/>
                  </a:lnTo>
                  <a:lnTo>
                    <a:pt x="20939" y="21116"/>
                  </a:lnTo>
                  <a:lnTo>
                    <a:pt x="43676" y="5635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8035"/>
                  </a:lnTo>
                  <a:close/>
                </a:path>
              </a:pathLst>
            </a:custGeom>
            <a:solidFill>
              <a:srgbClr val="C6C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296200" y="3430689"/>
              <a:ext cx="133946" cy="272453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294664" y="3759492"/>
              <a:ext cx="137020" cy="135483"/>
            </a:xfrm>
            <a:prstGeom prst="rect">
              <a:avLst/>
            </a:prstGeom>
          </p:spPr>
        </p:pic>
      </p:grpSp>
      <p:grpSp>
        <p:nvGrpSpPr>
          <p:cNvPr id="81" name="object 81"/>
          <p:cNvGrpSpPr/>
          <p:nvPr/>
        </p:nvGrpSpPr>
        <p:grpSpPr>
          <a:xfrm>
            <a:off x="7183539" y="4060875"/>
            <a:ext cx="368935" cy="687070"/>
            <a:chOff x="7183539" y="4060875"/>
            <a:chExt cx="368935" cy="687070"/>
          </a:xfrm>
        </p:grpSpPr>
        <p:sp>
          <p:nvSpPr>
            <p:cNvPr id="82" name="object 82"/>
            <p:cNvSpPr/>
            <p:nvPr/>
          </p:nvSpPr>
          <p:spPr>
            <a:xfrm>
              <a:off x="7183539" y="4060875"/>
              <a:ext cx="368935" cy="687070"/>
            </a:xfrm>
            <a:custGeom>
              <a:avLst/>
              <a:gdLst/>
              <a:ahLst/>
              <a:cxnLst/>
              <a:rect l="l" t="t" r="r" b="b"/>
              <a:pathLst>
                <a:path w="368934" h="687070">
                  <a:moveTo>
                    <a:pt x="368401" y="686536"/>
                  </a:moveTo>
                  <a:lnTo>
                    <a:pt x="71539" y="686536"/>
                  </a:lnTo>
                  <a:lnTo>
                    <a:pt x="43676" y="680927"/>
                  </a:lnTo>
                  <a:lnTo>
                    <a:pt x="20939" y="665618"/>
                  </a:lnTo>
                  <a:lnTo>
                    <a:pt x="5616" y="642886"/>
                  </a:lnTo>
                  <a:lnTo>
                    <a:pt x="0" y="615010"/>
                  </a:lnTo>
                  <a:lnTo>
                    <a:pt x="0" y="71589"/>
                  </a:lnTo>
                  <a:lnTo>
                    <a:pt x="5616" y="43698"/>
                  </a:lnTo>
                  <a:lnTo>
                    <a:pt x="20939" y="20945"/>
                  </a:lnTo>
                  <a:lnTo>
                    <a:pt x="43676" y="5617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6536"/>
                  </a:lnTo>
                  <a:close/>
                </a:path>
              </a:pathLst>
            </a:custGeom>
            <a:solidFill>
              <a:srgbClr val="C6C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296200" y="4175073"/>
              <a:ext cx="133946" cy="273989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294664" y="4503889"/>
              <a:ext cx="137020" cy="136969"/>
            </a:xfrm>
            <a:prstGeom prst="rect">
              <a:avLst/>
            </a:prstGeom>
          </p:spPr>
        </p:pic>
      </p:grpSp>
      <p:grpSp>
        <p:nvGrpSpPr>
          <p:cNvPr id="85" name="object 85"/>
          <p:cNvGrpSpPr/>
          <p:nvPr/>
        </p:nvGrpSpPr>
        <p:grpSpPr>
          <a:xfrm>
            <a:off x="7183539" y="4805260"/>
            <a:ext cx="368935" cy="688340"/>
            <a:chOff x="7183539" y="4805260"/>
            <a:chExt cx="368935" cy="688340"/>
          </a:xfrm>
        </p:grpSpPr>
        <p:sp>
          <p:nvSpPr>
            <p:cNvPr id="86" name="object 86"/>
            <p:cNvSpPr/>
            <p:nvPr/>
          </p:nvSpPr>
          <p:spPr>
            <a:xfrm>
              <a:off x="7183539" y="4805260"/>
              <a:ext cx="368935" cy="688340"/>
            </a:xfrm>
            <a:custGeom>
              <a:avLst/>
              <a:gdLst/>
              <a:ahLst/>
              <a:cxnLst/>
              <a:rect l="l" t="t" r="r" b="b"/>
              <a:pathLst>
                <a:path w="368934" h="688339">
                  <a:moveTo>
                    <a:pt x="368401" y="688086"/>
                  </a:moveTo>
                  <a:lnTo>
                    <a:pt x="71539" y="688086"/>
                  </a:lnTo>
                  <a:lnTo>
                    <a:pt x="43676" y="682474"/>
                  </a:lnTo>
                  <a:lnTo>
                    <a:pt x="20939" y="667161"/>
                  </a:lnTo>
                  <a:lnTo>
                    <a:pt x="5616" y="644425"/>
                  </a:lnTo>
                  <a:lnTo>
                    <a:pt x="0" y="616546"/>
                  </a:lnTo>
                  <a:lnTo>
                    <a:pt x="0" y="71589"/>
                  </a:lnTo>
                  <a:lnTo>
                    <a:pt x="5616" y="43703"/>
                  </a:lnTo>
                  <a:lnTo>
                    <a:pt x="20939" y="20950"/>
                  </a:lnTo>
                  <a:lnTo>
                    <a:pt x="43676" y="5619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8086"/>
                  </a:lnTo>
                  <a:close/>
                </a:path>
              </a:pathLst>
            </a:custGeom>
            <a:solidFill>
              <a:srgbClr val="C6C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296200" y="4920957"/>
              <a:ext cx="133946" cy="272503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294664" y="5248274"/>
              <a:ext cx="137020" cy="136969"/>
            </a:xfrm>
            <a:prstGeom prst="rect">
              <a:avLst/>
            </a:prstGeom>
          </p:spPr>
        </p:pic>
      </p:grpSp>
      <p:grpSp>
        <p:nvGrpSpPr>
          <p:cNvPr id="89" name="object 89"/>
          <p:cNvGrpSpPr/>
          <p:nvPr/>
        </p:nvGrpSpPr>
        <p:grpSpPr>
          <a:xfrm>
            <a:off x="7183539" y="5549645"/>
            <a:ext cx="368935" cy="688340"/>
            <a:chOff x="7183539" y="5549645"/>
            <a:chExt cx="368935" cy="688340"/>
          </a:xfrm>
        </p:grpSpPr>
        <p:sp>
          <p:nvSpPr>
            <p:cNvPr id="90" name="object 90"/>
            <p:cNvSpPr/>
            <p:nvPr/>
          </p:nvSpPr>
          <p:spPr>
            <a:xfrm>
              <a:off x="7183539" y="5549645"/>
              <a:ext cx="368935" cy="688340"/>
            </a:xfrm>
            <a:custGeom>
              <a:avLst/>
              <a:gdLst/>
              <a:ahLst/>
              <a:cxnLst/>
              <a:rect l="l" t="t" r="r" b="b"/>
              <a:pathLst>
                <a:path w="368934" h="688339">
                  <a:moveTo>
                    <a:pt x="368401" y="688086"/>
                  </a:moveTo>
                  <a:lnTo>
                    <a:pt x="71539" y="688086"/>
                  </a:lnTo>
                  <a:lnTo>
                    <a:pt x="43676" y="682476"/>
                  </a:lnTo>
                  <a:lnTo>
                    <a:pt x="20939" y="667165"/>
                  </a:lnTo>
                  <a:lnTo>
                    <a:pt x="5616" y="644430"/>
                  </a:lnTo>
                  <a:lnTo>
                    <a:pt x="0" y="616546"/>
                  </a:lnTo>
                  <a:lnTo>
                    <a:pt x="0" y="73075"/>
                  </a:lnTo>
                  <a:lnTo>
                    <a:pt x="5616" y="44330"/>
                  </a:lnTo>
                  <a:lnTo>
                    <a:pt x="20939" y="21135"/>
                  </a:lnTo>
                  <a:lnTo>
                    <a:pt x="43676" y="5642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8086"/>
                  </a:lnTo>
                  <a:close/>
                </a:path>
              </a:pathLst>
            </a:custGeom>
            <a:solidFill>
              <a:srgbClr val="C6C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296200" y="5665342"/>
              <a:ext cx="133946" cy="272503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294664" y="5994145"/>
              <a:ext cx="137020" cy="135483"/>
            </a:xfrm>
            <a:prstGeom prst="rect">
              <a:avLst/>
            </a:prstGeom>
          </p:spPr>
        </p:pic>
      </p:grpSp>
      <p:grpSp>
        <p:nvGrpSpPr>
          <p:cNvPr id="93" name="object 93"/>
          <p:cNvGrpSpPr/>
          <p:nvPr/>
        </p:nvGrpSpPr>
        <p:grpSpPr>
          <a:xfrm>
            <a:off x="7183539" y="6295580"/>
            <a:ext cx="368935" cy="687070"/>
            <a:chOff x="7183539" y="6295580"/>
            <a:chExt cx="368935" cy="687070"/>
          </a:xfrm>
        </p:grpSpPr>
        <p:sp>
          <p:nvSpPr>
            <p:cNvPr id="94" name="object 94"/>
            <p:cNvSpPr/>
            <p:nvPr/>
          </p:nvSpPr>
          <p:spPr>
            <a:xfrm>
              <a:off x="7183539" y="6295580"/>
              <a:ext cx="368935" cy="687070"/>
            </a:xfrm>
            <a:custGeom>
              <a:avLst/>
              <a:gdLst/>
              <a:ahLst/>
              <a:cxnLst/>
              <a:rect l="l" t="t" r="r" b="b"/>
              <a:pathLst>
                <a:path w="368934" h="687070">
                  <a:moveTo>
                    <a:pt x="368401" y="686536"/>
                  </a:moveTo>
                  <a:lnTo>
                    <a:pt x="71539" y="686536"/>
                  </a:lnTo>
                  <a:lnTo>
                    <a:pt x="43676" y="680920"/>
                  </a:lnTo>
                  <a:lnTo>
                    <a:pt x="20939" y="665599"/>
                  </a:lnTo>
                  <a:lnTo>
                    <a:pt x="5616" y="642865"/>
                  </a:lnTo>
                  <a:lnTo>
                    <a:pt x="0" y="615010"/>
                  </a:lnTo>
                  <a:lnTo>
                    <a:pt x="0" y="71539"/>
                  </a:lnTo>
                  <a:lnTo>
                    <a:pt x="5616" y="43655"/>
                  </a:lnTo>
                  <a:lnTo>
                    <a:pt x="20939" y="20920"/>
                  </a:lnTo>
                  <a:lnTo>
                    <a:pt x="43676" y="5609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6536"/>
                  </a:lnTo>
                  <a:close/>
                </a:path>
              </a:pathLst>
            </a:custGeom>
            <a:solidFill>
              <a:srgbClr val="C6C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296200" y="6409727"/>
              <a:ext cx="133946" cy="274040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294664" y="6738543"/>
              <a:ext cx="137020" cy="137020"/>
            </a:xfrm>
            <a:prstGeom prst="rect">
              <a:avLst/>
            </a:prstGeom>
          </p:spPr>
        </p:pic>
      </p:grpSp>
      <p:grpSp>
        <p:nvGrpSpPr>
          <p:cNvPr id="97" name="object 97"/>
          <p:cNvGrpSpPr/>
          <p:nvPr/>
        </p:nvGrpSpPr>
        <p:grpSpPr>
          <a:xfrm>
            <a:off x="7183539" y="7039964"/>
            <a:ext cx="368935" cy="688340"/>
            <a:chOff x="7183539" y="7039964"/>
            <a:chExt cx="368935" cy="688340"/>
          </a:xfrm>
        </p:grpSpPr>
        <p:sp>
          <p:nvSpPr>
            <p:cNvPr id="98" name="object 98"/>
            <p:cNvSpPr/>
            <p:nvPr/>
          </p:nvSpPr>
          <p:spPr>
            <a:xfrm>
              <a:off x="7183539" y="7039964"/>
              <a:ext cx="368935" cy="688340"/>
            </a:xfrm>
            <a:custGeom>
              <a:avLst/>
              <a:gdLst/>
              <a:ahLst/>
              <a:cxnLst/>
              <a:rect l="l" t="t" r="r" b="b"/>
              <a:pathLst>
                <a:path w="368934" h="688340">
                  <a:moveTo>
                    <a:pt x="368401" y="688035"/>
                  </a:moveTo>
                  <a:lnTo>
                    <a:pt x="71539" y="688035"/>
                  </a:lnTo>
                  <a:lnTo>
                    <a:pt x="43676" y="682423"/>
                  </a:lnTo>
                  <a:lnTo>
                    <a:pt x="20939" y="667110"/>
                  </a:lnTo>
                  <a:lnTo>
                    <a:pt x="5616" y="644374"/>
                  </a:lnTo>
                  <a:lnTo>
                    <a:pt x="0" y="616496"/>
                  </a:lnTo>
                  <a:lnTo>
                    <a:pt x="0" y="71539"/>
                  </a:lnTo>
                  <a:lnTo>
                    <a:pt x="5616" y="43660"/>
                  </a:lnTo>
                  <a:lnTo>
                    <a:pt x="20939" y="20924"/>
                  </a:lnTo>
                  <a:lnTo>
                    <a:pt x="43676" y="5611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8035"/>
                  </a:lnTo>
                  <a:close/>
                </a:path>
              </a:pathLst>
            </a:custGeom>
            <a:solidFill>
              <a:srgbClr val="C6C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296200" y="7155662"/>
              <a:ext cx="133946" cy="272503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294664" y="7482928"/>
              <a:ext cx="137020" cy="137020"/>
            </a:xfrm>
            <a:prstGeom prst="rect">
              <a:avLst/>
            </a:prstGeom>
          </p:spPr>
        </p:pic>
      </p:grpSp>
      <p:grpSp>
        <p:nvGrpSpPr>
          <p:cNvPr id="101" name="object 101"/>
          <p:cNvGrpSpPr/>
          <p:nvPr/>
        </p:nvGrpSpPr>
        <p:grpSpPr>
          <a:xfrm>
            <a:off x="7183539" y="7784350"/>
            <a:ext cx="368935" cy="688340"/>
            <a:chOff x="7183539" y="7784350"/>
            <a:chExt cx="368935" cy="688340"/>
          </a:xfrm>
        </p:grpSpPr>
        <p:sp>
          <p:nvSpPr>
            <p:cNvPr id="102" name="object 102"/>
            <p:cNvSpPr/>
            <p:nvPr/>
          </p:nvSpPr>
          <p:spPr>
            <a:xfrm>
              <a:off x="7183539" y="7784350"/>
              <a:ext cx="368935" cy="688340"/>
            </a:xfrm>
            <a:custGeom>
              <a:avLst/>
              <a:gdLst/>
              <a:ahLst/>
              <a:cxnLst/>
              <a:rect l="l" t="t" r="r" b="b"/>
              <a:pathLst>
                <a:path w="368934" h="688340">
                  <a:moveTo>
                    <a:pt x="368401" y="688035"/>
                  </a:moveTo>
                  <a:lnTo>
                    <a:pt x="71539" y="688035"/>
                  </a:lnTo>
                  <a:lnTo>
                    <a:pt x="43676" y="682425"/>
                  </a:lnTo>
                  <a:lnTo>
                    <a:pt x="20939" y="667115"/>
                  </a:lnTo>
                  <a:lnTo>
                    <a:pt x="5616" y="644379"/>
                  </a:lnTo>
                  <a:lnTo>
                    <a:pt x="0" y="616496"/>
                  </a:lnTo>
                  <a:lnTo>
                    <a:pt x="0" y="73075"/>
                  </a:lnTo>
                  <a:lnTo>
                    <a:pt x="5616" y="44957"/>
                  </a:lnTo>
                  <a:lnTo>
                    <a:pt x="20939" y="21693"/>
                  </a:lnTo>
                  <a:lnTo>
                    <a:pt x="43676" y="5851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8035"/>
                  </a:lnTo>
                  <a:close/>
                </a:path>
              </a:pathLst>
            </a:custGeom>
            <a:solidFill>
              <a:srgbClr val="C6C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296200" y="7900047"/>
              <a:ext cx="133946" cy="272453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294664" y="8228850"/>
              <a:ext cx="137020" cy="135483"/>
            </a:xfrm>
            <a:prstGeom prst="rect">
              <a:avLst/>
            </a:prstGeom>
          </p:spPr>
        </p:pic>
      </p:grpSp>
      <p:pic>
        <p:nvPicPr>
          <p:cNvPr id="105" name="object 105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7183539" y="8530233"/>
            <a:ext cx="368401" cy="688085"/>
          </a:xfrm>
          <a:prstGeom prst="rect">
            <a:avLst/>
          </a:prstGeom>
        </p:spPr>
      </p:pic>
      <p:grpSp>
        <p:nvGrpSpPr>
          <p:cNvPr id="106" name="object 106"/>
          <p:cNvGrpSpPr/>
          <p:nvPr/>
        </p:nvGrpSpPr>
        <p:grpSpPr>
          <a:xfrm>
            <a:off x="7183539" y="9274619"/>
            <a:ext cx="368935" cy="688340"/>
            <a:chOff x="7183539" y="9274619"/>
            <a:chExt cx="368935" cy="688340"/>
          </a:xfrm>
        </p:grpSpPr>
        <p:sp>
          <p:nvSpPr>
            <p:cNvPr id="107" name="object 107"/>
            <p:cNvSpPr/>
            <p:nvPr/>
          </p:nvSpPr>
          <p:spPr>
            <a:xfrm>
              <a:off x="7183539" y="9274619"/>
              <a:ext cx="368935" cy="688340"/>
            </a:xfrm>
            <a:custGeom>
              <a:avLst/>
              <a:gdLst/>
              <a:ahLst/>
              <a:cxnLst/>
              <a:rect l="l" t="t" r="r" b="b"/>
              <a:pathLst>
                <a:path w="368934" h="688340">
                  <a:moveTo>
                    <a:pt x="368401" y="688086"/>
                  </a:moveTo>
                  <a:lnTo>
                    <a:pt x="71539" y="688086"/>
                  </a:lnTo>
                  <a:lnTo>
                    <a:pt x="43676" y="682474"/>
                  </a:lnTo>
                  <a:lnTo>
                    <a:pt x="20939" y="667161"/>
                  </a:lnTo>
                  <a:lnTo>
                    <a:pt x="5616" y="644425"/>
                  </a:lnTo>
                  <a:lnTo>
                    <a:pt x="0" y="616546"/>
                  </a:lnTo>
                  <a:lnTo>
                    <a:pt x="0" y="71589"/>
                  </a:lnTo>
                  <a:lnTo>
                    <a:pt x="5616" y="43703"/>
                  </a:lnTo>
                  <a:lnTo>
                    <a:pt x="20939" y="20950"/>
                  </a:lnTo>
                  <a:lnTo>
                    <a:pt x="43676" y="5619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8086"/>
                  </a:lnTo>
                  <a:close/>
                </a:path>
              </a:pathLst>
            </a:custGeom>
            <a:solidFill>
              <a:srgbClr val="C6C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323581" y="9341637"/>
              <a:ext cx="79184" cy="121742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296200" y="9483178"/>
              <a:ext cx="133946" cy="42014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FBA63-BCB3-12E6-8A03-B65A827C7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EE92409-FF87-9E6E-34ED-6558F00C1FE8}"/>
              </a:ext>
            </a:extLst>
          </p:cNvPr>
          <p:cNvSpPr/>
          <p:nvPr/>
        </p:nvSpPr>
        <p:spPr>
          <a:xfrm>
            <a:off x="0" y="5600"/>
            <a:ext cx="7552055" cy="10675620"/>
          </a:xfrm>
          <a:custGeom>
            <a:avLst/>
            <a:gdLst/>
            <a:ahLst/>
            <a:cxnLst/>
            <a:rect l="l" t="t" r="r" b="b"/>
            <a:pathLst>
              <a:path w="7552055" h="10675620">
                <a:moveTo>
                  <a:pt x="7551940" y="10675099"/>
                </a:moveTo>
                <a:lnTo>
                  <a:pt x="0" y="10675099"/>
                </a:lnTo>
                <a:lnTo>
                  <a:pt x="0" y="0"/>
                </a:lnTo>
                <a:lnTo>
                  <a:pt x="7551940" y="0"/>
                </a:lnTo>
                <a:lnTo>
                  <a:pt x="7551940" y="10675099"/>
                </a:lnTo>
                <a:close/>
              </a:path>
            </a:pathLst>
          </a:custGeom>
          <a:solidFill>
            <a:srgbClr val="00B5F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4804DE89-F7B8-66AD-3BBF-22439F94F01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29292" y="3400221"/>
            <a:ext cx="252717" cy="251180"/>
          </a:xfrm>
          <a:prstGeom prst="rect">
            <a:avLst/>
          </a:prstGeom>
        </p:spPr>
      </p:pic>
      <p:pic>
        <p:nvPicPr>
          <p:cNvPr id="4" name="object 4">
            <a:extLst>
              <a:ext uri="{FF2B5EF4-FFF2-40B4-BE49-F238E27FC236}">
                <a16:creationId xmlns:a16="http://schemas.microsoft.com/office/drawing/2014/main" id="{16FB8616-565B-0E88-0765-CDC2750970F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41229" y="3400221"/>
            <a:ext cx="251167" cy="251180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E92272A9-2DDF-F071-DFAD-C15731CA21A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53204" y="3400221"/>
            <a:ext cx="251180" cy="251180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301CB674-93E4-035D-B64C-369B9652B0BD}"/>
              </a:ext>
            </a:extLst>
          </p:cNvPr>
          <p:cNvSpPr/>
          <p:nvPr/>
        </p:nvSpPr>
        <p:spPr>
          <a:xfrm>
            <a:off x="3134321" y="1810994"/>
            <a:ext cx="344170" cy="342900"/>
          </a:xfrm>
          <a:custGeom>
            <a:avLst/>
            <a:gdLst/>
            <a:ahLst/>
            <a:cxnLst/>
            <a:rect l="l" t="t" r="r" b="b"/>
            <a:pathLst>
              <a:path w="344170" h="342900">
                <a:moveTo>
                  <a:pt x="270967" y="322706"/>
                </a:moveTo>
                <a:lnTo>
                  <a:pt x="231381" y="310553"/>
                </a:lnTo>
                <a:lnTo>
                  <a:pt x="231381" y="302907"/>
                </a:lnTo>
                <a:lnTo>
                  <a:pt x="233646" y="293245"/>
                </a:lnTo>
                <a:lnTo>
                  <a:pt x="239199" y="288283"/>
                </a:lnTo>
                <a:lnTo>
                  <a:pt x="246174" y="286455"/>
                </a:lnTo>
                <a:lnTo>
                  <a:pt x="252704" y="286194"/>
                </a:lnTo>
                <a:lnTo>
                  <a:pt x="280098" y="286194"/>
                </a:lnTo>
                <a:lnTo>
                  <a:pt x="289217" y="284657"/>
                </a:lnTo>
                <a:lnTo>
                  <a:pt x="290753" y="280085"/>
                </a:lnTo>
                <a:lnTo>
                  <a:pt x="293839" y="269417"/>
                </a:lnTo>
                <a:lnTo>
                  <a:pt x="295325" y="261835"/>
                </a:lnTo>
                <a:lnTo>
                  <a:pt x="295325" y="237477"/>
                </a:lnTo>
                <a:lnTo>
                  <a:pt x="50253" y="237477"/>
                </a:lnTo>
                <a:lnTo>
                  <a:pt x="40760" y="237120"/>
                </a:lnTo>
                <a:lnTo>
                  <a:pt x="30276" y="234624"/>
                </a:lnTo>
                <a:lnTo>
                  <a:pt x="21793" y="227849"/>
                </a:lnTo>
                <a:lnTo>
                  <a:pt x="18300" y="214655"/>
                </a:lnTo>
                <a:lnTo>
                  <a:pt x="19774" y="202511"/>
                </a:lnTo>
                <a:lnTo>
                  <a:pt x="30454" y="164401"/>
                </a:lnTo>
                <a:lnTo>
                  <a:pt x="57848" y="153733"/>
                </a:lnTo>
                <a:lnTo>
                  <a:pt x="277063" y="153733"/>
                </a:lnTo>
                <a:lnTo>
                  <a:pt x="280098" y="150710"/>
                </a:lnTo>
                <a:lnTo>
                  <a:pt x="280098" y="130911"/>
                </a:lnTo>
                <a:lnTo>
                  <a:pt x="277063" y="127888"/>
                </a:lnTo>
                <a:lnTo>
                  <a:pt x="25895" y="127888"/>
                </a:lnTo>
                <a:lnTo>
                  <a:pt x="18300" y="124815"/>
                </a:lnTo>
                <a:lnTo>
                  <a:pt x="18300" y="103530"/>
                </a:lnTo>
                <a:lnTo>
                  <a:pt x="21336" y="97434"/>
                </a:lnTo>
                <a:lnTo>
                  <a:pt x="281635" y="97434"/>
                </a:lnTo>
                <a:lnTo>
                  <a:pt x="299540" y="98838"/>
                </a:lnTo>
                <a:lnTo>
                  <a:pt x="310735" y="104097"/>
                </a:lnTo>
                <a:lnTo>
                  <a:pt x="316509" y="114777"/>
                </a:lnTo>
                <a:lnTo>
                  <a:pt x="318147" y="132448"/>
                </a:lnTo>
                <a:lnTo>
                  <a:pt x="318147" y="146138"/>
                </a:lnTo>
                <a:lnTo>
                  <a:pt x="316509" y="164049"/>
                </a:lnTo>
                <a:lnTo>
                  <a:pt x="310735" y="175244"/>
                </a:lnTo>
                <a:lnTo>
                  <a:pt x="299540" y="181014"/>
                </a:lnTo>
                <a:lnTo>
                  <a:pt x="281635" y="182651"/>
                </a:lnTo>
                <a:lnTo>
                  <a:pt x="62407" y="182651"/>
                </a:lnTo>
                <a:lnTo>
                  <a:pt x="62407" y="185737"/>
                </a:lnTo>
                <a:lnTo>
                  <a:pt x="60920" y="187237"/>
                </a:lnTo>
                <a:lnTo>
                  <a:pt x="59385" y="199428"/>
                </a:lnTo>
                <a:lnTo>
                  <a:pt x="59385" y="207009"/>
                </a:lnTo>
                <a:lnTo>
                  <a:pt x="293839" y="207009"/>
                </a:lnTo>
                <a:lnTo>
                  <a:pt x="309407" y="207944"/>
                </a:lnTo>
                <a:lnTo>
                  <a:pt x="321417" y="212167"/>
                </a:lnTo>
                <a:lnTo>
                  <a:pt x="329151" y="221813"/>
                </a:lnTo>
                <a:lnTo>
                  <a:pt x="331889" y="239013"/>
                </a:lnTo>
                <a:lnTo>
                  <a:pt x="331458" y="256438"/>
                </a:lnTo>
                <a:lnTo>
                  <a:pt x="325443" y="298716"/>
                </a:lnTo>
                <a:lnTo>
                  <a:pt x="284545" y="322564"/>
                </a:lnTo>
                <a:lnTo>
                  <a:pt x="270967" y="322706"/>
                </a:lnTo>
                <a:close/>
              </a:path>
              <a:path w="344170" h="342900">
                <a:moveTo>
                  <a:pt x="190296" y="153733"/>
                </a:moveTo>
                <a:lnTo>
                  <a:pt x="152247" y="153733"/>
                </a:lnTo>
                <a:lnTo>
                  <a:pt x="152247" y="127888"/>
                </a:lnTo>
                <a:lnTo>
                  <a:pt x="190296" y="127888"/>
                </a:lnTo>
                <a:lnTo>
                  <a:pt x="190296" y="153733"/>
                </a:lnTo>
                <a:close/>
              </a:path>
              <a:path w="344170" h="342900">
                <a:moveTo>
                  <a:pt x="190296" y="207009"/>
                </a:moveTo>
                <a:lnTo>
                  <a:pt x="152247" y="207009"/>
                </a:lnTo>
                <a:lnTo>
                  <a:pt x="152247" y="182651"/>
                </a:lnTo>
                <a:lnTo>
                  <a:pt x="190296" y="182651"/>
                </a:lnTo>
                <a:lnTo>
                  <a:pt x="190296" y="207009"/>
                </a:lnTo>
                <a:close/>
              </a:path>
              <a:path w="344170" h="342900">
                <a:moveTo>
                  <a:pt x="21336" y="328802"/>
                </a:moveTo>
                <a:lnTo>
                  <a:pt x="12701" y="326328"/>
                </a:lnTo>
                <a:lnTo>
                  <a:pt x="7065" y="320427"/>
                </a:lnTo>
                <a:lnTo>
                  <a:pt x="3999" y="313383"/>
                </a:lnTo>
                <a:lnTo>
                  <a:pt x="3073" y="307479"/>
                </a:lnTo>
                <a:lnTo>
                  <a:pt x="3073" y="296862"/>
                </a:lnTo>
                <a:lnTo>
                  <a:pt x="10668" y="292290"/>
                </a:lnTo>
                <a:lnTo>
                  <a:pt x="15227" y="290753"/>
                </a:lnTo>
                <a:lnTo>
                  <a:pt x="37769" y="283996"/>
                </a:lnTo>
                <a:lnTo>
                  <a:pt x="58443" y="276664"/>
                </a:lnTo>
                <a:lnTo>
                  <a:pt x="100507" y="255727"/>
                </a:lnTo>
                <a:lnTo>
                  <a:pt x="127889" y="237477"/>
                </a:lnTo>
                <a:lnTo>
                  <a:pt x="190296" y="237477"/>
                </a:lnTo>
                <a:lnTo>
                  <a:pt x="190296" y="255727"/>
                </a:lnTo>
                <a:lnTo>
                  <a:pt x="152247" y="255727"/>
                </a:lnTo>
                <a:lnTo>
                  <a:pt x="111658" y="288346"/>
                </a:lnTo>
                <a:lnTo>
                  <a:pt x="70789" y="311110"/>
                </a:lnTo>
                <a:lnTo>
                  <a:pt x="37922" y="324451"/>
                </a:lnTo>
                <a:lnTo>
                  <a:pt x="21336" y="328802"/>
                </a:lnTo>
                <a:close/>
              </a:path>
              <a:path w="344170" h="342900">
                <a:moveTo>
                  <a:pt x="172046" y="342493"/>
                </a:moveTo>
                <a:lnTo>
                  <a:pt x="152247" y="255727"/>
                </a:lnTo>
                <a:lnTo>
                  <a:pt x="190296" y="255727"/>
                </a:lnTo>
                <a:lnTo>
                  <a:pt x="190277" y="324451"/>
                </a:lnTo>
                <a:lnTo>
                  <a:pt x="172046" y="342493"/>
                </a:lnTo>
                <a:close/>
              </a:path>
              <a:path w="344170" h="342900">
                <a:moveTo>
                  <a:pt x="24358" y="95884"/>
                </a:moveTo>
                <a:lnTo>
                  <a:pt x="18300" y="95884"/>
                </a:lnTo>
                <a:lnTo>
                  <a:pt x="11572" y="94054"/>
                </a:lnTo>
                <a:lnTo>
                  <a:pt x="5711" y="89230"/>
                </a:lnTo>
                <a:lnTo>
                  <a:pt x="1570" y="82415"/>
                </a:lnTo>
                <a:lnTo>
                  <a:pt x="109" y="75157"/>
                </a:lnTo>
                <a:lnTo>
                  <a:pt x="0" y="68503"/>
                </a:lnTo>
                <a:lnTo>
                  <a:pt x="3073" y="65481"/>
                </a:lnTo>
                <a:lnTo>
                  <a:pt x="21336" y="47007"/>
                </a:lnTo>
                <a:lnTo>
                  <a:pt x="32751" y="33285"/>
                </a:lnTo>
                <a:lnTo>
                  <a:pt x="41878" y="20417"/>
                </a:lnTo>
                <a:lnTo>
                  <a:pt x="48717" y="9118"/>
                </a:lnTo>
                <a:lnTo>
                  <a:pt x="54813" y="1536"/>
                </a:lnTo>
                <a:lnTo>
                  <a:pt x="59385" y="0"/>
                </a:lnTo>
                <a:lnTo>
                  <a:pt x="65481" y="0"/>
                </a:lnTo>
                <a:lnTo>
                  <a:pt x="73307" y="1095"/>
                </a:lnTo>
                <a:lnTo>
                  <a:pt x="80124" y="4189"/>
                </a:lnTo>
                <a:lnTo>
                  <a:pt x="84940" y="8995"/>
                </a:lnTo>
                <a:lnTo>
                  <a:pt x="86766" y="15227"/>
                </a:lnTo>
                <a:lnTo>
                  <a:pt x="86766" y="18249"/>
                </a:lnTo>
                <a:lnTo>
                  <a:pt x="85280" y="22821"/>
                </a:lnTo>
                <a:lnTo>
                  <a:pt x="82207" y="27381"/>
                </a:lnTo>
                <a:lnTo>
                  <a:pt x="167474" y="27381"/>
                </a:lnTo>
                <a:lnTo>
                  <a:pt x="167474" y="52279"/>
                </a:lnTo>
                <a:lnTo>
                  <a:pt x="161173" y="59372"/>
                </a:lnTo>
                <a:lnTo>
                  <a:pt x="59385" y="59372"/>
                </a:lnTo>
                <a:lnTo>
                  <a:pt x="52968" y="66909"/>
                </a:lnTo>
                <a:lnTo>
                  <a:pt x="45688" y="75157"/>
                </a:lnTo>
                <a:lnTo>
                  <a:pt x="38407" y="83116"/>
                </a:lnTo>
                <a:lnTo>
                  <a:pt x="31991" y="89788"/>
                </a:lnTo>
                <a:lnTo>
                  <a:pt x="28917" y="92862"/>
                </a:lnTo>
                <a:lnTo>
                  <a:pt x="24358" y="95884"/>
                </a:lnTo>
                <a:close/>
              </a:path>
              <a:path w="344170" h="342900">
                <a:moveTo>
                  <a:pt x="344043" y="59372"/>
                </a:moveTo>
                <a:lnTo>
                  <a:pt x="161378" y="59372"/>
                </a:lnTo>
                <a:lnTo>
                  <a:pt x="167474" y="54813"/>
                </a:lnTo>
                <a:lnTo>
                  <a:pt x="167474" y="52279"/>
                </a:lnTo>
                <a:lnTo>
                  <a:pt x="168130" y="51540"/>
                </a:lnTo>
                <a:lnTo>
                  <a:pt x="176990" y="40922"/>
                </a:lnTo>
                <a:lnTo>
                  <a:pt x="186416" y="27727"/>
                </a:lnTo>
                <a:lnTo>
                  <a:pt x="196405" y="10667"/>
                </a:lnTo>
                <a:lnTo>
                  <a:pt x="199428" y="6095"/>
                </a:lnTo>
                <a:lnTo>
                  <a:pt x="202450" y="0"/>
                </a:lnTo>
                <a:lnTo>
                  <a:pt x="211632" y="0"/>
                </a:lnTo>
                <a:lnTo>
                  <a:pt x="219677" y="879"/>
                </a:lnTo>
                <a:lnTo>
                  <a:pt x="227025" y="3613"/>
                </a:lnTo>
                <a:lnTo>
                  <a:pt x="232381" y="8347"/>
                </a:lnTo>
                <a:lnTo>
                  <a:pt x="234454" y="15227"/>
                </a:lnTo>
                <a:lnTo>
                  <a:pt x="234454" y="19786"/>
                </a:lnTo>
                <a:lnTo>
                  <a:pt x="231381" y="24358"/>
                </a:lnTo>
                <a:lnTo>
                  <a:pt x="229882" y="27381"/>
                </a:lnTo>
                <a:lnTo>
                  <a:pt x="344043" y="27381"/>
                </a:lnTo>
                <a:lnTo>
                  <a:pt x="344043" y="59372"/>
                </a:lnTo>
                <a:close/>
              </a:path>
              <a:path w="344170" h="342900">
                <a:moveTo>
                  <a:pt x="173532" y="95884"/>
                </a:moveTo>
                <a:lnTo>
                  <a:pt x="168973" y="95884"/>
                </a:lnTo>
                <a:lnTo>
                  <a:pt x="162027" y="94317"/>
                </a:lnTo>
                <a:lnTo>
                  <a:pt x="155649" y="90184"/>
                </a:lnTo>
                <a:lnTo>
                  <a:pt x="150983" y="84338"/>
                </a:lnTo>
                <a:lnTo>
                  <a:pt x="149174" y="77635"/>
                </a:lnTo>
                <a:lnTo>
                  <a:pt x="149174" y="71526"/>
                </a:lnTo>
                <a:lnTo>
                  <a:pt x="150710" y="71526"/>
                </a:lnTo>
                <a:lnTo>
                  <a:pt x="159842" y="60871"/>
                </a:lnTo>
                <a:lnTo>
                  <a:pt x="167474" y="52279"/>
                </a:lnTo>
                <a:lnTo>
                  <a:pt x="167474" y="54813"/>
                </a:lnTo>
                <a:lnTo>
                  <a:pt x="161378" y="59372"/>
                </a:lnTo>
                <a:lnTo>
                  <a:pt x="210096" y="59372"/>
                </a:lnTo>
                <a:lnTo>
                  <a:pt x="182714" y="89788"/>
                </a:lnTo>
                <a:lnTo>
                  <a:pt x="176606" y="94399"/>
                </a:lnTo>
                <a:lnTo>
                  <a:pt x="173532" y="95884"/>
                </a:lnTo>
                <a:close/>
              </a:path>
              <a:path w="344170" h="342900">
                <a:moveTo>
                  <a:pt x="111125" y="95884"/>
                </a:moveTo>
                <a:lnTo>
                  <a:pt x="89839" y="95884"/>
                </a:lnTo>
                <a:lnTo>
                  <a:pt x="86766" y="89788"/>
                </a:lnTo>
                <a:lnTo>
                  <a:pt x="85280" y="83731"/>
                </a:lnTo>
                <a:lnTo>
                  <a:pt x="82506" y="75157"/>
                </a:lnTo>
                <a:lnTo>
                  <a:pt x="79483" y="65105"/>
                </a:lnTo>
                <a:lnTo>
                  <a:pt x="77635" y="59372"/>
                </a:lnTo>
                <a:lnTo>
                  <a:pt x="114198" y="59372"/>
                </a:lnTo>
                <a:lnTo>
                  <a:pt x="123329" y="94399"/>
                </a:lnTo>
                <a:lnTo>
                  <a:pt x="111125" y="95884"/>
                </a:lnTo>
                <a:close/>
              </a:path>
              <a:path w="344170" h="342900">
                <a:moveTo>
                  <a:pt x="281635" y="95884"/>
                </a:moveTo>
                <a:lnTo>
                  <a:pt x="251167" y="95884"/>
                </a:lnTo>
                <a:lnTo>
                  <a:pt x="246608" y="92862"/>
                </a:lnTo>
                <a:lnTo>
                  <a:pt x="243585" y="85229"/>
                </a:lnTo>
                <a:lnTo>
                  <a:pt x="241481" y="80335"/>
                </a:lnTo>
                <a:lnTo>
                  <a:pt x="235015" y="64266"/>
                </a:lnTo>
                <a:lnTo>
                  <a:pt x="232918" y="59372"/>
                </a:lnTo>
                <a:lnTo>
                  <a:pt x="272503" y="59372"/>
                </a:lnTo>
                <a:lnTo>
                  <a:pt x="275526" y="63944"/>
                </a:lnTo>
                <a:lnTo>
                  <a:pt x="281635" y="77635"/>
                </a:lnTo>
                <a:lnTo>
                  <a:pt x="281635" y="958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A444D378-20DE-C4B9-7118-A20C4A7DC2FB}"/>
              </a:ext>
            </a:extLst>
          </p:cNvPr>
          <p:cNvSpPr/>
          <p:nvPr/>
        </p:nvSpPr>
        <p:spPr>
          <a:xfrm>
            <a:off x="3668661" y="1820112"/>
            <a:ext cx="198120" cy="307975"/>
          </a:xfrm>
          <a:custGeom>
            <a:avLst/>
            <a:gdLst/>
            <a:ahLst/>
            <a:cxnLst/>
            <a:rect l="l" t="t" r="r" b="b"/>
            <a:pathLst>
              <a:path w="198120" h="307975">
                <a:moveTo>
                  <a:pt x="28917" y="98971"/>
                </a:moveTo>
                <a:lnTo>
                  <a:pt x="20442" y="97804"/>
                </a:lnTo>
                <a:lnTo>
                  <a:pt x="13684" y="94211"/>
                </a:lnTo>
                <a:lnTo>
                  <a:pt x="9211" y="88051"/>
                </a:lnTo>
                <a:lnTo>
                  <a:pt x="7594" y="79184"/>
                </a:lnTo>
                <a:lnTo>
                  <a:pt x="10946" y="61036"/>
                </a:lnTo>
                <a:lnTo>
                  <a:pt x="24144" y="34458"/>
                </a:lnTo>
                <a:lnTo>
                  <a:pt x="51898" y="10447"/>
                </a:lnTo>
                <a:lnTo>
                  <a:pt x="98920" y="0"/>
                </a:lnTo>
                <a:lnTo>
                  <a:pt x="139045" y="7045"/>
                </a:lnTo>
                <a:lnTo>
                  <a:pt x="166474" y="25509"/>
                </a:lnTo>
                <a:lnTo>
                  <a:pt x="173192" y="36563"/>
                </a:lnTo>
                <a:lnTo>
                  <a:pt x="97434" y="36563"/>
                </a:lnTo>
                <a:lnTo>
                  <a:pt x="73547" y="41506"/>
                </a:lnTo>
                <a:lnTo>
                  <a:pt x="59364" y="53297"/>
                </a:lnTo>
                <a:lnTo>
                  <a:pt x="52037" y="67376"/>
                </a:lnTo>
                <a:lnTo>
                  <a:pt x="48717" y="79184"/>
                </a:lnTo>
                <a:lnTo>
                  <a:pt x="47327" y="86128"/>
                </a:lnTo>
                <a:lnTo>
                  <a:pt x="44513" y="92502"/>
                </a:lnTo>
                <a:lnTo>
                  <a:pt x="38851" y="97163"/>
                </a:lnTo>
                <a:lnTo>
                  <a:pt x="28917" y="98971"/>
                </a:lnTo>
                <a:close/>
              </a:path>
              <a:path w="198120" h="307975">
                <a:moveTo>
                  <a:pt x="180193" y="270967"/>
                </a:moveTo>
                <a:lnTo>
                  <a:pt x="97434" y="270967"/>
                </a:lnTo>
                <a:lnTo>
                  <a:pt x="113932" y="269068"/>
                </a:lnTo>
                <a:lnTo>
                  <a:pt x="132434" y="261464"/>
                </a:lnTo>
                <a:lnTo>
                  <a:pt x="147513" y="245292"/>
                </a:lnTo>
                <a:lnTo>
                  <a:pt x="153746" y="217690"/>
                </a:lnTo>
                <a:lnTo>
                  <a:pt x="150530" y="195885"/>
                </a:lnTo>
                <a:lnTo>
                  <a:pt x="140601" y="179069"/>
                </a:lnTo>
                <a:lnTo>
                  <a:pt x="123538" y="168245"/>
                </a:lnTo>
                <a:lnTo>
                  <a:pt x="98920" y="164414"/>
                </a:lnTo>
                <a:lnTo>
                  <a:pt x="73075" y="164414"/>
                </a:lnTo>
                <a:lnTo>
                  <a:pt x="73075" y="140055"/>
                </a:lnTo>
                <a:lnTo>
                  <a:pt x="74561" y="129387"/>
                </a:lnTo>
                <a:lnTo>
                  <a:pt x="98920" y="129387"/>
                </a:lnTo>
                <a:lnTo>
                  <a:pt x="116096" y="126725"/>
                </a:lnTo>
                <a:lnTo>
                  <a:pt x="130133" y="118356"/>
                </a:lnTo>
                <a:lnTo>
                  <a:pt x="139603" y="103707"/>
                </a:lnTo>
                <a:lnTo>
                  <a:pt x="143078" y="82207"/>
                </a:lnTo>
                <a:lnTo>
                  <a:pt x="140655" y="65447"/>
                </a:lnTo>
                <a:lnTo>
                  <a:pt x="132815" y="50826"/>
                </a:lnTo>
                <a:lnTo>
                  <a:pt x="118694" y="40485"/>
                </a:lnTo>
                <a:lnTo>
                  <a:pt x="97434" y="36563"/>
                </a:lnTo>
                <a:lnTo>
                  <a:pt x="173192" y="36563"/>
                </a:lnTo>
                <a:lnTo>
                  <a:pt x="182202" y="51386"/>
                </a:lnTo>
                <a:lnTo>
                  <a:pt x="187223" y="80670"/>
                </a:lnTo>
                <a:lnTo>
                  <a:pt x="183011" y="107567"/>
                </a:lnTo>
                <a:lnTo>
                  <a:pt x="172948" y="125606"/>
                </a:lnTo>
                <a:lnTo>
                  <a:pt x="160895" y="136791"/>
                </a:lnTo>
                <a:lnTo>
                  <a:pt x="150710" y="143128"/>
                </a:lnTo>
                <a:lnTo>
                  <a:pt x="166414" y="153271"/>
                </a:lnTo>
                <a:lnTo>
                  <a:pt x="181706" y="167274"/>
                </a:lnTo>
                <a:lnTo>
                  <a:pt x="193296" y="187845"/>
                </a:lnTo>
                <a:lnTo>
                  <a:pt x="197891" y="217690"/>
                </a:lnTo>
                <a:lnTo>
                  <a:pt x="192302" y="251005"/>
                </a:lnTo>
                <a:lnTo>
                  <a:pt x="180193" y="270967"/>
                </a:lnTo>
                <a:close/>
              </a:path>
              <a:path w="198120" h="307975">
                <a:moveTo>
                  <a:pt x="100457" y="307530"/>
                </a:moveTo>
                <a:lnTo>
                  <a:pt x="41268" y="294382"/>
                </a:lnTo>
                <a:lnTo>
                  <a:pt x="8347" y="258279"/>
                </a:lnTo>
                <a:lnTo>
                  <a:pt x="0" y="225336"/>
                </a:lnTo>
                <a:lnTo>
                  <a:pt x="1400" y="216853"/>
                </a:lnTo>
                <a:lnTo>
                  <a:pt x="5508" y="210091"/>
                </a:lnTo>
                <a:lnTo>
                  <a:pt x="12183" y="205617"/>
                </a:lnTo>
                <a:lnTo>
                  <a:pt x="21285" y="204000"/>
                </a:lnTo>
                <a:lnTo>
                  <a:pt x="32145" y="205928"/>
                </a:lnTo>
                <a:lnTo>
                  <a:pt x="38427" y="211423"/>
                </a:lnTo>
                <a:lnTo>
                  <a:pt x="41855" y="220052"/>
                </a:lnTo>
                <a:lnTo>
                  <a:pt x="44157" y="231381"/>
                </a:lnTo>
                <a:lnTo>
                  <a:pt x="48615" y="243342"/>
                </a:lnTo>
                <a:lnTo>
                  <a:pt x="58218" y="256308"/>
                </a:lnTo>
                <a:lnTo>
                  <a:pt x="74109" y="266707"/>
                </a:lnTo>
                <a:lnTo>
                  <a:pt x="97434" y="270967"/>
                </a:lnTo>
                <a:lnTo>
                  <a:pt x="180193" y="270967"/>
                </a:lnTo>
                <a:lnTo>
                  <a:pt x="174867" y="279746"/>
                </a:lnTo>
                <a:lnTo>
                  <a:pt x="144586" y="299918"/>
                </a:lnTo>
                <a:lnTo>
                  <a:pt x="100457" y="3075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0705A6E5-E10A-39AA-6689-F121850B3617}"/>
              </a:ext>
            </a:extLst>
          </p:cNvPr>
          <p:cNvSpPr/>
          <p:nvPr/>
        </p:nvSpPr>
        <p:spPr>
          <a:xfrm>
            <a:off x="4056811" y="1809457"/>
            <a:ext cx="342900" cy="346075"/>
          </a:xfrm>
          <a:custGeom>
            <a:avLst/>
            <a:gdLst/>
            <a:ahLst/>
            <a:cxnLst/>
            <a:rect l="l" t="t" r="r" b="b"/>
            <a:pathLst>
              <a:path w="342900" h="346075">
                <a:moveTo>
                  <a:pt x="267931" y="246608"/>
                </a:moveTo>
                <a:lnTo>
                  <a:pt x="74612" y="246608"/>
                </a:lnTo>
                <a:lnTo>
                  <a:pt x="58631" y="244729"/>
                </a:lnTo>
                <a:lnTo>
                  <a:pt x="47221" y="238426"/>
                </a:lnTo>
                <a:lnTo>
                  <a:pt x="40379" y="226698"/>
                </a:lnTo>
                <a:lnTo>
                  <a:pt x="38100" y="208546"/>
                </a:lnTo>
                <a:lnTo>
                  <a:pt x="38100" y="162915"/>
                </a:lnTo>
                <a:lnTo>
                  <a:pt x="40379" y="144997"/>
                </a:lnTo>
                <a:lnTo>
                  <a:pt x="47221" y="133784"/>
                </a:lnTo>
                <a:lnTo>
                  <a:pt x="58631" y="127996"/>
                </a:lnTo>
                <a:lnTo>
                  <a:pt x="74612" y="126352"/>
                </a:lnTo>
                <a:lnTo>
                  <a:pt x="267931" y="126352"/>
                </a:lnTo>
                <a:lnTo>
                  <a:pt x="283913" y="127996"/>
                </a:lnTo>
                <a:lnTo>
                  <a:pt x="295322" y="133784"/>
                </a:lnTo>
                <a:lnTo>
                  <a:pt x="302164" y="144997"/>
                </a:lnTo>
                <a:lnTo>
                  <a:pt x="303282" y="153784"/>
                </a:lnTo>
                <a:lnTo>
                  <a:pt x="77635" y="153784"/>
                </a:lnTo>
                <a:lnTo>
                  <a:pt x="76149" y="159829"/>
                </a:lnTo>
                <a:lnTo>
                  <a:pt x="76149" y="173532"/>
                </a:lnTo>
                <a:lnTo>
                  <a:pt x="304444" y="173532"/>
                </a:lnTo>
                <a:lnTo>
                  <a:pt x="304444" y="197891"/>
                </a:lnTo>
                <a:lnTo>
                  <a:pt x="76149" y="197891"/>
                </a:lnTo>
                <a:lnTo>
                  <a:pt x="76149" y="214655"/>
                </a:lnTo>
                <a:lnTo>
                  <a:pt x="79171" y="219214"/>
                </a:lnTo>
                <a:lnTo>
                  <a:pt x="303104" y="219214"/>
                </a:lnTo>
                <a:lnTo>
                  <a:pt x="302164" y="226698"/>
                </a:lnTo>
                <a:lnTo>
                  <a:pt x="295322" y="238426"/>
                </a:lnTo>
                <a:lnTo>
                  <a:pt x="283913" y="244729"/>
                </a:lnTo>
                <a:lnTo>
                  <a:pt x="267931" y="246608"/>
                </a:lnTo>
                <a:close/>
              </a:path>
              <a:path w="342900" h="346075">
                <a:moveTo>
                  <a:pt x="304444" y="173532"/>
                </a:moveTo>
                <a:lnTo>
                  <a:pt x="266395" y="173532"/>
                </a:lnTo>
                <a:lnTo>
                  <a:pt x="266395" y="158343"/>
                </a:lnTo>
                <a:lnTo>
                  <a:pt x="263372" y="153784"/>
                </a:lnTo>
                <a:lnTo>
                  <a:pt x="303282" y="153784"/>
                </a:lnTo>
                <a:lnTo>
                  <a:pt x="304444" y="162915"/>
                </a:lnTo>
                <a:lnTo>
                  <a:pt x="304444" y="173532"/>
                </a:lnTo>
                <a:close/>
              </a:path>
              <a:path w="342900" h="346075">
                <a:moveTo>
                  <a:pt x="303104" y="219214"/>
                </a:moveTo>
                <a:lnTo>
                  <a:pt x="263372" y="219214"/>
                </a:lnTo>
                <a:lnTo>
                  <a:pt x="266395" y="214655"/>
                </a:lnTo>
                <a:lnTo>
                  <a:pt x="266395" y="197891"/>
                </a:lnTo>
                <a:lnTo>
                  <a:pt x="304444" y="197891"/>
                </a:lnTo>
                <a:lnTo>
                  <a:pt x="304444" y="208546"/>
                </a:lnTo>
                <a:lnTo>
                  <a:pt x="303104" y="219214"/>
                </a:lnTo>
                <a:close/>
              </a:path>
              <a:path w="342900" h="346075">
                <a:moveTo>
                  <a:pt x="190296" y="264909"/>
                </a:moveTo>
                <a:lnTo>
                  <a:pt x="150710" y="264909"/>
                </a:lnTo>
                <a:lnTo>
                  <a:pt x="150710" y="246608"/>
                </a:lnTo>
                <a:lnTo>
                  <a:pt x="190296" y="246608"/>
                </a:lnTo>
                <a:lnTo>
                  <a:pt x="190296" y="264909"/>
                </a:lnTo>
                <a:close/>
              </a:path>
              <a:path w="342900" h="346075">
                <a:moveTo>
                  <a:pt x="331876" y="296862"/>
                </a:moveTo>
                <a:lnTo>
                  <a:pt x="13741" y="296862"/>
                </a:lnTo>
                <a:lnTo>
                  <a:pt x="1536" y="295313"/>
                </a:lnTo>
                <a:lnTo>
                  <a:pt x="1536" y="267931"/>
                </a:lnTo>
                <a:lnTo>
                  <a:pt x="9169" y="264909"/>
                </a:lnTo>
                <a:lnTo>
                  <a:pt x="339470" y="264909"/>
                </a:lnTo>
                <a:lnTo>
                  <a:pt x="339470" y="292290"/>
                </a:lnTo>
                <a:lnTo>
                  <a:pt x="331876" y="296862"/>
                </a:lnTo>
                <a:close/>
              </a:path>
              <a:path w="342900" h="346075">
                <a:moveTo>
                  <a:pt x="172034" y="345579"/>
                </a:moveTo>
                <a:lnTo>
                  <a:pt x="162278" y="344627"/>
                </a:lnTo>
                <a:lnTo>
                  <a:pt x="155662" y="341390"/>
                </a:lnTo>
                <a:lnTo>
                  <a:pt x="151901" y="335298"/>
                </a:lnTo>
                <a:lnTo>
                  <a:pt x="150710" y="325780"/>
                </a:lnTo>
                <a:lnTo>
                  <a:pt x="150710" y="296862"/>
                </a:lnTo>
                <a:lnTo>
                  <a:pt x="190296" y="296862"/>
                </a:lnTo>
                <a:lnTo>
                  <a:pt x="190296" y="325780"/>
                </a:lnTo>
                <a:lnTo>
                  <a:pt x="190011" y="331445"/>
                </a:lnTo>
                <a:lnTo>
                  <a:pt x="188013" y="337966"/>
                </a:lnTo>
                <a:lnTo>
                  <a:pt x="182592" y="343343"/>
                </a:lnTo>
                <a:lnTo>
                  <a:pt x="172034" y="345579"/>
                </a:lnTo>
                <a:close/>
              </a:path>
              <a:path w="342900" h="346075">
                <a:moveTo>
                  <a:pt x="191833" y="24358"/>
                </a:moveTo>
                <a:lnTo>
                  <a:pt x="152247" y="24358"/>
                </a:lnTo>
                <a:lnTo>
                  <a:pt x="152247" y="0"/>
                </a:lnTo>
                <a:lnTo>
                  <a:pt x="187274" y="0"/>
                </a:lnTo>
                <a:lnTo>
                  <a:pt x="191833" y="4559"/>
                </a:lnTo>
                <a:lnTo>
                  <a:pt x="191833" y="24358"/>
                </a:lnTo>
                <a:close/>
              </a:path>
              <a:path w="342900" h="346075">
                <a:moveTo>
                  <a:pt x="316649" y="54813"/>
                </a:moveTo>
                <a:lnTo>
                  <a:pt x="19786" y="54813"/>
                </a:lnTo>
                <a:lnTo>
                  <a:pt x="19786" y="25895"/>
                </a:lnTo>
                <a:lnTo>
                  <a:pt x="28917" y="24358"/>
                </a:lnTo>
                <a:lnTo>
                  <a:pt x="324243" y="24358"/>
                </a:lnTo>
                <a:lnTo>
                  <a:pt x="324243" y="53276"/>
                </a:lnTo>
                <a:lnTo>
                  <a:pt x="316649" y="54813"/>
                </a:lnTo>
                <a:close/>
              </a:path>
              <a:path w="342900" h="346075">
                <a:moveTo>
                  <a:pt x="126352" y="82194"/>
                </a:moveTo>
                <a:lnTo>
                  <a:pt x="86766" y="82194"/>
                </a:lnTo>
                <a:lnTo>
                  <a:pt x="85139" y="76649"/>
                </a:lnTo>
                <a:lnTo>
                  <a:pt x="82791" y="69661"/>
                </a:lnTo>
                <a:lnTo>
                  <a:pt x="80147" y="62093"/>
                </a:lnTo>
                <a:lnTo>
                  <a:pt x="77635" y="54813"/>
                </a:lnTo>
                <a:lnTo>
                  <a:pt x="117220" y="54813"/>
                </a:lnTo>
                <a:lnTo>
                  <a:pt x="120362" y="62093"/>
                </a:lnTo>
                <a:lnTo>
                  <a:pt x="122939" y="69661"/>
                </a:lnTo>
                <a:lnTo>
                  <a:pt x="124939" y="76649"/>
                </a:lnTo>
                <a:lnTo>
                  <a:pt x="126352" y="82194"/>
                </a:lnTo>
                <a:close/>
              </a:path>
              <a:path w="342900" h="346075">
                <a:moveTo>
                  <a:pt x="257263" y="82194"/>
                </a:moveTo>
                <a:lnTo>
                  <a:pt x="217677" y="82194"/>
                </a:lnTo>
                <a:lnTo>
                  <a:pt x="220608" y="75347"/>
                </a:lnTo>
                <a:lnTo>
                  <a:pt x="222824" y="68503"/>
                </a:lnTo>
                <a:lnTo>
                  <a:pt x="224750" y="61659"/>
                </a:lnTo>
                <a:lnTo>
                  <a:pt x="226809" y="54813"/>
                </a:lnTo>
                <a:lnTo>
                  <a:pt x="266395" y="54813"/>
                </a:lnTo>
                <a:lnTo>
                  <a:pt x="264127" y="62747"/>
                </a:lnTo>
                <a:lnTo>
                  <a:pt x="261853" y="69099"/>
                </a:lnTo>
                <a:lnTo>
                  <a:pt x="259503" y="75347"/>
                </a:lnTo>
                <a:lnTo>
                  <a:pt x="257263" y="82194"/>
                </a:lnTo>
                <a:close/>
              </a:path>
              <a:path w="342900" h="346075">
                <a:moveTo>
                  <a:pt x="331876" y="112661"/>
                </a:moveTo>
                <a:lnTo>
                  <a:pt x="0" y="112661"/>
                </a:lnTo>
                <a:lnTo>
                  <a:pt x="0" y="83731"/>
                </a:lnTo>
                <a:lnTo>
                  <a:pt x="9169" y="82194"/>
                </a:lnTo>
                <a:lnTo>
                  <a:pt x="342544" y="82194"/>
                </a:lnTo>
                <a:lnTo>
                  <a:pt x="342544" y="111125"/>
                </a:lnTo>
                <a:lnTo>
                  <a:pt x="331876" y="112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>
            <a:extLst>
              <a:ext uri="{FF2B5EF4-FFF2-40B4-BE49-F238E27FC236}">
                <a16:creationId xmlns:a16="http://schemas.microsoft.com/office/drawing/2014/main" id="{A3C552BE-C8C3-DECB-4D83-119DD1BDDD82}"/>
              </a:ext>
            </a:extLst>
          </p:cNvPr>
          <p:cNvGrpSpPr/>
          <p:nvPr/>
        </p:nvGrpSpPr>
        <p:grpSpPr>
          <a:xfrm>
            <a:off x="1444625" y="4273354"/>
            <a:ext cx="878840" cy="213360"/>
            <a:chOff x="1444625" y="5581649"/>
            <a:chExt cx="878840" cy="213360"/>
          </a:xfrm>
        </p:grpSpPr>
        <p:pic>
          <p:nvPicPr>
            <p:cNvPr id="33" name="object 33">
              <a:extLst>
                <a:ext uri="{FF2B5EF4-FFF2-40B4-BE49-F238E27FC236}">
                  <a16:creationId xmlns:a16="http://schemas.microsoft.com/office/drawing/2014/main" id="{2F7208EB-61BC-2785-7DBB-114A1804BAF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4625" y="5598362"/>
              <a:ext cx="194868" cy="187236"/>
            </a:xfrm>
            <a:prstGeom prst="rect">
              <a:avLst/>
            </a:prstGeom>
          </p:spPr>
        </p:pic>
        <p:sp>
          <p:nvSpPr>
            <p:cNvPr id="34" name="object 34">
              <a:extLst>
                <a:ext uri="{FF2B5EF4-FFF2-40B4-BE49-F238E27FC236}">
                  <a16:creationId xmlns:a16="http://schemas.microsoft.com/office/drawing/2014/main" id="{09D61045-7259-4FDF-4BE5-ECF149F92E62}"/>
                </a:ext>
              </a:extLst>
            </p:cNvPr>
            <p:cNvSpPr/>
            <p:nvPr/>
          </p:nvSpPr>
          <p:spPr>
            <a:xfrm>
              <a:off x="1666875" y="5674473"/>
              <a:ext cx="201295" cy="26034"/>
            </a:xfrm>
            <a:custGeom>
              <a:avLst/>
              <a:gdLst/>
              <a:ahLst/>
              <a:cxnLst/>
              <a:rect l="l" t="t" r="r" b="b"/>
              <a:pathLst>
                <a:path w="201294" h="26035">
                  <a:moveTo>
                    <a:pt x="200913" y="25895"/>
                  </a:moveTo>
                  <a:lnTo>
                    <a:pt x="0" y="25895"/>
                  </a:lnTo>
                  <a:lnTo>
                    <a:pt x="0" y="1536"/>
                  </a:lnTo>
                  <a:lnTo>
                    <a:pt x="9131" y="0"/>
                  </a:lnTo>
                  <a:lnTo>
                    <a:pt x="200913" y="0"/>
                  </a:lnTo>
                  <a:lnTo>
                    <a:pt x="200913" y="25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>
              <a:extLst>
                <a:ext uri="{FF2B5EF4-FFF2-40B4-BE49-F238E27FC236}">
                  <a16:creationId xmlns:a16="http://schemas.microsoft.com/office/drawing/2014/main" id="{698CD7E7-2533-2FAD-00E7-681BC3665EE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92147" y="5606008"/>
              <a:ext cx="194868" cy="175018"/>
            </a:xfrm>
            <a:prstGeom prst="rect">
              <a:avLst/>
            </a:prstGeom>
          </p:spPr>
        </p:pic>
        <p:pic>
          <p:nvPicPr>
            <p:cNvPr id="36" name="object 36">
              <a:extLst>
                <a:ext uri="{FF2B5EF4-FFF2-40B4-BE49-F238E27FC236}">
                  <a16:creationId xmlns:a16="http://schemas.microsoft.com/office/drawing/2014/main" id="{CE4B3D6D-F2E2-7043-C851-CF4374502F4E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09838" y="5581649"/>
              <a:ext cx="213118" cy="213118"/>
            </a:xfrm>
            <a:prstGeom prst="rect">
              <a:avLst/>
            </a:prstGeom>
          </p:spPr>
        </p:pic>
      </p:grpSp>
      <p:grpSp>
        <p:nvGrpSpPr>
          <p:cNvPr id="37" name="object 37">
            <a:extLst>
              <a:ext uri="{FF2B5EF4-FFF2-40B4-BE49-F238E27FC236}">
                <a16:creationId xmlns:a16="http://schemas.microsoft.com/office/drawing/2014/main" id="{316364FF-7F1D-F2EA-31AB-EABCE899EFE5}"/>
              </a:ext>
            </a:extLst>
          </p:cNvPr>
          <p:cNvGrpSpPr/>
          <p:nvPr/>
        </p:nvGrpSpPr>
        <p:grpSpPr>
          <a:xfrm>
            <a:off x="2565006" y="4270281"/>
            <a:ext cx="3569970" cy="215265"/>
            <a:chOff x="2565006" y="5578576"/>
            <a:chExt cx="3569970" cy="215265"/>
          </a:xfrm>
        </p:grpSpPr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6906CD4D-0B48-9E78-3F86-0F551F15728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65006" y="5589244"/>
              <a:ext cx="191782" cy="197891"/>
            </a:xfrm>
            <a:prstGeom prst="rect">
              <a:avLst/>
            </a:prstGeom>
          </p:spPr>
        </p:pic>
        <p:pic>
          <p:nvPicPr>
            <p:cNvPr id="39" name="object 39">
              <a:extLst>
                <a:ext uri="{FF2B5EF4-FFF2-40B4-BE49-F238E27FC236}">
                  <a16:creationId xmlns:a16="http://schemas.microsoft.com/office/drawing/2014/main" id="{23636149-7CCE-B36B-A876-828AF43D16C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00946" y="5601449"/>
              <a:ext cx="187274" cy="176555"/>
            </a:xfrm>
            <a:prstGeom prst="rect">
              <a:avLst/>
            </a:prstGeom>
          </p:spPr>
        </p:pic>
        <p:pic>
          <p:nvPicPr>
            <p:cNvPr id="40" name="object 40">
              <a:extLst>
                <a:ext uri="{FF2B5EF4-FFF2-40B4-BE49-F238E27FC236}">
                  <a16:creationId xmlns:a16="http://schemas.microsoft.com/office/drawing/2014/main" id="{16CABED5-0154-CE1D-B702-DB33D0B3BF2A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21710" y="5587707"/>
              <a:ext cx="181114" cy="197891"/>
            </a:xfrm>
            <a:prstGeom prst="rect">
              <a:avLst/>
            </a:prstGeom>
          </p:spPr>
        </p:pic>
        <p:pic>
          <p:nvPicPr>
            <p:cNvPr id="41" name="object 41">
              <a:extLst>
                <a:ext uri="{FF2B5EF4-FFF2-40B4-BE49-F238E27FC236}">
                  <a16:creationId xmlns:a16="http://schemas.microsoft.com/office/drawing/2014/main" id="{BB624B59-6502-1E6F-13F1-BC42AA166CD3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39388" y="5578576"/>
              <a:ext cx="2895307" cy="214655"/>
            </a:xfrm>
            <a:prstGeom prst="rect">
              <a:avLst/>
            </a:prstGeom>
          </p:spPr>
        </p:pic>
      </p:grpSp>
      <p:sp>
        <p:nvSpPr>
          <p:cNvPr id="107" name="object 48">
            <a:extLst>
              <a:ext uri="{FF2B5EF4-FFF2-40B4-BE49-F238E27FC236}">
                <a16:creationId xmlns:a16="http://schemas.microsoft.com/office/drawing/2014/main" id="{F8213E13-78B3-AFB4-42BE-DACA9882E79D}"/>
              </a:ext>
            </a:extLst>
          </p:cNvPr>
          <p:cNvSpPr txBox="1"/>
          <p:nvPr/>
        </p:nvSpPr>
        <p:spPr>
          <a:xfrm>
            <a:off x="2066301" y="2471402"/>
            <a:ext cx="3427729" cy="608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ja-JP" altLang="en-US" sz="3800" b="1" spc="625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ワークシート</a:t>
            </a:r>
            <a:endParaRPr sz="3800" dirty="0">
              <a:latin typeface="游ゴシック" panose="020B0400000000000000" pitchFamily="50" charset="-128"/>
              <a:ea typeface="游ゴシック" panose="020B0400000000000000" pitchFamily="50" charset="-128"/>
              <a:cs typeface="Adobe Clean Han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686773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49434" y="10148442"/>
            <a:ext cx="636905" cy="91440"/>
            <a:chOff x="3449434" y="10148442"/>
            <a:chExt cx="636905" cy="91440"/>
          </a:xfrm>
        </p:grpSpPr>
        <p:sp>
          <p:nvSpPr>
            <p:cNvPr id="3" name="object 3"/>
            <p:cNvSpPr/>
            <p:nvPr/>
          </p:nvSpPr>
          <p:spPr>
            <a:xfrm>
              <a:off x="3449434" y="10194086"/>
              <a:ext cx="216535" cy="5080"/>
            </a:xfrm>
            <a:custGeom>
              <a:avLst/>
              <a:gdLst/>
              <a:ahLst/>
              <a:cxnLst/>
              <a:rect l="l" t="t" r="r" b="b"/>
              <a:pathLst>
                <a:path w="216535" h="5079">
                  <a:moveTo>
                    <a:pt x="216153" y="4559"/>
                  </a:moveTo>
                  <a:lnTo>
                    <a:pt x="0" y="4559"/>
                  </a:lnTo>
                  <a:lnTo>
                    <a:pt x="0" y="0"/>
                  </a:lnTo>
                  <a:lnTo>
                    <a:pt x="216153" y="0"/>
                  </a:lnTo>
                  <a:lnTo>
                    <a:pt x="216153" y="4559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06711" y="10148442"/>
              <a:ext cx="121792" cy="9132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868039" y="10194086"/>
              <a:ext cx="217804" cy="5080"/>
            </a:xfrm>
            <a:custGeom>
              <a:avLst/>
              <a:gdLst/>
              <a:ahLst/>
              <a:cxnLst/>
              <a:rect l="l" t="t" r="r" b="b"/>
              <a:pathLst>
                <a:path w="217804" h="5079">
                  <a:moveTo>
                    <a:pt x="217690" y="4559"/>
                  </a:moveTo>
                  <a:lnTo>
                    <a:pt x="0" y="4559"/>
                  </a:lnTo>
                  <a:lnTo>
                    <a:pt x="0" y="0"/>
                  </a:lnTo>
                  <a:lnTo>
                    <a:pt x="217690" y="0"/>
                  </a:lnTo>
                  <a:lnTo>
                    <a:pt x="217690" y="4559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09358" y="1078229"/>
            <a:ext cx="6116955" cy="4319270"/>
            <a:chOff x="709358" y="1078229"/>
            <a:chExt cx="6116955" cy="4319270"/>
          </a:xfrm>
        </p:grpSpPr>
        <p:sp>
          <p:nvSpPr>
            <p:cNvPr id="7" name="object 7"/>
            <p:cNvSpPr/>
            <p:nvPr/>
          </p:nvSpPr>
          <p:spPr>
            <a:xfrm>
              <a:off x="709358" y="1078229"/>
              <a:ext cx="6116955" cy="4319270"/>
            </a:xfrm>
            <a:custGeom>
              <a:avLst/>
              <a:gdLst/>
              <a:ahLst/>
              <a:cxnLst/>
              <a:rect l="l" t="t" r="r" b="b"/>
              <a:pathLst>
                <a:path w="6116955" h="4319270">
                  <a:moveTo>
                    <a:pt x="6116447" y="0"/>
                  </a:moveTo>
                  <a:lnTo>
                    <a:pt x="6102756" y="0"/>
                  </a:lnTo>
                  <a:lnTo>
                    <a:pt x="6102756" y="12700"/>
                  </a:lnTo>
                  <a:lnTo>
                    <a:pt x="6102756" y="4306570"/>
                  </a:lnTo>
                  <a:lnTo>
                    <a:pt x="12204" y="4306570"/>
                  </a:lnTo>
                  <a:lnTo>
                    <a:pt x="12204" y="4307014"/>
                  </a:lnTo>
                  <a:lnTo>
                    <a:pt x="6108" y="4307014"/>
                  </a:lnTo>
                  <a:lnTo>
                    <a:pt x="6108" y="4306570"/>
                  </a:lnTo>
                  <a:lnTo>
                    <a:pt x="12204" y="4306570"/>
                  </a:lnTo>
                  <a:lnTo>
                    <a:pt x="12204" y="12700"/>
                  </a:lnTo>
                  <a:lnTo>
                    <a:pt x="6102756" y="12700"/>
                  </a:lnTo>
                  <a:lnTo>
                    <a:pt x="6102756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4306570"/>
                  </a:lnTo>
                  <a:lnTo>
                    <a:pt x="0" y="4312920"/>
                  </a:lnTo>
                  <a:lnTo>
                    <a:pt x="0" y="4319270"/>
                  </a:lnTo>
                  <a:lnTo>
                    <a:pt x="6116447" y="4319270"/>
                  </a:lnTo>
                  <a:lnTo>
                    <a:pt x="6116447" y="4312920"/>
                  </a:lnTo>
                  <a:lnTo>
                    <a:pt x="6116447" y="4306570"/>
                  </a:lnTo>
                  <a:lnTo>
                    <a:pt x="6116447" y="12700"/>
                  </a:lnTo>
                  <a:lnTo>
                    <a:pt x="6116447" y="0"/>
                  </a:lnTo>
                  <a:close/>
                </a:path>
              </a:pathLst>
            </a:custGeom>
            <a:solidFill>
              <a:srgbClr val="8384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0536" y="1229474"/>
              <a:ext cx="5752604" cy="53433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586704" y="1246238"/>
              <a:ext cx="55244" cy="82550"/>
            </a:xfrm>
            <a:custGeom>
              <a:avLst/>
              <a:gdLst/>
              <a:ahLst/>
              <a:cxnLst/>
              <a:rect l="l" t="t" r="r" b="b"/>
              <a:pathLst>
                <a:path w="55245" h="82550">
                  <a:moveTo>
                    <a:pt x="0" y="82207"/>
                  </a:moveTo>
                  <a:lnTo>
                    <a:pt x="0" y="0"/>
                  </a:lnTo>
                  <a:lnTo>
                    <a:pt x="54775" y="41071"/>
                  </a:lnTo>
                  <a:lnTo>
                    <a:pt x="0" y="82207"/>
                  </a:lnTo>
                  <a:close/>
                </a:path>
              </a:pathLst>
            </a:custGeom>
            <a:solidFill>
              <a:srgbClr val="00B5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96292" y="1235570"/>
              <a:ext cx="71539" cy="10199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87631" y="1232547"/>
              <a:ext cx="435368" cy="10501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64069" y="3557041"/>
              <a:ext cx="5407660" cy="1553210"/>
            </a:xfrm>
            <a:custGeom>
              <a:avLst/>
              <a:gdLst/>
              <a:ahLst/>
              <a:cxnLst/>
              <a:rect l="l" t="t" r="r" b="b"/>
              <a:pathLst>
                <a:path w="5407660" h="1553210">
                  <a:moveTo>
                    <a:pt x="5292877" y="1552676"/>
                  </a:moveTo>
                  <a:lnTo>
                    <a:pt x="114147" y="1552676"/>
                  </a:lnTo>
                  <a:lnTo>
                    <a:pt x="69335" y="1543833"/>
                  </a:lnTo>
                  <a:lnTo>
                    <a:pt x="33094" y="1519581"/>
                  </a:lnTo>
                  <a:lnTo>
                    <a:pt x="8843" y="1483341"/>
                  </a:lnTo>
                  <a:lnTo>
                    <a:pt x="0" y="1438528"/>
                  </a:lnTo>
                  <a:lnTo>
                    <a:pt x="0" y="114147"/>
                  </a:lnTo>
                  <a:lnTo>
                    <a:pt x="8843" y="69983"/>
                  </a:lnTo>
                  <a:lnTo>
                    <a:pt x="33094" y="33670"/>
                  </a:lnTo>
                  <a:lnTo>
                    <a:pt x="69335" y="9059"/>
                  </a:lnTo>
                  <a:lnTo>
                    <a:pt x="114147" y="0"/>
                  </a:lnTo>
                  <a:lnTo>
                    <a:pt x="114147" y="13690"/>
                  </a:lnTo>
                  <a:lnTo>
                    <a:pt x="74459" y="21678"/>
                  </a:lnTo>
                  <a:lnTo>
                    <a:pt x="42038" y="43364"/>
                  </a:lnTo>
                  <a:lnTo>
                    <a:pt x="20173" y="75326"/>
                  </a:lnTo>
                  <a:lnTo>
                    <a:pt x="12153" y="114147"/>
                  </a:lnTo>
                  <a:lnTo>
                    <a:pt x="12153" y="1438528"/>
                  </a:lnTo>
                  <a:lnTo>
                    <a:pt x="20173" y="1478216"/>
                  </a:lnTo>
                  <a:lnTo>
                    <a:pt x="42038" y="1510638"/>
                  </a:lnTo>
                  <a:lnTo>
                    <a:pt x="74459" y="1532503"/>
                  </a:lnTo>
                  <a:lnTo>
                    <a:pt x="114147" y="1540522"/>
                  </a:lnTo>
                  <a:lnTo>
                    <a:pt x="5342008" y="1540522"/>
                  </a:lnTo>
                  <a:lnTo>
                    <a:pt x="5337049" y="1543833"/>
                  </a:lnTo>
                  <a:lnTo>
                    <a:pt x="5292877" y="1552676"/>
                  </a:lnTo>
                  <a:close/>
                </a:path>
                <a:path w="5407660" h="1553210">
                  <a:moveTo>
                    <a:pt x="5342008" y="1540522"/>
                  </a:moveTo>
                  <a:lnTo>
                    <a:pt x="5292877" y="1540522"/>
                  </a:lnTo>
                  <a:lnTo>
                    <a:pt x="5331706" y="1532503"/>
                  </a:lnTo>
                  <a:lnTo>
                    <a:pt x="5363686" y="1510638"/>
                  </a:lnTo>
                  <a:lnTo>
                    <a:pt x="5385388" y="1478216"/>
                  </a:lnTo>
                  <a:lnTo>
                    <a:pt x="5393385" y="1438528"/>
                  </a:lnTo>
                  <a:lnTo>
                    <a:pt x="5393385" y="114147"/>
                  </a:lnTo>
                  <a:lnTo>
                    <a:pt x="5385388" y="75326"/>
                  </a:lnTo>
                  <a:lnTo>
                    <a:pt x="5363686" y="43364"/>
                  </a:lnTo>
                  <a:lnTo>
                    <a:pt x="5331706" y="21678"/>
                  </a:lnTo>
                  <a:lnTo>
                    <a:pt x="5292877" y="13690"/>
                  </a:lnTo>
                  <a:lnTo>
                    <a:pt x="114147" y="13690"/>
                  </a:lnTo>
                  <a:lnTo>
                    <a:pt x="114147" y="0"/>
                  </a:lnTo>
                  <a:lnTo>
                    <a:pt x="5292877" y="0"/>
                  </a:lnTo>
                  <a:lnTo>
                    <a:pt x="5337049" y="9059"/>
                  </a:lnTo>
                  <a:lnTo>
                    <a:pt x="5373379" y="33670"/>
                  </a:lnTo>
                  <a:lnTo>
                    <a:pt x="5398008" y="69983"/>
                  </a:lnTo>
                  <a:lnTo>
                    <a:pt x="5407075" y="114147"/>
                  </a:lnTo>
                  <a:lnTo>
                    <a:pt x="5407075" y="1438528"/>
                  </a:lnTo>
                  <a:lnTo>
                    <a:pt x="5398008" y="1483341"/>
                  </a:lnTo>
                  <a:lnTo>
                    <a:pt x="5373379" y="1519581"/>
                  </a:lnTo>
                  <a:lnTo>
                    <a:pt x="5342008" y="1540522"/>
                  </a:lnTo>
                  <a:close/>
                </a:path>
              </a:pathLst>
            </a:custGeom>
            <a:solidFill>
              <a:srgbClr val="00B5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4069" y="1951037"/>
              <a:ext cx="5407075" cy="57844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8887" y="2677172"/>
              <a:ext cx="601319" cy="60582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8641" y="3357613"/>
              <a:ext cx="799147" cy="8522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879993" y="3360635"/>
              <a:ext cx="163195" cy="79375"/>
            </a:xfrm>
            <a:custGeom>
              <a:avLst/>
              <a:gdLst/>
              <a:ahLst/>
              <a:cxnLst/>
              <a:rect l="l" t="t" r="r" b="b"/>
              <a:pathLst>
                <a:path w="163194" h="79375">
                  <a:moveTo>
                    <a:pt x="80670" y="35026"/>
                  </a:moveTo>
                  <a:lnTo>
                    <a:pt x="0" y="35026"/>
                  </a:lnTo>
                  <a:lnTo>
                    <a:pt x="0" y="44157"/>
                  </a:lnTo>
                  <a:lnTo>
                    <a:pt x="77647" y="44157"/>
                  </a:lnTo>
                  <a:lnTo>
                    <a:pt x="80670" y="42672"/>
                  </a:lnTo>
                  <a:lnTo>
                    <a:pt x="80670" y="35026"/>
                  </a:lnTo>
                  <a:close/>
                </a:path>
                <a:path w="163194" h="79375">
                  <a:moveTo>
                    <a:pt x="162864" y="15227"/>
                  </a:moveTo>
                  <a:lnTo>
                    <a:pt x="161378" y="12204"/>
                  </a:lnTo>
                  <a:lnTo>
                    <a:pt x="124815" y="12204"/>
                  </a:lnTo>
                  <a:lnTo>
                    <a:pt x="126352" y="10668"/>
                  </a:lnTo>
                  <a:lnTo>
                    <a:pt x="129387" y="6108"/>
                  </a:lnTo>
                  <a:lnTo>
                    <a:pt x="129387" y="0"/>
                  </a:lnTo>
                  <a:lnTo>
                    <a:pt x="121793" y="0"/>
                  </a:lnTo>
                  <a:lnTo>
                    <a:pt x="121793" y="1536"/>
                  </a:lnTo>
                  <a:lnTo>
                    <a:pt x="118719" y="6108"/>
                  </a:lnTo>
                  <a:lnTo>
                    <a:pt x="118719" y="9131"/>
                  </a:lnTo>
                  <a:lnTo>
                    <a:pt x="115608" y="13576"/>
                  </a:lnTo>
                  <a:lnTo>
                    <a:pt x="110934" y="19431"/>
                  </a:lnTo>
                  <a:lnTo>
                    <a:pt x="104825" y="25857"/>
                  </a:lnTo>
                  <a:lnTo>
                    <a:pt x="97434" y="32004"/>
                  </a:lnTo>
                  <a:lnTo>
                    <a:pt x="94361" y="33489"/>
                  </a:lnTo>
                  <a:lnTo>
                    <a:pt x="94361" y="38049"/>
                  </a:lnTo>
                  <a:lnTo>
                    <a:pt x="95897" y="41122"/>
                  </a:lnTo>
                  <a:lnTo>
                    <a:pt x="97434" y="41122"/>
                  </a:lnTo>
                  <a:lnTo>
                    <a:pt x="101638" y="39509"/>
                  </a:lnTo>
                  <a:lnTo>
                    <a:pt x="107124" y="35039"/>
                  </a:lnTo>
                  <a:lnTo>
                    <a:pt x="113474" y="28282"/>
                  </a:lnTo>
                  <a:lnTo>
                    <a:pt x="120256" y="19799"/>
                  </a:lnTo>
                  <a:lnTo>
                    <a:pt x="153746" y="19799"/>
                  </a:lnTo>
                  <a:lnTo>
                    <a:pt x="153746" y="25895"/>
                  </a:lnTo>
                  <a:lnTo>
                    <a:pt x="150710" y="33489"/>
                  </a:lnTo>
                  <a:lnTo>
                    <a:pt x="115963" y="66789"/>
                  </a:lnTo>
                  <a:lnTo>
                    <a:pt x="103492" y="70053"/>
                  </a:lnTo>
                  <a:lnTo>
                    <a:pt x="100457" y="71589"/>
                  </a:lnTo>
                  <a:lnTo>
                    <a:pt x="98920" y="71589"/>
                  </a:lnTo>
                  <a:lnTo>
                    <a:pt x="98920" y="79184"/>
                  </a:lnTo>
                  <a:lnTo>
                    <a:pt x="101993" y="79184"/>
                  </a:lnTo>
                  <a:lnTo>
                    <a:pt x="106921" y="78435"/>
                  </a:lnTo>
                  <a:lnTo>
                    <a:pt x="144614" y="57848"/>
                  </a:lnTo>
                  <a:lnTo>
                    <a:pt x="162864" y="19799"/>
                  </a:lnTo>
                  <a:lnTo>
                    <a:pt x="162864" y="15227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13391" y="2745453"/>
              <a:ext cx="541921" cy="52044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368776" y="3360635"/>
              <a:ext cx="791845" cy="79375"/>
            </a:xfrm>
            <a:custGeom>
              <a:avLst/>
              <a:gdLst/>
              <a:ahLst/>
              <a:cxnLst/>
              <a:rect l="l" t="t" r="r" b="b"/>
              <a:pathLst>
                <a:path w="791845" h="79375">
                  <a:moveTo>
                    <a:pt x="77635" y="63944"/>
                  </a:moveTo>
                  <a:lnTo>
                    <a:pt x="56299" y="63944"/>
                  </a:lnTo>
                  <a:lnTo>
                    <a:pt x="59182" y="46520"/>
                  </a:lnTo>
                  <a:lnTo>
                    <a:pt x="61061" y="31813"/>
                  </a:lnTo>
                  <a:lnTo>
                    <a:pt x="62090" y="21374"/>
                  </a:lnTo>
                  <a:lnTo>
                    <a:pt x="62407" y="16776"/>
                  </a:lnTo>
                  <a:lnTo>
                    <a:pt x="62407" y="10668"/>
                  </a:lnTo>
                  <a:lnTo>
                    <a:pt x="59385" y="7645"/>
                  </a:lnTo>
                  <a:lnTo>
                    <a:pt x="7581" y="7645"/>
                  </a:lnTo>
                  <a:lnTo>
                    <a:pt x="7581" y="15227"/>
                  </a:lnTo>
                  <a:lnTo>
                    <a:pt x="53276" y="15227"/>
                  </a:lnTo>
                  <a:lnTo>
                    <a:pt x="53276" y="22872"/>
                  </a:lnTo>
                  <a:lnTo>
                    <a:pt x="51739" y="25895"/>
                  </a:lnTo>
                  <a:lnTo>
                    <a:pt x="51739" y="30467"/>
                  </a:lnTo>
                  <a:lnTo>
                    <a:pt x="50609" y="40843"/>
                  </a:lnTo>
                  <a:lnTo>
                    <a:pt x="49644" y="49504"/>
                  </a:lnTo>
                  <a:lnTo>
                    <a:pt x="48971" y="57010"/>
                  </a:lnTo>
                  <a:lnTo>
                    <a:pt x="48717" y="63944"/>
                  </a:lnTo>
                  <a:lnTo>
                    <a:pt x="0" y="63944"/>
                  </a:lnTo>
                  <a:lnTo>
                    <a:pt x="0" y="71589"/>
                  </a:lnTo>
                  <a:lnTo>
                    <a:pt x="77635" y="71589"/>
                  </a:lnTo>
                  <a:lnTo>
                    <a:pt x="77635" y="63944"/>
                  </a:lnTo>
                  <a:close/>
                </a:path>
                <a:path w="791845" h="79375">
                  <a:moveTo>
                    <a:pt x="168960" y="35026"/>
                  </a:moveTo>
                  <a:lnTo>
                    <a:pt x="88303" y="35026"/>
                  </a:lnTo>
                  <a:lnTo>
                    <a:pt x="88303" y="44157"/>
                  </a:lnTo>
                  <a:lnTo>
                    <a:pt x="165887" y="44157"/>
                  </a:lnTo>
                  <a:lnTo>
                    <a:pt x="168960" y="42672"/>
                  </a:lnTo>
                  <a:lnTo>
                    <a:pt x="168960" y="35026"/>
                  </a:lnTo>
                  <a:close/>
                </a:path>
                <a:path w="791845" h="79375">
                  <a:moveTo>
                    <a:pt x="257276" y="70053"/>
                  </a:moveTo>
                  <a:lnTo>
                    <a:pt x="230378" y="45770"/>
                  </a:lnTo>
                  <a:lnTo>
                    <a:pt x="226809" y="42672"/>
                  </a:lnTo>
                  <a:lnTo>
                    <a:pt x="233032" y="32524"/>
                  </a:lnTo>
                  <a:lnTo>
                    <a:pt x="237845" y="23228"/>
                  </a:lnTo>
                  <a:lnTo>
                    <a:pt x="240931" y="15671"/>
                  </a:lnTo>
                  <a:lnTo>
                    <a:pt x="242036" y="10668"/>
                  </a:lnTo>
                  <a:lnTo>
                    <a:pt x="242036" y="4572"/>
                  </a:lnTo>
                  <a:lnTo>
                    <a:pt x="182664" y="4572"/>
                  </a:lnTo>
                  <a:lnTo>
                    <a:pt x="182664" y="12204"/>
                  </a:lnTo>
                  <a:lnTo>
                    <a:pt x="232918" y="12204"/>
                  </a:lnTo>
                  <a:lnTo>
                    <a:pt x="232918" y="13741"/>
                  </a:lnTo>
                  <a:lnTo>
                    <a:pt x="230035" y="21856"/>
                  </a:lnTo>
                  <a:lnTo>
                    <a:pt x="221297" y="36385"/>
                  </a:lnTo>
                  <a:lnTo>
                    <a:pt x="206552" y="52908"/>
                  </a:lnTo>
                  <a:lnTo>
                    <a:pt x="181127" y="70053"/>
                  </a:lnTo>
                  <a:lnTo>
                    <a:pt x="181127" y="74612"/>
                  </a:lnTo>
                  <a:lnTo>
                    <a:pt x="182664" y="76149"/>
                  </a:lnTo>
                  <a:lnTo>
                    <a:pt x="184200" y="76149"/>
                  </a:lnTo>
                  <a:lnTo>
                    <a:pt x="189915" y="74434"/>
                  </a:lnTo>
                  <a:lnTo>
                    <a:pt x="199224" y="69291"/>
                  </a:lnTo>
                  <a:lnTo>
                    <a:pt x="210515" y="60718"/>
                  </a:lnTo>
                  <a:lnTo>
                    <a:pt x="222250" y="48717"/>
                  </a:lnTo>
                  <a:lnTo>
                    <a:pt x="227939" y="53581"/>
                  </a:lnTo>
                  <a:lnTo>
                    <a:pt x="233654" y="59004"/>
                  </a:lnTo>
                  <a:lnTo>
                    <a:pt x="239356" y="65011"/>
                  </a:lnTo>
                  <a:lnTo>
                    <a:pt x="245071" y="71589"/>
                  </a:lnTo>
                  <a:lnTo>
                    <a:pt x="249631" y="76149"/>
                  </a:lnTo>
                  <a:lnTo>
                    <a:pt x="254190" y="76149"/>
                  </a:lnTo>
                  <a:lnTo>
                    <a:pt x="257276" y="74612"/>
                  </a:lnTo>
                  <a:lnTo>
                    <a:pt x="257276" y="70053"/>
                  </a:lnTo>
                  <a:close/>
                </a:path>
                <a:path w="791845" h="79375">
                  <a:moveTo>
                    <a:pt x="347065" y="63944"/>
                  </a:moveTo>
                  <a:lnTo>
                    <a:pt x="312039" y="63944"/>
                  </a:lnTo>
                  <a:lnTo>
                    <a:pt x="312039" y="15227"/>
                  </a:lnTo>
                  <a:lnTo>
                    <a:pt x="342506" y="15227"/>
                  </a:lnTo>
                  <a:lnTo>
                    <a:pt x="342506" y="7645"/>
                  </a:lnTo>
                  <a:lnTo>
                    <a:pt x="273989" y="7645"/>
                  </a:lnTo>
                  <a:lnTo>
                    <a:pt x="273989" y="15227"/>
                  </a:lnTo>
                  <a:lnTo>
                    <a:pt x="304444" y="15227"/>
                  </a:lnTo>
                  <a:lnTo>
                    <a:pt x="304444" y="63944"/>
                  </a:lnTo>
                  <a:lnTo>
                    <a:pt x="269430" y="63944"/>
                  </a:lnTo>
                  <a:lnTo>
                    <a:pt x="269430" y="71589"/>
                  </a:lnTo>
                  <a:lnTo>
                    <a:pt x="347065" y="71589"/>
                  </a:lnTo>
                  <a:lnTo>
                    <a:pt x="347065" y="63944"/>
                  </a:lnTo>
                  <a:close/>
                </a:path>
                <a:path w="791845" h="79375">
                  <a:moveTo>
                    <a:pt x="438391" y="35026"/>
                  </a:moveTo>
                  <a:lnTo>
                    <a:pt x="357733" y="35026"/>
                  </a:lnTo>
                  <a:lnTo>
                    <a:pt x="357733" y="44157"/>
                  </a:lnTo>
                  <a:lnTo>
                    <a:pt x="435368" y="44157"/>
                  </a:lnTo>
                  <a:lnTo>
                    <a:pt x="438391" y="42672"/>
                  </a:lnTo>
                  <a:lnTo>
                    <a:pt x="438391" y="35026"/>
                  </a:lnTo>
                  <a:close/>
                </a:path>
                <a:path w="791845" h="79375">
                  <a:moveTo>
                    <a:pt x="471881" y="3073"/>
                  </a:moveTo>
                  <a:lnTo>
                    <a:pt x="470344" y="1536"/>
                  </a:lnTo>
                  <a:lnTo>
                    <a:pt x="464286" y="1536"/>
                  </a:lnTo>
                  <a:lnTo>
                    <a:pt x="464286" y="28930"/>
                  </a:lnTo>
                  <a:lnTo>
                    <a:pt x="463613" y="43726"/>
                  </a:lnTo>
                  <a:lnTo>
                    <a:pt x="461225" y="54648"/>
                  </a:lnTo>
                  <a:lnTo>
                    <a:pt x="456565" y="62992"/>
                  </a:lnTo>
                  <a:lnTo>
                    <a:pt x="449059" y="70053"/>
                  </a:lnTo>
                  <a:lnTo>
                    <a:pt x="447522" y="70053"/>
                  </a:lnTo>
                  <a:lnTo>
                    <a:pt x="447522" y="76149"/>
                  </a:lnTo>
                  <a:lnTo>
                    <a:pt x="449059" y="77635"/>
                  </a:lnTo>
                  <a:lnTo>
                    <a:pt x="455168" y="77635"/>
                  </a:lnTo>
                  <a:lnTo>
                    <a:pt x="461213" y="70053"/>
                  </a:lnTo>
                  <a:lnTo>
                    <a:pt x="462749" y="66979"/>
                  </a:lnTo>
                  <a:lnTo>
                    <a:pt x="467372" y="59766"/>
                  </a:lnTo>
                  <a:lnTo>
                    <a:pt x="470154" y="51396"/>
                  </a:lnTo>
                  <a:lnTo>
                    <a:pt x="471512" y="41313"/>
                  </a:lnTo>
                  <a:lnTo>
                    <a:pt x="471881" y="28930"/>
                  </a:lnTo>
                  <a:lnTo>
                    <a:pt x="471881" y="3073"/>
                  </a:lnTo>
                  <a:close/>
                </a:path>
                <a:path w="791845" h="79375">
                  <a:moveTo>
                    <a:pt x="529729" y="35026"/>
                  </a:moveTo>
                  <a:lnTo>
                    <a:pt x="523621" y="35026"/>
                  </a:lnTo>
                  <a:lnTo>
                    <a:pt x="522135" y="36563"/>
                  </a:lnTo>
                  <a:lnTo>
                    <a:pt x="522135" y="38049"/>
                  </a:lnTo>
                  <a:lnTo>
                    <a:pt x="520598" y="44157"/>
                  </a:lnTo>
                  <a:lnTo>
                    <a:pt x="496239" y="66979"/>
                  </a:lnTo>
                  <a:lnTo>
                    <a:pt x="494703" y="66979"/>
                  </a:lnTo>
                  <a:lnTo>
                    <a:pt x="494703" y="1536"/>
                  </a:lnTo>
                  <a:lnTo>
                    <a:pt x="485571" y="1536"/>
                  </a:lnTo>
                  <a:lnTo>
                    <a:pt x="485571" y="76149"/>
                  </a:lnTo>
                  <a:lnTo>
                    <a:pt x="497776" y="76149"/>
                  </a:lnTo>
                  <a:lnTo>
                    <a:pt x="508444" y="73075"/>
                  </a:lnTo>
                  <a:lnTo>
                    <a:pt x="514540" y="66979"/>
                  </a:lnTo>
                  <a:lnTo>
                    <a:pt x="516039" y="65481"/>
                  </a:lnTo>
                  <a:lnTo>
                    <a:pt x="522668" y="56921"/>
                  </a:lnTo>
                  <a:lnTo>
                    <a:pt x="526872" y="48348"/>
                  </a:lnTo>
                  <a:lnTo>
                    <a:pt x="529082" y="41490"/>
                  </a:lnTo>
                  <a:lnTo>
                    <a:pt x="529729" y="38049"/>
                  </a:lnTo>
                  <a:lnTo>
                    <a:pt x="529729" y="35026"/>
                  </a:lnTo>
                  <a:close/>
                </a:path>
                <a:path w="791845" h="79375">
                  <a:moveTo>
                    <a:pt x="616496" y="9131"/>
                  </a:moveTo>
                  <a:lnTo>
                    <a:pt x="611924" y="7645"/>
                  </a:lnTo>
                  <a:lnTo>
                    <a:pt x="538861" y="7645"/>
                  </a:lnTo>
                  <a:lnTo>
                    <a:pt x="538861" y="13741"/>
                  </a:lnTo>
                  <a:lnTo>
                    <a:pt x="540397" y="15227"/>
                  </a:lnTo>
                  <a:lnTo>
                    <a:pt x="605828" y="15227"/>
                  </a:lnTo>
                  <a:lnTo>
                    <a:pt x="605828" y="16776"/>
                  </a:lnTo>
                  <a:lnTo>
                    <a:pt x="603643" y="21336"/>
                  </a:lnTo>
                  <a:lnTo>
                    <a:pt x="597458" y="29324"/>
                  </a:lnTo>
                  <a:lnTo>
                    <a:pt x="587857" y="39027"/>
                  </a:lnTo>
                  <a:lnTo>
                    <a:pt x="575411" y="48717"/>
                  </a:lnTo>
                  <a:lnTo>
                    <a:pt x="572338" y="45694"/>
                  </a:lnTo>
                  <a:lnTo>
                    <a:pt x="567778" y="41122"/>
                  </a:lnTo>
                  <a:lnTo>
                    <a:pt x="561721" y="36563"/>
                  </a:lnTo>
                  <a:lnTo>
                    <a:pt x="558647" y="35026"/>
                  </a:lnTo>
                  <a:lnTo>
                    <a:pt x="558647" y="33489"/>
                  </a:lnTo>
                  <a:lnTo>
                    <a:pt x="554088" y="33489"/>
                  </a:lnTo>
                  <a:lnTo>
                    <a:pt x="552551" y="36563"/>
                  </a:lnTo>
                  <a:lnTo>
                    <a:pt x="552551" y="41122"/>
                  </a:lnTo>
                  <a:lnTo>
                    <a:pt x="555625" y="42672"/>
                  </a:lnTo>
                  <a:lnTo>
                    <a:pt x="558647" y="45694"/>
                  </a:lnTo>
                  <a:lnTo>
                    <a:pt x="567778" y="53276"/>
                  </a:lnTo>
                  <a:lnTo>
                    <a:pt x="583006" y="68516"/>
                  </a:lnTo>
                  <a:lnTo>
                    <a:pt x="586079" y="74612"/>
                  </a:lnTo>
                  <a:lnTo>
                    <a:pt x="587565" y="74612"/>
                  </a:lnTo>
                  <a:lnTo>
                    <a:pt x="589114" y="76149"/>
                  </a:lnTo>
                  <a:lnTo>
                    <a:pt x="592137" y="76149"/>
                  </a:lnTo>
                  <a:lnTo>
                    <a:pt x="595210" y="74612"/>
                  </a:lnTo>
                  <a:lnTo>
                    <a:pt x="595210" y="70053"/>
                  </a:lnTo>
                  <a:lnTo>
                    <a:pt x="589114" y="63944"/>
                  </a:lnTo>
                  <a:lnTo>
                    <a:pt x="586079" y="59385"/>
                  </a:lnTo>
                  <a:lnTo>
                    <a:pt x="579983" y="54825"/>
                  </a:lnTo>
                  <a:lnTo>
                    <a:pt x="585355" y="51003"/>
                  </a:lnTo>
                  <a:lnTo>
                    <a:pt x="588365" y="48717"/>
                  </a:lnTo>
                  <a:lnTo>
                    <a:pt x="615010" y="18313"/>
                  </a:lnTo>
                  <a:lnTo>
                    <a:pt x="615010" y="16776"/>
                  </a:lnTo>
                  <a:lnTo>
                    <a:pt x="616496" y="15227"/>
                  </a:lnTo>
                  <a:lnTo>
                    <a:pt x="616496" y="9131"/>
                  </a:lnTo>
                  <a:close/>
                </a:path>
                <a:path w="791845" h="79375">
                  <a:moveTo>
                    <a:pt x="707821" y="35026"/>
                  </a:moveTo>
                  <a:lnTo>
                    <a:pt x="627164" y="35026"/>
                  </a:lnTo>
                  <a:lnTo>
                    <a:pt x="627164" y="44157"/>
                  </a:lnTo>
                  <a:lnTo>
                    <a:pt x="704799" y="44157"/>
                  </a:lnTo>
                  <a:lnTo>
                    <a:pt x="707821" y="42672"/>
                  </a:lnTo>
                  <a:lnTo>
                    <a:pt x="707821" y="35026"/>
                  </a:lnTo>
                  <a:close/>
                </a:path>
                <a:path w="791845" h="79375">
                  <a:moveTo>
                    <a:pt x="791565" y="15227"/>
                  </a:moveTo>
                  <a:lnTo>
                    <a:pt x="788543" y="12204"/>
                  </a:lnTo>
                  <a:lnTo>
                    <a:pt x="753516" y="12204"/>
                  </a:lnTo>
                  <a:lnTo>
                    <a:pt x="755053" y="10668"/>
                  </a:lnTo>
                  <a:lnTo>
                    <a:pt x="758075" y="6108"/>
                  </a:lnTo>
                  <a:lnTo>
                    <a:pt x="758075" y="0"/>
                  </a:lnTo>
                  <a:lnTo>
                    <a:pt x="750443" y="0"/>
                  </a:lnTo>
                  <a:lnTo>
                    <a:pt x="750443" y="1536"/>
                  </a:lnTo>
                  <a:lnTo>
                    <a:pt x="748944" y="1536"/>
                  </a:lnTo>
                  <a:lnTo>
                    <a:pt x="747407" y="6108"/>
                  </a:lnTo>
                  <a:lnTo>
                    <a:pt x="747407" y="9131"/>
                  </a:lnTo>
                  <a:lnTo>
                    <a:pt x="744296" y="13576"/>
                  </a:lnTo>
                  <a:lnTo>
                    <a:pt x="739609" y="19431"/>
                  </a:lnTo>
                  <a:lnTo>
                    <a:pt x="733501" y="25857"/>
                  </a:lnTo>
                  <a:lnTo>
                    <a:pt x="726135" y="32004"/>
                  </a:lnTo>
                  <a:lnTo>
                    <a:pt x="723049" y="33489"/>
                  </a:lnTo>
                  <a:lnTo>
                    <a:pt x="723049" y="38049"/>
                  </a:lnTo>
                  <a:lnTo>
                    <a:pt x="724585" y="41122"/>
                  </a:lnTo>
                  <a:lnTo>
                    <a:pt x="726135" y="41122"/>
                  </a:lnTo>
                  <a:lnTo>
                    <a:pt x="729691" y="39509"/>
                  </a:lnTo>
                  <a:lnTo>
                    <a:pt x="735253" y="35039"/>
                  </a:lnTo>
                  <a:lnTo>
                    <a:pt x="741946" y="28282"/>
                  </a:lnTo>
                  <a:lnTo>
                    <a:pt x="748944" y="19799"/>
                  </a:lnTo>
                  <a:lnTo>
                    <a:pt x="782434" y="19799"/>
                  </a:lnTo>
                  <a:lnTo>
                    <a:pt x="782434" y="25895"/>
                  </a:lnTo>
                  <a:lnTo>
                    <a:pt x="779360" y="33489"/>
                  </a:lnTo>
                  <a:lnTo>
                    <a:pt x="744651" y="66789"/>
                  </a:lnTo>
                  <a:lnTo>
                    <a:pt x="732180" y="70053"/>
                  </a:lnTo>
                  <a:lnTo>
                    <a:pt x="729157" y="71589"/>
                  </a:lnTo>
                  <a:lnTo>
                    <a:pt x="726135" y="71589"/>
                  </a:lnTo>
                  <a:lnTo>
                    <a:pt x="726135" y="79184"/>
                  </a:lnTo>
                  <a:lnTo>
                    <a:pt x="730694" y="79184"/>
                  </a:lnTo>
                  <a:lnTo>
                    <a:pt x="735406" y="78435"/>
                  </a:lnTo>
                  <a:lnTo>
                    <a:pt x="773303" y="57848"/>
                  </a:lnTo>
                  <a:lnTo>
                    <a:pt x="791565" y="19799"/>
                  </a:lnTo>
                  <a:lnTo>
                    <a:pt x="791565" y="15227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62549" y="2695422"/>
              <a:ext cx="596550" cy="60434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399055" y="3359149"/>
              <a:ext cx="522605" cy="81280"/>
            </a:xfrm>
            <a:custGeom>
              <a:avLst/>
              <a:gdLst/>
              <a:ahLst/>
              <a:cxnLst/>
              <a:rect l="l" t="t" r="r" b="b"/>
              <a:pathLst>
                <a:path w="522605" h="81279">
                  <a:moveTo>
                    <a:pt x="77647" y="45643"/>
                  </a:moveTo>
                  <a:lnTo>
                    <a:pt x="74612" y="34975"/>
                  </a:lnTo>
                  <a:lnTo>
                    <a:pt x="65493" y="34975"/>
                  </a:lnTo>
                  <a:lnTo>
                    <a:pt x="65493" y="36512"/>
                  </a:lnTo>
                  <a:lnTo>
                    <a:pt x="68516" y="44157"/>
                  </a:lnTo>
                  <a:lnTo>
                    <a:pt x="68516" y="45643"/>
                  </a:lnTo>
                  <a:lnTo>
                    <a:pt x="70053" y="50203"/>
                  </a:lnTo>
                  <a:lnTo>
                    <a:pt x="70053" y="53276"/>
                  </a:lnTo>
                  <a:lnTo>
                    <a:pt x="68186" y="62547"/>
                  </a:lnTo>
                  <a:lnTo>
                    <a:pt x="63195" y="68110"/>
                  </a:lnTo>
                  <a:lnTo>
                    <a:pt x="55918" y="70827"/>
                  </a:lnTo>
                  <a:lnTo>
                    <a:pt x="47231" y="71539"/>
                  </a:lnTo>
                  <a:lnTo>
                    <a:pt x="35534" y="70205"/>
                  </a:lnTo>
                  <a:lnTo>
                    <a:pt x="29133" y="66586"/>
                  </a:lnTo>
                  <a:lnTo>
                    <a:pt x="26441" y="61239"/>
                  </a:lnTo>
                  <a:lnTo>
                    <a:pt x="25895" y="54762"/>
                  </a:lnTo>
                  <a:lnTo>
                    <a:pt x="25895" y="48717"/>
                  </a:lnTo>
                  <a:lnTo>
                    <a:pt x="27432" y="45643"/>
                  </a:lnTo>
                  <a:lnTo>
                    <a:pt x="33540" y="45643"/>
                  </a:lnTo>
                  <a:lnTo>
                    <a:pt x="48717" y="44157"/>
                  </a:lnTo>
                  <a:lnTo>
                    <a:pt x="59385" y="44157"/>
                  </a:lnTo>
                  <a:lnTo>
                    <a:pt x="59385" y="38049"/>
                  </a:lnTo>
                  <a:lnTo>
                    <a:pt x="56362" y="36512"/>
                  </a:lnTo>
                  <a:lnTo>
                    <a:pt x="48717" y="36512"/>
                  </a:lnTo>
                  <a:lnTo>
                    <a:pt x="39598" y="38049"/>
                  </a:lnTo>
                  <a:lnTo>
                    <a:pt x="27432" y="38049"/>
                  </a:lnTo>
                  <a:lnTo>
                    <a:pt x="28930" y="22821"/>
                  </a:lnTo>
                  <a:lnTo>
                    <a:pt x="43662" y="22593"/>
                  </a:lnTo>
                  <a:lnTo>
                    <a:pt x="55397" y="22059"/>
                  </a:lnTo>
                  <a:lnTo>
                    <a:pt x="67030" y="21285"/>
                  </a:lnTo>
                  <a:lnTo>
                    <a:pt x="70053" y="21285"/>
                  </a:lnTo>
                  <a:lnTo>
                    <a:pt x="70053" y="13690"/>
                  </a:lnTo>
                  <a:lnTo>
                    <a:pt x="59385" y="13690"/>
                  </a:lnTo>
                  <a:lnTo>
                    <a:pt x="51638" y="14579"/>
                  </a:lnTo>
                  <a:lnTo>
                    <a:pt x="44348" y="15036"/>
                  </a:lnTo>
                  <a:lnTo>
                    <a:pt x="37325" y="15214"/>
                  </a:lnTo>
                  <a:lnTo>
                    <a:pt x="30467" y="15227"/>
                  </a:lnTo>
                  <a:lnTo>
                    <a:pt x="30467" y="1485"/>
                  </a:lnTo>
                  <a:lnTo>
                    <a:pt x="28930" y="0"/>
                  </a:lnTo>
                  <a:lnTo>
                    <a:pt x="22872" y="0"/>
                  </a:lnTo>
                  <a:lnTo>
                    <a:pt x="22872" y="4559"/>
                  </a:lnTo>
                  <a:lnTo>
                    <a:pt x="21336" y="15227"/>
                  </a:lnTo>
                  <a:lnTo>
                    <a:pt x="3086" y="15227"/>
                  </a:lnTo>
                  <a:lnTo>
                    <a:pt x="3086" y="21285"/>
                  </a:lnTo>
                  <a:lnTo>
                    <a:pt x="4622" y="21285"/>
                  </a:lnTo>
                  <a:lnTo>
                    <a:pt x="6108" y="22821"/>
                  </a:lnTo>
                  <a:lnTo>
                    <a:pt x="21336" y="22821"/>
                  </a:lnTo>
                  <a:lnTo>
                    <a:pt x="19799" y="38049"/>
                  </a:lnTo>
                  <a:lnTo>
                    <a:pt x="0" y="38049"/>
                  </a:lnTo>
                  <a:lnTo>
                    <a:pt x="0" y="44157"/>
                  </a:lnTo>
                  <a:lnTo>
                    <a:pt x="3086" y="45643"/>
                  </a:lnTo>
                  <a:lnTo>
                    <a:pt x="18313" y="45643"/>
                  </a:lnTo>
                  <a:lnTo>
                    <a:pt x="18313" y="54762"/>
                  </a:lnTo>
                  <a:lnTo>
                    <a:pt x="18973" y="63728"/>
                  </a:lnTo>
                  <a:lnTo>
                    <a:pt x="22479" y="71526"/>
                  </a:lnTo>
                  <a:lnTo>
                    <a:pt x="31127" y="77038"/>
                  </a:lnTo>
                  <a:lnTo>
                    <a:pt x="47231" y="79121"/>
                  </a:lnTo>
                  <a:lnTo>
                    <a:pt x="56362" y="79121"/>
                  </a:lnTo>
                  <a:lnTo>
                    <a:pt x="63957" y="77635"/>
                  </a:lnTo>
                  <a:lnTo>
                    <a:pt x="68516" y="74561"/>
                  </a:lnTo>
                  <a:lnTo>
                    <a:pt x="72555" y="71539"/>
                  </a:lnTo>
                  <a:lnTo>
                    <a:pt x="74612" y="70002"/>
                  </a:lnTo>
                  <a:lnTo>
                    <a:pt x="77520" y="61239"/>
                  </a:lnTo>
                  <a:lnTo>
                    <a:pt x="77647" y="45643"/>
                  </a:lnTo>
                  <a:close/>
                </a:path>
                <a:path w="522605" h="81279">
                  <a:moveTo>
                    <a:pt x="106565" y="3022"/>
                  </a:moveTo>
                  <a:lnTo>
                    <a:pt x="103543" y="3022"/>
                  </a:lnTo>
                  <a:lnTo>
                    <a:pt x="102006" y="1485"/>
                  </a:lnTo>
                  <a:lnTo>
                    <a:pt x="98971" y="3022"/>
                  </a:lnTo>
                  <a:lnTo>
                    <a:pt x="98971" y="4559"/>
                  </a:lnTo>
                  <a:lnTo>
                    <a:pt x="97599" y="9499"/>
                  </a:lnTo>
                  <a:lnTo>
                    <a:pt x="96113" y="19011"/>
                  </a:lnTo>
                  <a:lnTo>
                    <a:pt x="94907" y="31953"/>
                  </a:lnTo>
                  <a:lnTo>
                    <a:pt x="94411" y="47180"/>
                  </a:lnTo>
                  <a:lnTo>
                    <a:pt x="94640" y="56845"/>
                  </a:lnTo>
                  <a:lnTo>
                    <a:pt x="95173" y="65074"/>
                  </a:lnTo>
                  <a:lnTo>
                    <a:pt x="95694" y="71539"/>
                  </a:lnTo>
                  <a:lnTo>
                    <a:pt x="95948" y="76098"/>
                  </a:lnTo>
                  <a:lnTo>
                    <a:pt x="97434" y="77635"/>
                  </a:lnTo>
                  <a:lnTo>
                    <a:pt x="98971" y="79121"/>
                  </a:lnTo>
                  <a:lnTo>
                    <a:pt x="103543" y="79121"/>
                  </a:lnTo>
                  <a:lnTo>
                    <a:pt x="105079" y="77635"/>
                  </a:lnTo>
                  <a:lnTo>
                    <a:pt x="105079" y="71539"/>
                  </a:lnTo>
                  <a:lnTo>
                    <a:pt x="103543" y="60871"/>
                  </a:lnTo>
                  <a:lnTo>
                    <a:pt x="102006" y="53276"/>
                  </a:lnTo>
                  <a:lnTo>
                    <a:pt x="102044" y="47180"/>
                  </a:lnTo>
                  <a:lnTo>
                    <a:pt x="102260" y="40716"/>
                  </a:lnTo>
                  <a:lnTo>
                    <a:pt x="102958" y="32715"/>
                  </a:lnTo>
                  <a:lnTo>
                    <a:pt x="103949" y="24714"/>
                  </a:lnTo>
                  <a:lnTo>
                    <a:pt x="105079" y="16713"/>
                  </a:lnTo>
                  <a:lnTo>
                    <a:pt x="105079" y="15227"/>
                  </a:lnTo>
                  <a:lnTo>
                    <a:pt x="106565" y="6057"/>
                  </a:lnTo>
                  <a:lnTo>
                    <a:pt x="106565" y="3022"/>
                  </a:lnTo>
                  <a:close/>
                </a:path>
                <a:path w="522605" h="81279">
                  <a:moveTo>
                    <a:pt x="164414" y="10617"/>
                  </a:moveTo>
                  <a:lnTo>
                    <a:pt x="162915" y="10617"/>
                  </a:lnTo>
                  <a:lnTo>
                    <a:pt x="162915" y="9131"/>
                  </a:lnTo>
                  <a:lnTo>
                    <a:pt x="152260" y="9131"/>
                  </a:lnTo>
                  <a:lnTo>
                    <a:pt x="143205" y="9372"/>
                  </a:lnTo>
                  <a:lnTo>
                    <a:pt x="133591" y="9880"/>
                  </a:lnTo>
                  <a:lnTo>
                    <a:pt x="121793" y="10617"/>
                  </a:lnTo>
                  <a:lnTo>
                    <a:pt x="120307" y="10617"/>
                  </a:lnTo>
                  <a:lnTo>
                    <a:pt x="118770" y="12153"/>
                  </a:lnTo>
                  <a:lnTo>
                    <a:pt x="118770" y="18262"/>
                  </a:lnTo>
                  <a:lnTo>
                    <a:pt x="124866" y="18262"/>
                  </a:lnTo>
                  <a:lnTo>
                    <a:pt x="131064" y="18021"/>
                  </a:lnTo>
                  <a:lnTo>
                    <a:pt x="145186" y="16967"/>
                  </a:lnTo>
                  <a:lnTo>
                    <a:pt x="152260" y="16713"/>
                  </a:lnTo>
                  <a:lnTo>
                    <a:pt x="159842" y="16713"/>
                  </a:lnTo>
                  <a:lnTo>
                    <a:pt x="161378" y="18262"/>
                  </a:lnTo>
                  <a:lnTo>
                    <a:pt x="162915" y="18262"/>
                  </a:lnTo>
                  <a:lnTo>
                    <a:pt x="164414" y="16713"/>
                  </a:lnTo>
                  <a:lnTo>
                    <a:pt x="164414" y="10617"/>
                  </a:lnTo>
                  <a:close/>
                </a:path>
                <a:path w="522605" h="81279">
                  <a:moveTo>
                    <a:pt x="167487" y="65430"/>
                  </a:moveTo>
                  <a:lnTo>
                    <a:pt x="158356" y="65430"/>
                  </a:lnTo>
                  <a:lnTo>
                    <a:pt x="152260" y="66967"/>
                  </a:lnTo>
                  <a:lnTo>
                    <a:pt x="123329" y="66967"/>
                  </a:lnTo>
                  <a:lnTo>
                    <a:pt x="123329" y="56311"/>
                  </a:lnTo>
                  <a:lnTo>
                    <a:pt x="124866" y="53276"/>
                  </a:lnTo>
                  <a:lnTo>
                    <a:pt x="126365" y="51739"/>
                  </a:lnTo>
                  <a:lnTo>
                    <a:pt x="126365" y="50203"/>
                  </a:lnTo>
                  <a:lnTo>
                    <a:pt x="127901" y="50203"/>
                  </a:lnTo>
                  <a:lnTo>
                    <a:pt x="127901" y="47180"/>
                  </a:lnTo>
                  <a:lnTo>
                    <a:pt x="124866" y="45643"/>
                  </a:lnTo>
                  <a:lnTo>
                    <a:pt x="118770" y="45643"/>
                  </a:lnTo>
                  <a:lnTo>
                    <a:pt x="115747" y="53276"/>
                  </a:lnTo>
                  <a:lnTo>
                    <a:pt x="115747" y="59334"/>
                  </a:lnTo>
                  <a:lnTo>
                    <a:pt x="118973" y="68148"/>
                  </a:lnTo>
                  <a:lnTo>
                    <a:pt x="126758" y="72669"/>
                  </a:lnTo>
                  <a:lnTo>
                    <a:pt x="136271" y="74333"/>
                  </a:lnTo>
                  <a:lnTo>
                    <a:pt x="144665" y="74561"/>
                  </a:lnTo>
                  <a:lnTo>
                    <a:pt x="158356" y="74561"/>
                  </a:lnTo>
                  <a:lnTo>
                    <a:pt x="162915" y="73075"/>
                  </a:lnTo>
                  <a:lnTo>
                    <a:pt x="165950" y="73075"/>
                  </a:lnTo>
                  <a:lnTo>
                    <a:pt x="167487" y="71539"/>
                  </a:lnTo>
                  <a:lnTo>
                    <a:pt x="167487" y="66967"/>
                  </a:lnTo>
                  <a:lnTo>
                    <a:pt x="167487" y="65430"/>
                  </a:lnTo>
                  <a:close/>
                </a:path>
                <a:path w="522605" h="81279">
                  <a:moveTo>
                    <a:pt x="258813" y="10617"/>
                  </a:moveTo>
                  <a:lnTo>
                    <a:pt x="239026" y="10617"/>
                  </a:lnTo>
                  <a:lnTo>
                    <a:pt x="239026" y="1485"/>
                  </a:lnTo>
                  <a:lnTo>
                    <a:pt x="237490" y="0"/>
                  </a:lnTo>
                  <a:lnTo>
                    <a:pt x="231432" y="0"/>
                  </a:lnTo>
                  <a:lnTo>
                    <a:pt x="231432" y="12153"/>
                  </a:lnTo>
                  <a:lnTo>
                    <a:pt x="179641" y="12153"/>
                  </a:lnTo>
                  <a:lnTo>
                    <a:pt x="179641" y="18262"/>
                  </a:lnTo>
                  <a:lnTo>
                    <a:pt x="182714" y="18262"/>
                  </a:lnTo>
                  <a:lnTo>
                    <a:pt x="182714" y="19799"/>
                  </a:lnTo>
                  <a:lnTo>
                    <a:pt x="194868" y="19799"/>
                  </a:lnTo>
                  <a:lnTo>
                    <a:pt x="203365" y="19570"/>
                  </a:lnTo>
                  <a:lnTo>
                    <a:pt x="222059" y="18503"/>
                  </a:lnTo>
                  <a:lnTo>
                    <a:pt x="231432" y="18262"/>
                  </a:lnTo>
                  <a:lnTo>
                    <a:pt x="231432" y="30416"/>
                  </a:lnTo>
                  <a:lnTo>
                    <a:pt x="231432" y="34975"/>
                  </a:lnTo>
                  <a:lnTo>
                    <a:pt x="231432" y="45643"/>
                  </a:lnTo>
                  <a:lnTo>
                    <a:pt x="229895" y="50203"/>
                  </a:lnTo>
                  <a:lnTo>
                    <a:pt x="226872" y="51739"/>
                  </a:lnTo>
                  <a:lnTo>
                    <a:pt x="223786" y="54762"/>
                  </a:lnTo>
                  <a:lnTo>
                    <a:pt x="210096" y="54762"/>
                  </a:lnTo>
                  <a:lnTo>
                    <a:pt x="202514" y="51739"/>
                  </a:lnTo>
                  <a:lnTo>
                    <a:pt x="202514" y="36512"/>
                  </a:lnTo>
                  <a:lnTo>
                    <a:pt x="210096" y="31953"/>
                  </a:lnTo>
                  <a:lnTo>
                    <a:pt x="223786" y="31953"/>
                  </a:lnTo>
                  <a:lnTo>
                    <a:pt x="231432" y="34975"/>
                  </a:lnTo>
                  <a:lnTo>
                    <a:pt x="231432" y="30416"/>
                  </a:lnTo>
                  <a:lnTo>
                    <a:pt x="226872" y="27381"/>
                  </a:lnTo>
                  <a:lnTo>
                    <a:pt x="220764" y="25844"/>
                  </a:lnTo>
                  <a:lnTo>
                    <a:pt x="216204" y="25844"/>
                  </a:lnTo>
                  <a:lnTo>
                    <a:pt x="207086" y="27419"/>
                  </a:lnTo>
                  <a:lnTo>
                    <a:pt x="200393" y="31559"/>
                  </a:lnTo>
                  <a:lnTo>
                    <a:pt x="196265" y="37426"/>
                  </a:lnTo>
                  <a:lnTo>
                    <a:pt x="194868" y="44157"/>
                  </a:lnTo>
                  <a:lnTo>
                    <a:pt x="196049" y="50622"/>
                  </a:lnTo>
                  <a:lnTo>
                    <a:pt x="199821" y="55943"/>
                  </a:lnTo>
                  <a:lnTo>
                    <a:pt x="206438" y="59550"/>
                  </a:lnTo>
                  <a:lnTo>
                    <a:pt x="216204" y="60871"/>
                  </a:lnTo>
                  <a:lnTo>
                    <a:pt x="228358" y="60871"/>
                  </a:lnTo>
                  <a:lnTo>
                    <a:pt x="232918" y="54762"/>
                  </a:lnTo>
                  <a:lnTo>
                    <a:pt x="234454" y="51739"/>
                  </a:lnTo>
                  <a:lnTo>
                    <a:pt x="232460" y="59334"/>
                  </a:lnTo>
                  <a:lnTo>
                    <a:pt x="227774" y="65646"/>
                  </a:lnTo>
                  <a:lnTo>
                    <a:pt x="218808" y="69951"/>
                  </a:lnTo>
                  <a:lnTo>
                    <a:pt x="204000" y="71539"/>
                  </a:lnTo>
                  <a:lnTo>
                    <a:pt x="197942" y="71539"/>
                  </a:lnTo>
                  <a:lnTo>
                    <a:pt x="194868" y="73075"/>
                  </a:lnTo>
                  <a:lnTo>
                    <a:pt x="194868" y="79121"/>
                  </a:lnTo>
                  <a:lnTo>
                    <a:pt x="214668" y="79121"/>
                  </a:lnTo>
                  <a:lnTo>
                    <a:pt x="222250" y="77635"/>
                  </a:lnTo>
                  <a:lnTo>
                    <a:pt x="229895" y="73075"/>
                  </a:lnTo>
                  <a:lnTo>
                    <a:pt x="235991" y="70002"/>
                  </a:lnTo>
                  <a:lnTo>
                    <a:pt x="240563" y="60871"/>
                  </a:lnTo>
                  <a:lnTo>
                    <a:pt x="240563" y="51739"/>
                  </a:lnTo>
                  <a:lnTo>
                    <a:pt x="240563" y="44157"/>
                  </a:lnTo>
                  <a:lnTo>
                    <a:pt x="239026" y="39535"/>
                  </a:lnTo>
                  <a:lnTo>
                    <a:pt x="239026" y="31953"/>
                  </a:lnTo>
                  <a:lnTo>
                    <a:pt x="239026" y="30416"/>
                  </a:lnTo>
                  <a:lnTo>
                    <a:pt x="239026" y="18262"/>
                  </a:lnTo>
                  <a:lnTo>
                    <a:pt x="258813" y="18262"/>
                  </a:lnTo>
                  <a:lnTo>
                    <a:pt x="258813" y="10617"/>
                  </a:lnTo>
                  <a:close/>
                </a:path>
                <a:path w="522605" h="81279">
                  <a:moveTo>
                    <a:pt x="347116" y="10617"/>
                  </a:moveTo>
                  <a:lnTo>
                    <a:pt x="342557" y="9131"/>
                  </a:lnTo>
                  <a:lnTo>
                    <a:pt x="269481" y="9131"/>
                  </a:lnTo>
                  <a:lnTo>
                    <a:pt x="269481" y="15227"/>
                  </a:lnTo>
                  <a:lnTo>
                    <a:pt x="272503" y="16713"/>
                  </a:lnTo>
                  <a:lnTo>
                    <a:pt x="336461" y="16713"/>
                  </a:lnTo>
                  <a:lnTo>
                    <a:pt x="336461" y="18262"/>
                  </a:lnTo>
                  <a:lnTo>
                    <a:pt x="334479" y="22821"/>
                  </a:lnTo>
                  <a:lnTo>
                    <a:pt x="328650" y="30810"/>
                  </a:lnTo>
                  <a:lnTo>
                    <a:pt x="319100" y="40513"/>
                  </a:lnTo>
                  <a:lnTo>
                    <a:pt x="305993" y="50203"/>
                  </a:lnTo>
                  <a:lnTo>
                    <a:pt x="298399" y="42608"/>
                  </a:lnTo>
                  <a:lnTo>
                    <a:pt x="292303" y="38049"/>
                  </a:lnTo>
                  <a:lnTo>
                    <a:pt x="290766" y="36512"/>
                  </a:lnTo>
                  <a:lnTo>
                    <a:pt x="289280" y="34975"/>
                  </a:lnTo>
                  <a:lnTo>
                    <a:pt x="284708" y="34975"/>
                  </a:lnTo>
                  <a:lnTo>
                    <a:pt x="283171" y="38049"/>
                  </a:lnTo>
                  <a:lnTo>
                    <a:pt x="283171" y="42608"/>
                  </a:lnTo>
                  <a:lnTo>
                    <a:pt x="286207" y="44157"/>
                  </a:lnTo>
                  <a:lnTo>
                    <a:pt x="287743" y="45643"/>
                  </a:lnTo>
                  <a:lnTo>
                    <a:pt x="290398" y="47840"/>
                  </a:lnTo>
                  <a:lnTo>
                    <a:pt x="295351" y="51739"/>
                  </a:lnTo>
                  <a:lnTo>
                    <a:pt x="301434" y="56781"/>
                  </a:lnTo>
                  <a:lnTo>
                    <a:pt x="307530" y="62407"/>
                  </a:lnTo>
                  <a:lnTo>
                    <a:pt x="310553" y="66967"/>
                  </a:lnTo>
                  <a:lnTo>
                    <a:pt x="313639" y="70002"/>
                  </a:lnTo>
                  <a:lnTo>
                    <a:pt x="318198" y="76098"/>
                  </a:lnTo>
                  <a:lnTo>
                    <a:pt x="319684" y="77635"/>
                  </a:lnTo>
                  <a:lnTo>
                    <a:pt x="324256" y="77635"/>
                  </a:lnTo>
                  <a:lnTo>
                    <a:pt x="327329" y="76098"/>
                  </a:lnTo>
                  <a:lnTo>
                    <a:pt x="327329" y="71539"/>
                  </a:lnTo>
                  <a:lnTo>
                    <a:pt x="325793" y="71539"/>
                  </a:lnTo>
                  <a:lnTo>
                    <a:pt x="324256" y="70002"/>
                  </a:lnTo>
                  <a:lnTo>
                    <a:pt x="321221" y="65430"/>
                  </a:lnTo>
                  <a:lnTo>
                    <a:pt x="312102" y="56311"/>
                  </a:lnTo>
                  <a:lnTo>
                    <a:pt x="317449" y="52489"/>
                  </a:lnTo>
                  <a:lnTo>
                    <a:pt x="320395" y="50203"/>
                  </a:lnTo>
                  <a:lnTo>
                    <a:pt x="324078" y="47371"/>
                  </a:lnTo>
                  <a:lnTo>
                    <a:pt x="331558" y="40246"/>
                  </a:lnTo>
                  <a:lnTo>
                    <a:pt x="339483" y="30416"/>
                  </a:lnTo>
                  <a:lnTo>
                    <a:pt x="342557" y="25844"/>
                  </a:lnTo>
                  <a:lnTo>
                    <a:pt x="345579" y="22821"/>
                  </a:lnTo>
                  <a:lnTo>
                    <a:pt x="345579" y="19799"/>
                  </a:lnTo>
                  <a:lnTo>
                    <a:pt x="347116" y="18262"/>
                  </a:lnTo>
                  <a:lnTo>
                    <a:pt x="347116" y="10617"/>
                  </a:lnTo>
                  <a:close/>
                </a:path>
                <a:path w="522605" h="81279">
                  <a:moveTo>
                    <a:pt x="439940" y="36512"/>
                  </a:moveTo>
                  <a:lnTo>
                    <a:pt x="359270" y="36512"/>
                  </a:lnTo>
                  <a:lnTo>
                    <a:pt x="359270" y="45643"/>
                  </a:lnTo>
                  <a:lnTo>
                    <a:pt x="436918" y="45643"/>
                  </a:lnTo>
                  <a:lnTo>
                    <a:pt x="439940" y="44157"/>
                  </a:lnTo>
                  <a:lnTo>
                    <a:pt x="439940" y="36512"/>
                  </a:lnTo>
                  <a:close/>
                </a:path>
                <a:path w="522605" h="81279">
                  <a:moveTo>
                    <a:pt x="522147" y="16713"/>
                  </a:moveTo>
                  <a:lnTo>
                    <a:pt x="520649" y="13690"/>
                  </a:lnTo>
                  <a:lnTo>
                    <a:pt x="485635" y="13690"/>
                  </a:lnTo>
                  <a:lnTo>
                    <a:pt x="485635" y="12153"/>
                  </a:lnTo>
                  <a:lnTo>
                    <a:pt x="488657" y="7594"/>
                  </a:lnTo>
                  <a:lnTo>
                    <a:pt x="488657" y="1485"/>
                  </a:lnTo>
                  <a:lnTo>
                    <a:pt x="482600" y="1485"/>
                  </a:lnTo>
                  <a:lnTo>
                    <a:pt x="481063" y="3022"/>
                  </a:lnTo>
                  <a:lnTo>
                    <a:pt x="479526" y="7594"/>
                  </a:lnTo>
                  <a:lnTo>
                    <a:pt x="478040" y="10617"/>
                  </a:lnTo>
                  <a:lnTo>
                    <a:pt x="453682" y="34975"/>
                  </a:lnTo>
                  <a:lnTo>
                    <a:pt x="453682" y="39535"/>
                  </a:lnTo>
                  <a:lnTo>
                    <a:pt x="455168" y="42608"/>
                  </a:lnTo>
                  <a:lnTo>
                    <a:pt x="458241" y="42608"/>
                  </a:lnTo>
                  <a:lnTo>
                    <a:pt x="461556" y="40995"/>
                  </a:lnTo>
                  <a:lnTo>
                    <a:pt x="466598" y="36525"/>
                  </a:lnTo>
                  <a:lnTo>
                    <a:pt x="472770" y="29768"/>
                  </a:lnTo>
                  <a:lnTo>
                    <a:pt x="479526" y="21285"/>
                  </a:lnTo>
                  <a:lnTo>
                    <a:pt x="513016" y="21285"/>
                  </a:lnTo>
                  <a:lnTo>
                    <a:pt x="513016" y="27381"/>
                  </a:lnTo>
                  <a:lnTo>
                    <a:pt x="509993" y="34975"/>
                  </a:lnTo>
                  <a:lnTo>
                    <a:pt x="475259" y="68275"/>
                  </a:lnTo>
                  <a:lnTo>
                    <a:pt x="462813" y="71539"/>
                  </a:lnTo>
                  <a:lnTo>
                    <a:pt x="459740" y="73075"/>
                  </a:lnTo>
                  <a:lnTo>
                    <a:pt x="458241" y="73075"/>
                  </a:lnTo>
                  <a:lnTo>
                    <a:pt x="458241" y="80670"/>
                  </a:lnTo>
                  <a:lnTo>
                    <a:pt x="462813" y="80670"/>
                  </a:lnTo>
                  <a:lnTo>
                    <a:pt x="466877" y="79921"/>
                  </a:lnTo>
                  <a:lnTo>
                    <a:pt x="503885" y="59334"/>
                  </a:lnTo>
                  <a:lnTo>
                    <a:pt x="522147" y="21285"/>
                  </a:lnTo>
                  <a:lnTo>
                    <a:pt x="522147" y="16713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59299" y="2634551"/>
              <a:ext cx="622300" cy="69284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562221" y="3356076"/>
              <a:ext cx="612140" cy="83820"/>
            </a:xfrm>
            <a:custGeom>
              <a:avLst/>
              <a:gdLst/>
              <a:ahLst/>
              <a:cxnLst/>
              <a:rect l="l" t="t" r="r" b="b"/>
              <a:pathLst>
                <a:path w="612139" h="83820">
                  <a:moveTo>
                    <a:pt x="62420" y="7632"/>
                  </a:moveTo>
                  <a:lnTo>
                    <a:pt x="21285" y="3073"/>
                  </a:lnTo>
                  <a:lnTo>
                    <a:pt x="16725" y="3073"/>
                  </a:lnTo>
                  <a:lnTo>
                    <a:pt x="16725" y="10668"/>
                  </a:lnTo>
                  <a:lnTo>
                    <a:pt x="18262" y="10668"/>
                  </a:lnTo>
                  <a:lnTo>
                    <a:pt x="22821" y="12204"/>
                  </a:lnTo>
                  <a:lnTo>
                    <a:pt x="33401" y="13957"/>
                  </a:lnTo>
                  <a:lnTo>
                    <a:pt x="43561" y="14859"/>
                  </a:lnTo>
                  <a:lnTo>
                    <a:pt x="51727" y="15189"/>
                  </a:lnTo>
                  <a:lnTo>
                    <a:pt x="56311" y="15227"/>
                  </a:lnTo>
                  <a:lnTo>
                    <a:pt x="62420" y="15227"/>
                  </a:lnTo>
                  <a:lnTo>
                    <a:pt x="62420" y="7632"/>
                  </a:lnTo>
                  <a:close/>
                </a:path>
                <a:path w="612139" h="83820">
                  <a:moveTo>
                    <a:pt x="77647" y="76149"/>
                  </a:moveTo>
                  <a:lnTo>
                    <a:pt x="76111" y="74612"/>
                  </a:lnTo>
                  <a:lnTo>
                    <a:pt x="70002" y="74612"/>
                  </a:lnTo>
                  <a:lnTo>
                    <a:pt x="63957" y="76149"/>
                  </a:lnTo>
                  <a:lnTo>
                    <a:pt x="50215" y="76149"/>
                  </a:lnTo>
                  <a:lnTo>
                    <a:pt x="47180" y="74612"/>
                  </a:lnTo>
                  <a:lnTo>
                    <a:pt x="47180" y="66967"/>
                  </a:lnTo>
                  <a:lnTo>
                    <a:pt x="48717" y="60921"/>
                  </a:lnTo>
                  <a:lnTo>
                    <a:pt x="48717" y="57835"/>
                  </a:lnTo>
                  <a:lnTo>
                    <a:pt x="48412" y="56349"/>
                  </a:lnTo>
                  <a:lnTo>
                    <a:pt x="47485" y="51790"/>
                  </a:lnTo>
                  <a:lnTo>
                    <a:pt x="47180" y="50253"/>
                  </a:lnTo>
                  <a:lnTo>
                    <a:pt x="39687" y="50253"/>
                  </a:lnTo>
                  <a:lnTo>
                    <a:pt x="42672" y="47459"/>
                  </a:lnTo>
                  <a:lnTo>
                    <a:pt x="47561" y="43408"/>
                  </a:lnTo>
                  <a:lnTo>
                    <a:pt x="53035" y="39370"/>
                  </a:lnTo>
                  <a:lnTo>
                    <a:pt x="59385" y="35026"/>
                  </a:lnTo>
                  <a:lnTo>
                    <a:pt x="63957" y="30454"/>
                  </a:lnTo>
                  <a:lnTo>
                    <a:pt x="63957" y="22872"/>
                  </a:lnTo>
                  <a:lnTo>
                    <a:pt x="56311" y="22872"/>
                  </a:lnTo>
                  <a:lnTo>
                    <a:pt x="44157" y="24358"/>
                  </a:lnTo>
                  <a:lnTo>
                    <a:pt x="41084" y="24358"/>
                  </a:lnTo>
                  <a:lnTo>
                    <a:pt x="33083" y="25247"/>
                  </a:lnTo>
                  <a:lnTo>
                    <a:pt x="25107" y="25704"/>
                  </a:lnTo>
                  <a:lnTo>
                    <a:pt x="17119" y="25882"/>
                  </a:lnTo>
                  <a:lnTo>
                    <a:pt x="4572" y="25895"/>
                  </a:lnTo>
                  <a:lnTo>
                    <a:pt x="4572" y="33489"/>
                  </a:lnTo>
                  <a:lnTo>
                    <a:pt x="9131" y="33489"/>
                  </a:lnTo>
                  <a:lnTo>
                    <a:pt x="16776" y="33235"/>
                  </a:lnTo>
                  <a:lnTo>
                    <a:pt x="25869" y="32550"/>
                  </a:lnTo>
                  <a:lnTo>
                    <a:pt x="47180" y="30454"/>
                  </a:lnTo>
                  <a:lnTo>
                    <a:pt x="53289" y="30454"/>
                  </a:lnTo>
                  <a:lnTo>
                    <a:pt x="48717" y="33489"/>
                  </a:lnTo>
                  <a:lnTo>
                    <a:pt x="39547" y="40881"/>
                  </a:lnTo>
                  <a:lnTo>
                    <a:pt x="29222" y="49352"/>
                  </a:lnTo>
                  <a:lnTo>
                    <a:pt x="24358" y="53276"/>
                  </a:lnTo>
                  <a:lnTo>
                    <a:pt x="17132" y="59804"/>
                  </a:lnTo>
                  <a:lnTo>
                    <a:pt x="12357" y="64338"/>
                  </a:lnTo>
                  <a:lnTo>
                    <a:pt x="7848" y="68287"/>
                  </a:lnTo>
                  <a:lnTo>
                    <a:pt x="1498" y="73075"/>
                  </a:lnTo>
                  <a:lnTo>
                    <a:pt x="0" y="74612"/>
                  </a:lnTo>
                  <a:lnTo>
                    <a:pt x="0" y="79171"/>
                  </a:lnTo>
                  <a:lnTo>
                    <a:pt x="1498" y="82194"/>
                  </a:lnTo>
                  <a:lnTo>
                    <a:pt x="6108" y="82194"/>
                  </a:lnTo>
                  <a:lnTo>
                    <a:pt x="6108" y="80708"/>
                  </a:lnTo>
                  <a:lnTo>
                    <a:pt x="7594" y="80708"/>
                  </a:lnTo>
                  <a:lnTo>
                    <a:pt x="7594" y="79171"/>
                  </a:lnTo>
                  <a:lnTo>
                    <a:pt x="27393" y="59385"/>
                  </a:lnTo>
                  <a:lnTo>
                    <a:pt x="31953" y="56349"/>
                  </a:lnTo>
                  <a:lnTo>
                    <a:pt x="36512" y="56349"/>
                  </a:lnTo>
                  <a:lnTo>
                    <a:pt x="41084" y="57835"/>
                  </a:lnTo>
                  <a:lnTo>
                    <a:pt x="41084" y="62407"/>
                  </a:lnTo>
                  <a:lnTo>
                    <a:pt x="39649" y="68287"/>
                  </a:lnTo>
                  <a:lnTo>
                    <a:pt x="39598" y="83743"/>
                  </a:lnTo>
                  <a:lnTo>
                    <a:pt x="71539" y="83743"/>
                  </a:lnTo>
                  <a:lnTo>
                    <a:pt x="74574" y="82194"/>
                  </a:lnTo>
                  <a:lnTo>
                    <a:pt x="77647" y="82194"/>
                  </a:lnTo>
                  <a:lnTo>
                    <a:pt x="77647" y="76149"/>
                  </a:lnTo>
                  <a:close/>
                </a:path>
                <a:path w="612139" h="83820">
                  <a:moveTo>
                    <a:pt x="164414" y="56349"/>
                  </a:moveTo>
                  <a:lnTo>
                    <a:pt x="136982" y="31991"/>
                  </a:lnTo>
                  <a:lnTo>
                    <a:pt x="130924" y="31991"/>
                  </a:lnTo>
                  <a:lnTo>
                    <a:pt x="126365" y="33489"/>
                  </a:lnTo>
                  <a:lnTo>
                    <a:pt x="123291" y="35026"/>
                  </a:lnTo>
                  <a:lnTo>
                    <a:pt x="126365" y="31991"/>
                  </a:lnTo>
                  <a:lnTo>
                    <a:pt x="127850" y="30454"/>
                  </a:lnTo>
                  <a:lnTo>
                    <a:pt x="130924" y="28917"/>
                  </a:lnTo>
                  <a:lnTo>
                    <a:pt x="132410" y="27432"/>
                  </a:lnTo>
                  <a:lnTo>
                    <a:pt x="141541" y="19786"/>
                  </a:lnTo>
                  <a:lnTo>
                    <a:pt x="144614" y="18300"/>
                  </a:lnTo>
                  <a:lnTo>
                    <a:pt x="149186" y="15227"/>
                  </a:lnTo>
                  <a:lnTo>
                    <a:pt x="150723" y="13690"/>
                  </a:lnTo>
                  <a:lnTo>
                    <a:pt x="150723" y="7632"/>
                  </a:lnTo>
                  <a:lnTo>
                    <a:pt x="147637" y="6096"/>
                  </a:lnTo>
                  <a:lnTo>
                    <a:pt x="138518" y="6096"/>
                  </a:lnTo>
                  <a:lnTo>
                    <a:pt x="131165" y="6337"/>
                  </a:lnTo>
                  <a:lnTo>
                    <a:pt x="113042" y="7404"/>
                  </a:lnTo>
                  <a:lnTo>
                    <a:pt x="106565" y="7632"/>
                  </a:lnTo>
                  <a:lnTo>
                    <a:pt x="98933" y="7632"/>
                  </a:lnTo>
                  <a:lnTo>
                    <a:pt x="98945" y="13716"/>
                  </a:lnTo>
                  <a:lnTo>
                    <a:pt x="100469" y="15227"/>
                  </a:lnTo>
                  <a:lnTo>
                    <a:pt x="109588" y="15227"/>
                  </a:lnTo>
                  <a:lnTo>
                    <a:pt x="117309" y="14351"/>
                  </a:lnTo>
                  <a:lnTo>
                    <a:pt x="125755" y="13893"/>
                  </a:lnTo>
                  <a:lnTo>
                    <a:pt x="133350" y="13716"/>
                  </a:lnTo>
                  <a:lnTo>
                    <a:pt x="138518" y="13690"/>
                  </a:lnTo>
                  <a:lnTo>
                    <a:pt x="136982" y="15227"/>
                  </a:lnTo>
                  <a:lnTo>
                    <a:pt x="135483" y="16764"/>
                  </a:lnTo>
                  <a:lnTo>
                    <a:pt x="129387" y="21336"/>
                  </a:lnTo>
                  <a:lnTo>
                    <a:pt x="108470" y="38049"/>
                  </a:lnTo>
                  <a:lnTo>
                    <a:pt x="102933" y="42443"/>
                  </a:lnTo>
                  <a:lnTo>
                    <a:pt x="97688" y="46570"/>
                  </a:lnTo>
                  <a:lnTo>
                    <a:pt x="92875" y="50253"/>
                  </a:lnTo>
                  <a:lnTo>
                    <a:pt x="91338" y="51790"/>
                  </a:lnTo>
                  <a:lnTo>
                    <a:pt x="89801" y="51790"/>
                  </a:lnTo>
                  <a:lnTo>
                    <a:pt x="89801" y="56349"/>
                  </a:lnTo>
                  <a:lnTo>
                    <a:pt x="91338" y="57835"/>
                  </a:lnTo>
                  <a:lnTo>
                    <a:pt x="97434" y="57835"/>
                  </a:lnTo>
                  <a:lnTo>
                    <a:pt x="107619" y="47701"/>
                  </a:lnTo>
                  <a:lnTo>
                    <a:pt x="115100" y="42824"/>
                  </a:lnTo>
                  <a:lnTo>
                    <a:pt x="124028" y="39370"/>
                  </a:lnTo>
                  <a:lnTo>
                    <a:pt x="133946" y="38049"/>
                  </a:lnTo>
                  <a:lnTo>
                    <a:pt x="141122" y="38773"/>
                  </a:lnTo>
                  <a:lnTo>
                    <a:pt x="148031" y="41490"/>
                  </a:lnTo>
                  <a:lnTo>
                    <a:pt x="153225" y="47078"/>
                  </a:lnTo>
                  <a:lnTo>
                    <a:pt x="155282" y="56349"/>
                  </a:lnTo>
                  <a:lnTo>
                    <a:pt x="155282" y="66967"/>
                  </a:lnTo>
                  <a:lnTo>
                    <a:pt x="149186" y="73075"/>
                  </a:lnTo>
                  <a:lnTo>
                    <a:pt x="138518" y="74612"/>
                  </a:lnTo>
                  <a:lnTo>
                    <a:pt x="138518" y="73075"/>
                  </a:lnTo>
                  <a:lnTo>
                    <a:pt x="140055" y="71539"/>
                  </a:lnTo>
                  <a:lnTo>
                    <a:pt x="140055" y="65481"/>
                  </a:lnTo>
                  <a:lnTo>
                    <a:pt x="138518" y="60921"/>
                  </a:lnTo>
                  <a:lnTo>
                    <a:pt x="135483" y="57835"/>
                  </a:lnTo>
                  <a:lnTo>
                    <a:pt x="132410" y="55803"/>
                  </a:lnTo>
                  <a:lnTo>
                    <a:pt x="132410" y="62407"/>
                  </a:lnTo>
                  <a:lnTo>
                    <a:pt x="132410" y="74612"/>
                  </a:lnTo>
                  <a:lnTo>
                    <a:pt x="130924" y="76149"/>
                  </a:lnTo>
                  <a:lnTo>
                    <a:pt x="120256" y="76149"/>
                  </a:lnTo>
                  <a:lnTo>
                    <a:pt x="111125" y="74612"/>
                  </a:lnTo>
                  <a:lnTo>
                    <a:pt x="111125" y="63944"/>
                  </a:lnTo>
                  <a:lnTo>
                    <a:pt x="117233" y="60921"/>
                  </a:lnTo>
                  <a:lnTo>
                    <a:pt x="127850" y="60921"/>
                  </a:lnTo>
                  <a:lnTo>
                    <a:pt x="132410" y="62407"/>
                  </a:lnTo>
                  <a:lnTo>
                    <a:pt x="132410" y="55803"/>
                  </a:lnTo>
                  <a:lnTo>
                    <a:pt x="130924" y="54813"/>
                  </a:lnTo>
                  <a:lnTo>
                    <a:pt x="114160" y="54813"/>
                  </a:lnTo>
                  <a:lnTo>
                    <a:pt x="105029" y="57835"/>
                  </a:lnTo>
                  <a:lnTo>
                    <a:pt x="105029" y="68503"/>
                  </a:lnTo>
                  <a:lnTo>
                    <a:pt x="106260" y="73875"/>
                  </a:lnTo>
                  <a:lnTo>
                    <a:pt x="110350" y="78219"/>
                  </a:lnTo>
                  <a:lnTo>
                    <a:pt x="117868" y="81140"/>
                  </a:lnTo>
                  <a:lnTo>
                    <a:pt x="129387" y="82194"/>
                  </a:lnTo>
                  <a:lnTo>
                    <a:pt x="141541" y="82194"/>
                  </a:lnTo>
                  <a:lnTo>
                    <a:pt x="147637" y="80708"/>
                  </a:lnTo>
                  <a:lnTo>
                    <a:pt x="154851" y="76149"/>
                  </a:lnTo>
                  <a:lnTo>
                    <a:pt x="156032" y="75399"/>
                  </a:lnTo>
                  <a:lnTo>
                    <a:pt x="156667" y="74612"/>
                  </a:lnTo>
                  <a:lnTo>
                    <a:pt x="161163" y="69100"/>
                  </a:lnTo>
                  <a:lnTo>
                    <a:pt x="163715" y="62509"/>
                  </a:lnTo>
                  <a:lnTo>
                    <a:pt x="164414" y="56349"/>
                  </a:lnTo>
                  <a:close/>
                </a:path>
                <a:path w="612139" h="83820">
                  <a:moveTo>
                    <a:pt x="193332" y="6096"/>
                  </a:moveTo>
                  <a:lnTo>
                    <a:pt x="185699" y="6096"/>
                  </a:lnTo>
                  <a:lnTo>
                    <a:pt x="185699" y="9131"/>
                  </a:lnTo>
                  <a:lnTo>
                    <a:pt x="184340" y="14439"/>
                  </a:lnTo>
                  <a:lnTo>
                    <a:pt x="182867" y="22872"/>
                  </a:lnTo>
                  <a:lnTo>
                    <a:pt x="181622" y="34201"/>
                  </a:lnTo>
                  <a:lnTo>
                    <a:pt x="181127" y="47231"/>
                  </a:lnTo>
                  <a:lnTo>
                    <a:pt x="181381" y="53251"/>
                  </a:lnTo>
                  <a:lnTo>
                    <a:pt x="182079" y="61277"/>
                  </a:lnTo>
                  <a:lnTo>
                    <a:pt x="183070" y="69888"/>
                  </a:lnTo>
                  <a:lnTo>
                    <a:pt x="184200" y="77635"/>
                  </a:lnTo>
                  <a:lnTo>
                    <a:pt x="184200" y="80708"/>
                  </a:lnTo>
                  <a:lnTo>
                    <a:pt x="191795" y="80708"/>
                  </a:lnTo>
                  <a:lnTo>
                    <a:pt x="191795" y="73075"/>
                  </a:lnTo>
                  <a:lnTo>
                    <a:pt x="190906" y="66484"/>
                  </a:lnTo>
                  <a:lnTo>
                    <a:pt x="190449" y="59016"/>
                  </a:lnTo>
                  <a:lnTo>
                    <a:pt x="190309" y="53251"/>
                  </a:lnTo>
                  <a:lnTo>
                    <a:pt x="190258" y="28917"/>
                  </a:lnTo>
                  <a:lnTo>
                    <a:pt x="191744" y="23025"/>
                  </a:lnTo>
                  <a:lnTo>
                    <a:pt x="191795" y="21336"/>
                  </a:lnTo>
                  <a:lnTo>
                    <a:pt x="193332" y="10668"/>
                  </a:lnTo>
                  <a:lnTo>
                    <a:pt x="193332" y="6096"/>
                  </a:lnTo>
                  <a:close/>
                </a:path>
                <a:path w="612139" h="83820">
                  <a:moveTo>
                    <a:pt x="252666" y="12204"/>
                  </a:moveTo>
                  <a:lnTo>
                    <a:pt x="249643" y="4559"/>
                  </a:lnTo>
                  <a:lnTo>
                    <a:pt x="249643" y="3073"/>
                  </a:lnTo>
                  <a:lnTo>
                    <a:pt x="248107" y="1536"/>
                  </a:lnTo>
                  <a:lnTo>
                    <a:pt x="243535" y="1536"/>
                  </a:lnTo>
                  <a:lnTo>
                    <a:pt x="243535" y="4559"/>
                  </a:lnTo>
                  <a:lnTo>
                    <a:pt x="245071" y="9131"/>
                  </a:lnTo>
                  <a:lnTo>
                    <a:pt x="248107" y="15227"/>
                  </a:lnTo>
                  <a:lnTo>
                    <a:pt x="248107" y="16764"/>
                  </a:lnTo>
                  <a:lnTo>
                    <a:pt x="252666" y="16764"/>
                  </a:lnTo>
                  <a:lnTo>
                    <a:pt x="252666" y="12204"/>
                  </a:lnTo>
                  <a:close/>
                </a:path>
                <a:path w="612139" h="83820">
                  <a:moveTo>
                    <a:pt x="257276" y="66967"/>
                  </a:moveTo>
                  <a:lnTo>
                    <a:pt x="255739" y="66967"/>
                  </a:lnTo>
                  <a:lnTo>
                    <a:pt x="252704" y="63944"/>
                  </a:lnTo>
                  <a:lnTo>
                    <a:pt x="251180" y="62407"/>
                  </a:lnTo>
                  <a:lnTo>
                    <a:pt x="246608" y="59385"/>
                  </a:lnTo>
                  <a:lnTo>
                    <a:pt x="243535" y="57835"/>
                  </a:lnTo>
                  <a:lnTo>
                    <a:pt x="238975" y="54813"/>
                  </a:lnTo>
                  <a:lnTo>
                    <a:pt x="238975" y="53276"/>
                  </a:lnTo>
                  <a:lnTo>
                    <a:pt x="238975" y="36563"/>
                  </a:lnTo>
                  <a:lnTo>
                    <a:pt x="252666" y="36563"/>
                  </a:lnTo>
                  <a:lnTo>
                    <a:pt x="254203" y="35026"/>
                  </a:lnTo>
                  <a:lnTo>
                    <a:pt x="255739" y="35026"/>
                  </a:lnTo>
                  <a:lnTo>
                    <a:pt x="255739" y="28917"/>
                  </a:lnTo>
                  <a:lnTo>
                    <a:pt x="245071" y="28917"/>
                  </a:lnTo>
                  <a:lnTo>
                    <a:pt x="238975" y="30454"/>
                  </a:lnTo>
                  <a:lnTo>
                    <a:pt x="237490" y="15227"/>
                  </a:lnTo>
                  <a:lnTo>
                    <a:pt x="243535" y="15227"/>
                  </a:lnTo>
                  <a:lnTo>
                    <a:pt x="245071" y="13690"/>
                  </a:lnTo>
                  <a:lnTo>
                    <a:pt x="245071" y="9131"/>
                  </a:lnTo>
                  <a:lnTo>
                    <a:pt x="232918" y="9131"/>
                  </a:lnTo>
                  <a:lnTo>
                    <a:pt x="232918" y="68503"/>
                  </a:lnTo>
                  <a:lnTo>
                    <a:pt x="232918" y="76149"/>
                  </a:lnTo>
                  <a:lnTo>
                    <a:pt x="208559" y="76149"/>
                  </a:lnTo>
                  <a:lnTo>
                    <a:pt x="208559" y="62407"/>
                  </a:lnTo>
                  <a:lnTo>
                    <a:pt x="213131" y="57835"/>
                  </a:lnTo>
                  <a:lnTo>
                    <a:pt x="226822" y="57835"/>
                  </a:lnTo>
                  <a:lnTo>
                    <a:pt x="229844" y="59385"/>
                  </a:lnTo>
                  <a:lnTo>
                    <a:pt x="231381" y="59385"/>
                  </a:lnTo>
                  <a:lnTo>
                    <a:pt x="232918" y="68503"/>
                  </a:lnTo>
                  <a:lnTo>
                    <a:pt x="232918" y="9131"/>
                  </a:lnTo>
                  <a:lnTo>
                    <a:pt x="199440" y="9131"/>
                  </a:lnTo>
                  <a:lnTo>
                    <a:pt x="199440" y="16764"/>
                  </a:lnTo>
                  <a:lnTo>
                    <a:pt x="222250" y="16764"/>
                  </a:lnTo>
                  <a:lnTo>
                    <a:pt x="229844" y="15227"/>
                  </a:lnTo>
                  <a:lnTo>
                    <a:pt x="231381" y="30454"/>
                  </a:lnTo>
                  <a:lnTo>
                    <a:pt x="199440" y="30454"/>
                  </a:lnTo>
                  <a:lnTo>
                    <a:pt x="199440" y="38049"/>
                  </a:lnTo>
                  <a:lnTo>
                    <a:pt x="214617" y="38049"/>
                  </a:lnTo>
                  <a:lnTo>
                    <a:pt x="223748" y="36563"/>
                  </a:lnTo>
                  <a:lnTo>
                    <a:pt x="231381" y="36563"/>
                  </a:lnTo>
                  <a:lnTo>
                    <a:pt x="231381" y="53276"/>
                  </a:lnTo>
                  <a:lnTo>
                    <a:pt x="229844" y="51790"/>
                  </a:lnTo>
                  <a:lnTo>
                    <a:pt x="222250" y="51790"/>
                  </a:lnTo>
                  <a:lnTo>
                    <a:pt x="212483" y="53098"/>
                  </a:lnTo>
                  <a:lnTo>
                    <a:pt x="205867" y="56540"/>
                  </a:lnTo>
                  <a:lnTo>
                    <a:pt x="202107" y="61404"/>
                  </a:lnTo>
                  <a:lnTo>
                    <a:pt x="200926" y="66967"/>
                  </a:lnTo>
                  <a:lnTo>
                    <a:pt x="200926" y="73075"/>
                  </a:lnTo>
                  <a:lnTo>
                    <a:pt x="205486" y="79171"/>
                  </a:lnTo>
                  <a:lnTo>
                    <a:pt x="211594" y="80708"/>
                  </a:lnTo>
                  <a:lnTo>
                    <a:pt x="214617" y="82194"/>
                  </a:lnTo>
                  <a:lnTo>
                    <a:pt x="220713" y="82194"/>
                  </a:lnTo>
                  <a:lnTo>
                    <a:pt x="231267" y="80200"/>
                  </a:lnTo>
                  <a:lnTo>
                    <a:pt x="235800" y="76149"/>
                  </a:lnTo>
                  <a:lnTo>
                    <a:pt x="236689" y="75361"/>
                  </a:lnTo>
                  <a:lnTo>
                    <a:pt x="238683" y="69380"/>
                  </a:lnTo>
                  <a:lnTo>
                    <a:pt x="238975" y="63944"/>
                  </a:lnTo>
                  <a:lnTo>
                    <a:pt x="240512" y="65481"/>
                  </a:lnTo>
                  <a:lnTo>
                    <a:pt x="243535" y="65481"/>
                  </a:lnTo>
                  <a:lnTo>
                    <a:pt x="251180" y="73075"/>
                  </a:lnTo>
                  <a:lnTo>
                    <a:pt x="255739" y="73075"/>
                  </a:lnTo>
                  <a:lnTo>
                    <a:pt x="257276" y="71539"/>
                  </a:lnTo>
                  <a:lnTo>
                    <a:pt x="257276" y="66967"/>
                  </a:lnTo>
                  <a:close/>
                </a:path>
                <a:path w="612139" h="83820">
                  <a:moveTo>
                    <a:pt x="261848" y="10668"/>
                  </a:moveTo>
                  <a:lnTo>
                    <a:pt x="260311" y="6096"/>
                  </a:lnTo>
                  <a:lnTo>
                    <a:pt x="260311" y="3073"/>
                  </a:lnTo>
                  <a:lnTo>
                    <a:pt x="258762" y="0"/>
                  </a:lnTo>
                  <a:lnTo>
                    <a:pt x="254203" y="0"/>
                  </a:lnTo>
                  <a:lnTo>
                    <a:pt x="254203" y="1536"/>
                  </a:lnTo>
                  <a:lnTo>
                    <a:pt x="257276" y="13690"/>
                  </a:lnTo>
                  <a:lnTo>
                    <a:pt x="257276" y="15227"/>
                  </a:lnTo>
                  <a:lnTo>
                    <a:pt x="261848" y="15227"/>
                  </a:lnTo>
                  <a:lnTo>
                    <a:pt x="261848" y="10668"/>
                  </a:lnTo>
                  <a:close/>
                </a:path>
                <a:path w="612139" h="83820">
                  <a:moveTo>
                    <a:pt x="345541" y="42608"/>
                  </a:moveTo>
                  <a:lnTo>
                    <a:pt x="339483" y="42608"/>
                  </a:lnTo>
                  <a:lnTo>
                    <a:pt x="337947" y="44145"/>
                  </a:lnTo>
                  <a:lnTo>
                    <a:pt x="337947" y="45681"/>
                  </a:lnTo>
                  <a:lnTo>
                    <a:pt x="336410" y="51790"/>
                  </a:lnTo>
                  <a:lnTo>
                    <a:pt x="336410" y="53276"/>
                  </a:lnTo>
                  <a:lnTo>
                    <a:pt x="333375" y="59385"/>
                  </a:lnTo>
                  <a:lnTo>
                    <a:pt x="331838" y="65481"/>
                  </a:lnTo>
                  <a:lnTo>
                    <a:pt x="325742" y="70040"/>
                  </a:lnTo>
                  <a:lnTo>
                    <a:pt x="321183" y="73075"/>
                  </a:lnTo>
                  <a:lnTo>
                    <a:pt x="313588" y="74612"/>
                  </a:lnTo>
                  <a:lnTo>
                    <a:pt x="305943" y="74612"/>
                  </a:lnTo>
                  <a:lnTo>
                    <a:pt x="287693" y="4559"/>
                  </a:lnTo>
                  <a:lnTo>
                    <a:pt x="280098" y="4559"/>
                  </a:lnTo>
                  <a:lnTo>
                    <a:pt x="280098" y="7632"/>
                  </a:lnTo>
                  <a:lnTo>
                    <a:pt x="279209" y="13855"/>
                  </a:lnTo>
                  <a:lnTo>
                    <a:pt x="278752" y="26644"/>
                  </a:lnTo>
                  <a:lnTo>
                    <a:pt x="278574" y="40589"/>
                  </a:lnTo>
                  <a:lnTo>
                    <a:pt x="278561" y="65481"/>
                  </a:lnTo>
                  <a:lnTo>
                    <a:pt x="281635" y="70040"/>
                  </a:lnTo>
                  <a:lnTo>
                    <a:pt x="285889" y="75793"/>
                  </a:lnTo>
                  <a:lnTo>
                    <a:pt x="291706" y="79552"/>
                  </a:lnTo>
                  <a:lnTo>
                    <a:pt x="298945" y="81584"/>
                  </a:lnTo>
                  <a:lnTo>
                    <a:pt x="307479" y="82194"/>
                  </a:lnTo>
                  <a:lnTo>
                    <a:pt x="322795" y="79946"/>
                  </a:lnTo>
                  <a:lnTo>
                    <a:pt x="332600" y="74612"/>
                  </a:lnTo>
                  <a:lnTo>
                    <a:pt x="332994" y="74409"/>
                  </a:lnTo>
                  <a:lnTo>
                    <a:pt x="339178" y="67449"/>
                  </a:lnTo>
                  <a:lnTo>
                    <a:pt x="342506" y="60921"/>
                  </a:lnTo>
                  <a:lnTo>
                    <a:pt x="345541" y="54813"/>
                  </a:lnTo>
                  <a:lnTo>
                    <a:pt x="345541" y="42608"/>
                  </a:lnTo>
                  <a:close/>
                </a:path>
                <a:path w="612139" h="83820">
                  <a:moveTo>
                    <a:pt x="435381" y="13690"/>
                  </a:moveTo>
                  <a:lnTo>
                    <a:pt x="432308" y="12204"/>
                  </a:lnTo>
                  <a:lnTo>
                    <a:pt x="359232" y="12204"/>
                  </a:lnTo>
                  <a:lnTo>
                    <a:pt x="359232" y="18300"/>
                  </a:lnTo>
                  <a:lnTo>
                    <a:pt x="360768" y="19786"/>
                  </a:lnTo>
                  <a:lnTo>
                    <a:pt x="426250" y="19786"/>
                  </a:lnTo>
                  <a:lnTo>
                    <a:pt x="426250" y="21336"/>
                  </a:lnTo>
                  <a:lnTo>
                    <a:pt x="424053" y="25895"/>
                  </a:lnTo>
                  <a:lnTo>
                    <a:pt x="417855" y="33883"/>
                  </a:lnTo>
                  <a:lnTo>
                    <a:pt x="408241" y="43586"/>
                  </a:lnTo>
                  <a:lnTo>
                    <a:pt x="395795" y="53276"/>
                  </a:lnTo>
                  <a:lnTo>
                    <a:pt x="392760" y="50253"/>
                  </a:lnTo>
                  <a:lnTo>
                    <a:pt x="380555" y="41122"/>
                  </a:lnTo>
                  <a:lnTo>
                    <a:pt x="379018" y="39585"/>
                  </a:lnTo>
                  <a:lnTo>
                    <a:pt x="377532" y="38049"/>
                  </a:lnTo>
                  <a:lnTo>
                    <a:pt x="374459" y="38049"/>
                  </a:lnTo>
                  <a:lnTo>
                    <a:pt x="372973" y="41122"/>
                  </a:lnTo>
                  <a:lnTo>
                    <a:pt x="372973" y="45681"/>
                  </a:lnTo>
                  <a:lnTo>
                    <a:pt x="374459" y="47231"/>
                  </a:lnTo>
                  <a:lnTo>
                    <a:pt x="377532" y="48717"/>
                  </a:lnTo>
                  <a:lnTo>
                    <a:pt x="379018" y="50253"/>
                  </a:lnTo>
                  <a:lnTo>
                    <a:pt x="388150" y="57835"/>
                  </a:lnTo>
                  <a:lnTo>
                    <a:pt x="403377" y="73075"/>
                  </a:lnTo>
                  <a:lnTo>
                    <a:pt x="406450" y="79171"/>
                  </a:lnTo>
                  <a:lnTo>
                    <a:pt x="407949" y="79171"/>
                  </a:lnTo>
                  <a:lnTo>
                    <a:pt x="407949" y="80708"/>
                  </a:lnTo>
                  <a:lnTo>
                    <a:pt x="412508" y="80708"/>
                  </a:lnTo>
                  <a:lnTo>
                    <a:pt x="415582" y="79171"/>
                  </a:lnTo>
                  <a:lnTo>
                    <a:pt x="415582" y="74612"/>
                  </a:lnTo>
                  <a:lnTo>
                    <a:pt x="414045" y="74612"/>
                  </a:lnTo>
                  <a:lnTo>
                    <a:pt x="414045" y="73075"/>
                  </a:lnTo>
                  <a:lnTo>
                    <a:pt x="400354" y="59385"/>
                  </a:lnTo>
                  <a:lnTo>
                    <a:pt x="405701" y="55562"/>
                  </a:lnTo>
                  <a:lnTo>
                    <a:pt x="408647" y="53276"/>
                  </a:lnTo>
                  <a:lnTo>
                    <a:pt x="412330" y="50444"/>
                  </a:lnTo>
                  <a:lnTo>
                    <a:pt x="419811" y="43319"/>
                  </a:lnTo>
                  <a:lnTo>
                    <a:pt x="427736" y="33489"/>
                  </a:lnTo>
                  <a:lnTo>
                    <a:pt x="432308" y="28917"/>
                  </a:lnTo>
                  <a:lnTo>
                    <a:pt x="435381" y="22872"/>
                  </a:lnTo>
                  <a:lnTo>
                    <a:pt x="435381" y="13690"/>
                  </a:lnTo>
                  <a:close/>
                </a:path>
                <a:path w="612139" h="83820">
                  <a:moveTo>
                    <a:pt x="528193" y="39585"/>
                  </a:moveTo>
                  <a:lnTo>
                    <a:pt x="447535" y="39585"/>
                  </a:lnTo>
                  <a:lnTo>
                    <a:pt x="447535" y="48717"/>
                  </a:lnTo>
                  <a:lnTo>
                    <a:pt x="525170" y="48717"/>
                  </a:lnTo>
                  <a:lnTo>
                    <a:pt x="528193" y="47231"/>
                  </a:lnTo>
                  <a:lnTo>
                    <a:pt x="528193" y="39585"/>
                  </a:lnTo>
                  <a:close/>
                </a:path>
                <a:path w="612139" h="83820">
                  <a:moveTo>
                    <a:pt x="611936" y="19786"/>
                  </a:moveTo>
                  <a:lnTo>
                    <a:pt x="608914" y="16764"/>
                  </a:lnTo>
                  <a:lnTo>
                    <a:pt x="573887" y="16764"/>
                  </a:lnTo>
                  <a:lnTo>
                    <a:pt x="575424" y="15227"/>
                  </a:lnTo>
                  <a:lnTo>
                    <a:pt x="578446" y="10668"/>
                  </a:lnTo>
                  <a:lnTo>
                    <a:pt x="578446" y="4559"/>
                  </a:lnTo>
                  <a:lnTo>
                    <a:pt x="570865" y="4559"/>
                  </a:lnTo>
                  <a:lnTo>
                    <a:pt x="570865" y="6096"/>
                  </a:lnTo>
                  <a:lnTo>
                    <a:pt x="569328" y="6096"/>
                  </a:lnTo>
                  <a:lnTo>
                    <a:pt x="543433" y="38049"/>
                  </a:lnTo>
                  <a:lnTo>
                    <a:pt x="541934" y="39585"/>
                  </a:lnTo>
                  <a:lnTo>
                    <a:pt x="541934" y="42608"/>
                  </a:lnTo>
                  <a:lnTo>
                    <a:pt x="544969" y="45681"/>
                  </a:lnTo>
                  <a:lnTo>
                    <a:pt x="546506" y="45681"/>
                  </a:lnTo>
                  <a:lnTo>
                    <a:pt x="550062" y="44069"/>
                  </a:lnTo>
                  <a:lnTo>
                    <a:pt x="555625" y="39598"/>
                  </a:lnTo>
                  <a:lnTo>
                    <a:pt x="562330" y="32842"/>
                  </a:lnTo>
                  <a:lnTo>
                    <a:pt x="569328" y="24358"/>
                  </a:lnTo>
                  <a:lnTo>
                    <a:pt x="602805" y="24358"/>
                  </a:lnTo>
                  <a:lnTo>
                    <a:pt x="602805" y="30454"/>
                  </a:lnTo>
                  <a:lnTo>
                    <a:pt x="598246" y="38049"/>
                  </a:lnTo>
                  <a:lnTo>
                    <a:pt x="595261" y="44069"/>
                  </a:lnTo>
                  <a:lnTo>
                    <a:pt x="586841" y="56832"/>
                  </a:lnTo>
                  <a:lnTo>
                    <a:pt x="576173" y="65659"/>
                  </a:lnTo>
                  <a:lnTo>
                    <a:pt x="564362" y="71348"/>
                  </a:lnTo>
                  <a:lnTo>
                    <a:pt x="552551" y="74612"/>
                  </a:lnTo>
                  <a:lnTo>
                    <a:pt x="547992" y="76149"/>
                  </a:lnTo>
                  <a:lnTo>
                    <a:pt x="546506" y="76149"/>
                  </a:lnTo>
                  <a:lnTo>
                    <a:pt x="546506" y="83743"/>
                  </a:lnTo>
                  <a:lnTo>
                    <a:pt x="551065" y="83743"/>
                  </a:lnTo>
                  <a:lnTo>
                    <a:pt x="555752" y="82994"/>
                  </a:lnTo>
                  <a:lnTo>
                    <a:pt x="592137" y="62407"/>
                  </a:lnTo>
                  <a:lnTo>
                    <a:pt x="611936" y="24358"/>
                  </a:lnTo>
                  <a:lnTo>
                    <a:pt x="611936" y="19786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67374" y="2641599"/>
              <a:ext cx="606425" cy="65816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668911" y="3360635"/>
              <a:ext cx="607695" cy="79375"/>
            </a:xfrm>
            <a:custGeom>
              <a:avLst/>
              <a:gdLst/>
              <a:ahLst/>
              <a:cxnLst/>
              <a:rect l="l" t="t" r="r" b="b"/>
              <a:pathLst>
                <a:path w="607695" h="79375">
                  <a:moveTo>
                    <a:pt x="68516" y="74612"/>
                  </a:moveTo>
                  <a:lnTo>
                    <a:pt x="66979" y="71589"/>
                  </a:lnTo>
                  <a:lnTo>
                    <a:pt x="63944" y="68516"/>
                  </a:lnTo>
                  <a:lnTo>
                    <a:pt x="54775" y="63944"/>
                  </a:lnTo>
                  <a:lnTo>
                    <a:pt x="44297" y="57188"/>
                  </a:lnTo>
                  <a:lnTo>
                    <a:pt x="34798" y="52158"/>
                  </a:lnTo>
                  <a:lnTo>
                    <a:pt x="25019" y="47701"/>
                  </a:lnTo>
                  <a:lnTo>
                    <a:pt x="13690" y="42672"/>
                  </a:lnTo>
                  <a:lnTo>
                    <a:pt x="10668" y="42672"/>
                  </a:lnTo>
                  <a:lnTo>
                    <a:pt x="9131" y="41122"/>
                  </a:lnTo>
                  <a:lnTo>
                    <a:pt x="9131" y="39585"/>
                  </a:lnTo>
                  <a:lnTo>
                    <a:pt x="10668" y="36563"/>
                  </a:lnTo>
                  <a:lnTo>
                    <a:pt x="12153" y="36563"/>
                  </a:lnTo>
                  <a:lnTo>
                    <a:pt x="13690" y="35026"/>
                  </a:lnTo>
                  <a:lnTo>
                    <a:pt x="49060" y="15748"/>
                  </a:lnTo>
                  <a:lnTo>
                    <a:pt x="60871" y="6108"/>
                  </a:lnTo>
                  <a:lnTo>
                    <a:pt x="62407" y="6108"/>
                  </a:lnTo>
                  <a:lnTo>
                    <a:pt x="62407" y="1536"/>
                  </a:lnTo>
                  <a:lnTo>
                    <a:pt x="59334" y="0"/>
                  </a:lnTo>
                  <a:lnTo>
                    <a:pt x="54775" y="0"/>
                  </a:lnTo>
                  <a:lnTo>
                    <a:pt x="53276" y="1536"/>
                  </a:lnTo>
                  <a:lnTo>
                    <a:pt x="47967" y="6007"/>
                  </a:lnTo>
                  <a:lnTo>
                    <a:pt x="40513" y="10883"/>
                  </a:lnTo>
                  <a:lnTo>
                    <a:pt x="15227" y="25895"/>
                  </a:lnTo>
                  <a:lnTo>
                    <a:pt x="0" y="33489"/>
                  </a:lnTo>
                  <a:lnTo>
                    <a:pt x="0" y="44157"/>
                  </a:lnTo>
                  <a:lnTo>
                    <a:pt x="1485" y="45694"/>
                  </a:lnTo>
                  <a:lnTo>
                    <a:pt x="7594" y="48717"/>
                  </a:lnTo>
                  <a:lnTo>
                    <a:pt x="18262" y="53276"/>
                  </a:lnTo>
                  <a:lnTo>
                    <a:pt x="25717" y="56870"/>
                  </a:lnTo>
                  <a:lnTo>
                    <a:pt x="35763" y="62433"/>
                  </a:lnTo>
                  <a:lnTo>
                    <a:pt x="46951" y="69151"/>
                  </a:lnTo>
                  <a:lnTo>
                    <a:pt x="57848" y="76149"/>
                  </a:lnTo>
                  <a:lnTo>
                    <a:pt x="60871" y="79184"/>
                  </a:lnTo>
                  <a:lnTo>
                    <a:pt x="65430" y="79184"/>
                  </a:lnTo>
                  <a:lnTo>
                    <a:pt x="68516" y="76149"/>
                  </a:lnTo>
                  <a:lnTo>
                    <a:pt x="68516" y="74612"/>
                  </a:lnTo>
                  <a:close/>
                </a:path>
                <a:path w="607695" h="79375">
                  <a:moveTo>
                    <a:pt x="161328" y="51790"/>
                  </a:moveTo>
                  <a:lnTo>
                    <a:pt x="133946" y="27432"/>
                  </a:lnTo>
                  <a:lnTo>
                    <a:pt x="126352" y="27432"/>
                  </a:lnTo>
                  <a:lnTo>
                    <a:pt x="123278" y="28930"/>
                  </a:lnTo>
                  <a:lnTo>
                    <a:pt x="120256" y="30467"/>
                  </a:lnTo>
                  <a:lnTo>
                    <a:pt x="121793" y="27432"/>
                  </a:lnTo>
                  <a:lnTo>
                    <a:pt x="127850" y="24358"/>
                  </a:lnTo>
                  <a:lnTo>
                    <a:pt x="129387" y="22872"/>
                  </a:lnTo>
                  <a:lnTo>
                    <a:pt x="138506" y="15227"/>
                  </a:lnTo>
                  <a:lnTo>
                    <a:pt x="141541" y="13741"/>
                  </a:lnTo>
                  <a:lnTo>
                    <a:pt x="146151" y="10668"/>
                  </a:lnTo>
                  <a:lnTo>
                    <a:pt x="147637" y="9131"/>
                  </a:lnTo>
                  <a:lnTo>
                    <a:pt x="147637" y="3073"/>
                  </a:lnTo>
                  <a:lnTo>
                    <a:pt x="144614" y="1536"/>
                  </a:lnTo>
                  <a:lnTo>
                    <a:pt x="135483" y="1536"/>
                  </a:lnTo>
                  <a:lnTo>
                    <a:pt x="128092" y="1778"/>
                  </a:lnTo>
                  <a:lnTo>
                    <a:pt x="109347" y="2844"/>
                  </a:lnTo>
                  <a:lnTo>
                    <a:pt x="101993" y="3073"/>
                  </a:lnTo>
                  <a:lnTo>
                    <a:pt x="95897" y="3073"/>
                  </a:lnTo>
                  <a:lnTo>
                    <a:pt x="95910" y="9156"/>
                  </a:lnTo>
                  <a:lnTo>
                    <a:pt x="97434" y="10668"/>
                  </a:lnTo>
                  <a:lnTo>
                    <a:pt x="106565" y="10668"/>
                  </a:lnTo>
                  <a:lnTo>
                    <a:pt x="114071" y="9791"/>
                  </a:lnTo>
                  <a:lnTo>
                    <a:pt x="122148" y="9334"/>
                  </a:lnTo>
                  <a:lnTo>
                    <a:pt x="129667" y="9156"/>
                  </a:lnTo>
                  <a:lnTo>
                    <a:pt x="135483" y="9131"/>
                  </a:lnTo>
                  <a:lnTo>
                    <a:pt x="132410" y="12204"/>
                  </a:lnTo>
                  <a:lnTo>
                    <a:pt x="126352" y="16776"/>
                  </a:lnTo>
                  <a:lnTo>
                    <a:pt x="99885" y="37884"/>
                  </a:lnTo>
                  <a:lnTo>
                    <a:pt x="94615" y="42011"/>
                  </a:lnTo>
                  <a:lnTo>
                    <a:pt x="89789" y="45694"/>
                  </a:lnTo>
                  <a:lnTo>
                    <a:pt x="88252" y="47231"/>
                  </a:lnTo>
                  <a:lnTo>
                    <a:pt x="86766" y="47231"/>
                  </a:lnTo>
                  <a:lnTo>
                    <a:pt x="86766" y="51790"/>
                  </a:lnTo>
                  <a:lnTo>
                    <a:pt x="88252" y="53276"/>
                  </a:lnTo>
                  <a:lnTo>
                    <a:pt x="94361" y="53276"/>
                  </a:lnTo>
                  <a:lnTo>
                    <a:pt x="98920" y="48717"/>
                  </a:lnTo>
                  <a:lnTo>
                    <a:pt x="104559" y="43141"/>
                  </a:lnTo>
                  <a:lnTo>
                    <a:pt x="112052" y="38265"/>
                  </a:lnTo>
                  <a:lnTo>
                    <a:pt x="120980" y="34810"/>
                  </a:lnTo>
                  <a:lnTo>
                    <a:pt x="130924" y="33489"/>
                  </a:lnTo>
                  <a:lnTo>
                    <a:pt x="138087" y="34213"/>
                  </a:lnTo>
                  <a:lnTo>
                    <a:pt x="144970" y="36931"/>
                  </a:lnTo>
                  <a:lnTo>
                    <a:pt x="150152" y="42519"/>
                  </a:lnTo>
                  <a:lnTo>
                    <a:pt x="152196" y="51790"/>
                  </a:lnTo>
                  <a:lnTo>
                    <a:pt x="152196" y="62407"/>
                  </a:lnTo>
                  <a:lnTo>
                    <a:pt x="146151" y="68516"/>
                  </a:lnTo>
                  <a:lnTo>
                    <a:pt x="135483" y="70053"/>
                  </a:lnTo>
                  <a:lnTo>
                    <a:pt x="135483" y="68516"/>
                  </a:lnTo>
                  <a:lnTo>
                    <a:pt x="136969" y="66979"/>
                  </a:lnTo>
                  <a:lnTo>
                    <a:pt x="136969" y="60921"/>
                  </a:lnTo>
                  <a:lnTo>
                    <a:pt x="135483" y="56362"/>
                  </a:lnTo>
                  <a:lnTo>
                    <a:pt x="132410" y="53276"/>
                  </a:lnTo>
                  <a:lnTo>
                    <a:pt x="129387" y="51282"/>
                  </a:lnTo>
                  <a:lnTo>
                    <a:pt x="129387" y="57848"/>
                  </a:lnTo>
                  <a:lnTo>
                    <a:pt x="129387" y="66979"/>
                  </a:lnTo>
                  <a:lnTo>
                    <a:pt x="127850" y="70053"/>
                  </a:lnTo>
                  <a:lnTo>
                    <a:pt x="127850" y="71589"/>
                  </a:lnTo>
                  <a:lnTo>
                    <a:pt x="117182" y="71589"/>
                  </a:lnTo>
                  <a:lnTo>
                    <a:pt x="108051" y="70053"/>
                  </a:lnTo>
                  <a:lnTo>
                    <a:pt x="108051" y="59385"/>
                  </a:lnTo>
                  <a:lnTo>
                    <a:pt x="114147" y="56362"/>
                  </a:lnTo>
                  <a:lnTo>
                    <a:pt x="123278" y="56362"/>
                  </a:lnTo>
                  <a:lnTo>
                    <a:pt x="129387" y="57848"/>
                  </a:lnTo>
                  <a:lnTo>
                    <a:pt x="129387" y="51282"/>
                  </a:lnTo>
                  <a:lnTo>
                    <a:pt x="127850" y="50253"/>
                  </a:lnTo>
                  <a:lnTo>
                    <a:pt x="111125" y="50253"/>
                  </a:lnTo>
                  <a:lnTo>
                    <a:pt x="100457" y="53276"/>
                  </a:lnTo>
                  <a:lnTo>
                    <a:pt x="100457" y="63944"/>
                  </a:lnTo>
                  <a:lnTo>
                    <a:pt x="101917" y="69316"/>
                  </a:lnTo>
                  <a:lnTo>
                    <a:pt x="106540" y="73660"/>
                  </a:lnTo>
                  <a:lnTo>
                    <a:pt x="114579" y="76581"/>
                  </a:lnTo>
                  <a:lnTo>
                    <a:pt x="126352" y="77635"/>
                  </a:lnTo>
                  <a:lnTo>
                    <a:pt x="138506" y="77635"/>
                  </a:lnTo>
                  <a:lnTo>
                    <a:pt x="144614" y="76149"/>
                  </a:lnTo>
                  <a:lnTo>
                    <a:pt x="151815" y="71589"/>
                  </a:lnTo>
                  <a:lnTo>
                    <a:pt x="152996" y="70840"/>
                  </a:lnTo>
                  <a:lnTo>
                    <a:pt x="153631" y="70053"/>
                  </a:lnTo>
                  <a:lnTo>
                    <a:pt x="158102" y="64541"/>
                  </a:lnTo>
                  <a:lnTo>
                    <a:pt x="160629" y="57950"/>
                  </a:lnTo>
                  <a:lnTo>
                    <a:pt x="161328" y="51790"/>
                  </a:lnTo>
                  <a:close/>
                </a:path>
                <a:path w="607695" h="79375">
                  <a:moveTo>
                    <a:pt x="255739" y="44157"/>
                  </a:moveTo>
                  <a:lnTo>
                    <a:pt x="245071" y="39585"/>
                  </a:lnTo>
                  <a:lnTo>
                    <a:pt x="245071" y="38049"/>
                  </a:lnTo>
                  <a:lnTo>
                    <a:pt x="245071" y="36563"/>
                  </a:lnTo>
                  <a:lnTo>
                    <a:pt x="245071" y="15227"/>
                  </a:lnTo>
                  <a:lnTo>
                    <a:pt x="237477" y="15227"/>
                  </a:lnTo>
                  <a:lnTo>
                    <a:pt x="237477" y="36563"/>
                  </a:lnTo>
                  <a:lnTo>
                    <a:pt x="234403" y="35026"/>
                  </a:lnTo>
                  <a:lnTo>
                    <a:pt x="226809" y="33489"/>
                  </a:lnTo>
                  <a:lnTo>
                    <a:pt x="213118" y="30467"/>
                  </a:lnTo>
                  <a:lnTo>
                    <a:pt x="217690" y="16776"/>
                  </a:lnTo>
                  <a:lnTo>
                    <a:pt x="217690" y="9131"/>
                  </a:lnTo>
                  <a:lnTo>
                    <a:pt x="217690" y="3073"/>
                  </a:lnTo>
                  <a:lnTo>
                    <a:pt x="211582" y="1536"/>
                  </a:lnTo>
                  <a:lnTo>
                    <a:pt x="205486" y="1536"/>
                  </a:lnTo>
                  <a:lnTo>
                    <a:pt x="200914" y="3073"/>
                  </a:lnTo>
                  <a:lnTo>
                    <a:pt x="182664" y="3073"/>
                  </a:lnTo>
                  <a:lnTo>
                    <a:pt x="182664" y="10668"/>
                  </a:lnTo>
                  <a:lnTo>
                    <a:pt x="190258" y="10668"/>
                  </a:lnTo>
                  <a:lnTo>
                    <a:pt x="205486" y="9131"/>
                  </a:lnTo>
                  <a:lnTo>
                    <a:pt x="210045" y="9131"/>
                  </a:lnTo>
                  <a:lnTo>
                    <a:pt x="210045" y="16776"/>
                  </a:lnTo>
                  <a:lnTo>
                    <a:pt x="208559" y="18313"/>
                  </a:lnTo>
                  <a:lnTo>
                    <a:pt x="205486" y="28930"/>
                  </a:lnTo>
                  <a:lnTo>
                    <a:pt x="205486" y="30467"/>
                  </a:lnTo>
                  <a:lnTo>
                    <a:pt x="204000" y="30467"/>
                  </a:lnTo>
                  <a:lnTo>
                    <a:pt x="204000" y="38049"/>
                  </a:lnTo>
                  <a:lnTo>
                    <a:pt x="202450" y="42672"/>
                  </a:lnTo>
                  <a:lnTo>
                    <a:pt x="199377" y="48717"/>
                  </a:lnTo>
                  <a:lnTo>
                    <a:pt x="197891" y="54825"/>
                  </a:lnTo>
                  <a:lnTo>
                    <a:pt x="194818" y="60921"/>
                  </a:lnTo>
                  <a:lnTo>
                    <a:pt x="193332" y="65481"/>
                  </a:lnTo>
                  <a:lnTo>
                    <a:pt x="185686" y="65481"/>
                  </a:lnTo>
                  <a:lnTo>
                    <a:pt x="182664" y="62407"/>
                  </a:lnTo>
                  <a:lnTo>
                    <a:pt x="182664" y="48717"/>
                  </a:lnTo>
                  <a:lnTo>
                    <a:pt x="185686" y="42672"/>
                  </a:lnTo>
                  <a:lnTo>
                    <a:pt x="196354" y="39585"/>
                  </a:lnTo>
                  <a:lnTo>
                    <a:pt x="197891" y="38049"/>
                  </a:lnTo>
                  <a:lnTo>
                    <a:pt x="204000" y="38049"/>
                  </a:lnTo>
                  <a:lnTo>
                    <a:pt x="204000" y="30467"/>
                  </a:lnTo>
                  <a:lnTo>
                    <a:pt x="200914" y="30467"/>
                  </a:lnTo>
                  <a:lnTo>
                    <a:pt x="197891" y="32004"/>
                  </a:lnTo>
                  <a:lnTo>
                    <a:pt x="193332" y="32004"/>
                  </a:lnTo>
                  <a:lnTo>
                    <a:pt x="175069" y="66979"/>
                  </a:lnTo>
                  <a:lnTo>
                    <a:pt x="182664" y="73075"/>
                  </a:lnTo>
                  <a:lnTo>
                    <a:pt x="194818" y="73075"/>
                  </a:lnTo>
                  <a:lnTo>
                    <a:pt x="199377" y="70053"/>
                  </a:lnTo>
                  <a:lnTo>
                    <a:pt x="201358" y="65481"/>
                  </a:lnTo>
                  <a:lnTo>
                    <a:pt x="204000" y="59385"/>
                  </a:lnTo>
                  <a:lnTo>
                    <a:pt x="205486" y="54825"/>
                  </a:lnTo>
                  <a:lnTo>
                    <a:pt x="208559" y="45694"/>
                  </a:lnTo>
                  <a:lnTo>
                    <a:pt x="211582" y="38049"/>
                  </a:lnTo>
                  <a:lnTo>
                    <a:pt x="216154" y="38049"/>
                  </a:lnTo>
                  <a:lnTo>
                    <a:pt x="226809" y="41122"/>
                  </a:lnTo>
                  <a:lnTo>
                    <a:pt x="235940" y="44157"/>
                  </a:lnTo>
                  <a:lnTo>
                    <a:pt x="232854" y="55473"/>
                  </a:lnTo>
                  <a:lnTo>
                    <a:pt x="228320" y="62801"/>
                  </a:lnTo>
                  <a:lnTo>
                    <a:pt x="222656" y="67284"/>
                  </a:lnTo>
                  <a:lnTo>
                    <a:pt x="216154" y="70053"/>
                  </a:lnTo>
                  <a:lnTo>
                    <a:pt x="213118" y="73075"/>
                  </a:lnTo>
                  <a:lnTo>
                    <a:pt x="213118" y="76149"/>
                  </a:lnTo>
                  <a:lnTo>
                    <a:pt x="214617" y="77635"/>
                  </a:lnTo>
                  <a:lnTo>
                    <a:pt x="216154" y="77635"/>
                  </a:lnTo>
                  <a:lnTo>
                    <a:pt x="222351" y="76098"/>
                  </a:lnTo>
                  <a:lnTo>
                    <a:pt x="230416" y="70993"/>
                  </a:lnTo>
                  <a:lnTo>
                    <a:pt x="238188" y="61620"/>
                  </a:lnTo>
                  <a:lnTo>
                    <a:pt x="243535" y="47231"/>
                  </a:lnTo>
                  <a:lnTo>
                    <a:pt x="245071" y="48717"/>
                  </a:lnTo>
                  <a:lnTo>
                    <a:pt x="248094" y="48717"/>
                  </a:lnTo>
                  <a:lnTo>
                    <a:pt x="251167" y="50253"/>
                  </a:lnTo>
                  <a:lnTo>
                    <a:pt x="251167" y="51790"/>
                  </a:lnTo>
                  <a:lnTo>
                    <a:pt x="254203" y="51790"/>
                  </a:lnTo>
                  <a:lnTo>
                    <a:pt x="255739" y="48717"/>
                  </a:lnTo>
                  <a:lnTo>
                    <a:pt x="255739" y="47231"/>
                  </a:lnTo>
                  <a:lnTo>
                    <a:pt x="255739" y="44157"/>
                  </a:lnTo>
                  <a:close/>
                </a:path>
                <a:path w="607695" h="79375">
                  <a:moveTo>
                    <a:pt x="344043" y="35026"/>
                  </a:moveTo>
                  <a:lnTo>
                    <a:pt x="334860" y="35026"/>
                  </a:lnTo>
                  <a:lnTo>
                    <a:pt x="334733" y="44157"/>
                  </a:lnTo>
                  <a:lnTo>
                    <a:pt x="334645" y="47574"/>
                  </a:lnTo>
                  <a:lnTo>
                    <a:pt x="333146" y="57696"/>
                  </a:lnTo>
                  <a:lnTo>
                    <a:pt x="329082" y="66370"/>
                  </a:lnTo>
                  <a:lnTo>
                    <a:pt x="321170" y="70053"/>
                  </a:lnTo>
                  <a:lnTo>
                    <a:pt x="313575" y="70053"/>
                  </a:lnTo>
                  <a:lnTo>
                    <a:pt x="313575" y="32004"/>
                  </a:lnTo>
                  <a:lnTo>
                    <a:pt x="293789" y="32004"/>
                  </a:lnTo>
                  <a:lnTo>
                    <a:pt x="289229" y="35026"/>
                  </a:lnTo>
                  <a:lnTo>
                    <a:pt x="284657" y="39585"/>
                  </a:lnTo>
                  <a:lnTo>
                    <a:pt x="284657" y="38049"/>
                  </a:lnTo>
                  <a:lnTo>
                    <a:pt x="286194" y="36563"/>
                  </a:lnTo>
                  <a:lnTo>
                    <a:pt x="290766" y="22872"/>
                  </a:lnTo>
                  <a:lnTo>
                    <a:pt x="290766" y="21336"/>
                  </a:lnTo>
                  <a:lnTo>
                    <a:pt x="296811" y="9131"/>
                  </a:lnTo>
                  <a:lnTo>
                    <a:pt x="296811" y="6108"/>
                  </a:lnTo>
                  <a:lnTo>
                    <a:pt x="298348" y="4572"/>
                  </a:lnTo>
                  <a:lnTo>
                    <a:pt x="298348" y="1536"/>
                  </a:lnTo>
                  <a:lnTo>
                    <a:pt x="295325" y="0"/>
                  </a:lnTo>
                  <a:lnTo>
                    <a:pt x="290766" y="0"/>
                  </a:lnTo>
                  <a:lnTo>
                    <a:pt x="289229" y="1536"/>
                  </a:lnTo>
                  <a:lnTo>
                    <a:pt x="289229" y="3073"/>
                  </a:lnTo>
                  <a:lnTo>
                    <a:pt x="286943" y="9690"/>
                  </a:lnTo>
                  <a:lnTo>
                    <a:pt x="282371" y="22326"/>
                  </a:lnTo>
                  <a:lnTo>
                    <a:pt x="280098" y="28930"/>
                  </a:lnTo>
                  <a:lnTo>
                    <a:pt x="273799" y="48145"/>
                  </a:lnTo>
                  <a:lnTo>
                    <a:pt x="269595" y="60401"/>
                  </a:lnTo>
                  <a:lnTo>
                    <a:pt x="266407" y="68516"/>
                  </a:lnTo>
                  <a:lnTo>
                    <a:pt x="266407" y="76149"/>
                  </a:lnTo>
                  <a:lnTo>
                    <a:pt x="273989" y="76149"/>
                  </a:lnTo>
                  <a:lnTo>
                    <a:pt x="273989" y="71589"/>
                  </a:lnTo>
                  <a:lnTo>
                    <a:pt x="277025" y="63944"/>
                  </a:lnTo>
                  <a:lnTo>
                    <a:pt x="278561" y="54825"/>
                  </a:lnTo>
                  <a:lnTo>
                    <a:pt x="283121" y="48717"/>
                  </a:lnTo>
                  <a:lnTo>
                    <a:pt x="289229" y="42672"/>
                  </a:lnTo>
                  <a:lnTo>
                    <a:pt x="293789" y="39585"/>
                  </a:lnTo>
                  <a:lnTo>
                    <a:pt x="304457" y="39585"/>
                  </a:lnTo>
                  <a:lnTo>
                    <a:pt x="305943" y="44157"/>
                  </a:lnTo>
                  <a:lnTo>
                    <a:pt x="305943" y="70053"/>
                  </a:lnTo>
                  <a:lnTo>
                    <a:pt x="309016" y="74612"/>
                  </a:lnTo>
                  <a:lnTo>
                    <a:pt x="312039" y="76149"/>
                  </a:lnTo>
                  <a:lnTo>
                    <a:pt x="316611" y="77635"/>
                  </a:lnTo>
                  <a:lnTo>
                    <a:pt x="321170" y="77635"/>
                  </a:lnTo>
                  <a:lnTo>
                    <a:pt x="344043" y="44157"/>
                  </a:lnTo>
                  <a:lnTo>
                    <a:pt x="344043" y="35026"/>
                  </a:lnTo>
                  <a:close/>
                </a:path>
                <a:path w="607695" h="79375">
                  <a:moveTo>
                    <a:pt x="432295" y="9131"/>
                  </a:moveTo>
                  <a:lnTo>
                    <a:pt x="429272" y="7645"/>
                  </a:lnTo>
                  <a:lnTo>
                    <a:pt x="356196" y="7645"/>
                  </a:lnTo>
                  <a:lnTo>
                    <a:pt x="356196" y="13741"/>
                  </a:lnTo>
                  <a:lnTo>
                    <a:pt x="357733" y="15227"/>
                  </a:lnTo>
                  <a:lnTo>
                    <a:pt x="423164" y="15227"/>
                  </a:lnTo>
                  <a:lnTo>
                    <a:pt x="423164" y="16776"/>
                  </a:lnTo>
                  <a:lnTo>
                    <a:pt x="420966" y="21336"/>
                  </a:lnTo>
                  <a:lnTo>
                    <a:pt x="414794" y="29324"/>
                  </a:lnTo>
                  <a:lnTo>
                    <a:pt x="405180" y="39027"/>
                  </a:lnTo>
                  <a:lnTo>
                    <a:pt x="392709" y="48717"/>
                  </a:lnTo>
                  <a:lnTo>
                    <a:pt x="389686" y="45694"/>
                  </a:lnTo>
                  <a:lnTo>
                    <a:pt x="377532" y="36563"/>
                  </a:lnTo>
                  <a:lnTo>
                    <a:pt x="374446" y="33489"/>
                  </a:lnTo>
                  <a:lnTo>
                    <a:pt x="371424" y="33489"/>
                  </a:lnTo>
                  <a:lnTo>
                    <a:pt x="369887" y="36563"/>
                  </a:lnTo>
                  <a:lnTo>
                    <a:pt x="369887" y="41122"/>
                  </a:lnTo>
                  <a:lnTo>
                    <a:pt x="371424" y="42672"/>
                  </a:lnTo>
                  <a:lnTo>
                    <a:pt x="374446" y="44157"/>
                  </a:lnTo>
                  <a:lnTo>
                    <a:pt x="375996" y="45694"/>
                  </a:lnTo>
                  <a:lnTo>
                    <a:pt x="385114" y="53276"/>
                  </a:lnTo>
                  <a:lnTo>
                    <a:pt x="392709" y="60921"/>
                  </a:lnTo>
                  <a:lnTo>
                    <a:pt x="397319" y="65481"/>
                  </a:lnTo>
                  <a:lnTo>
                    <a:pt x="398805" y="68516"/>
                  </a:lnTo>
                  <a:lnTo>
                    <a:pt x="403377" y="74612"/>
                  </a:lnTo>
                  <a:lnTo>
                    <a:pt x="404914" y="74612"/>
                  </a:lnTo>
                  <a:lnTo>
                    <a:pt x="404914" y="76149"/>
                  </a:lnTo>
                  <a:lnTo>
                    <a:pt x="409473" y="76149"/>
                  </a:lnTo>
                  <a:lnTo>
                    <a:pt x="412508" y="74612"/>
                  </a:lnTo>
                  <a:lnTo>
                    <a:pt x="412508" y="70053"/>
                  </a:lnTo>
                  <a:lnTo>
                    <a:pt x="411010" y="70053"/>
                  </a:lnTo>
                  <a:lnTo>
                    <a:pt x="411010" y="68516"/>
                  </a:lnTo>
                  <a:lnTo>
                    <a:pt x="397319" y="54825"/>
                  </a:lnTo>
                  <a:lnTo>
                    <a:pt x="402653" y="51003"/>
                  </a:lnTo>
                  <a:lnTo>
                    <a:pt x="405599" y="48717"/>
                  </a:lnTo>
                  <a:lnTo>
                    <a:pt x="409282" y="45885"/>
                  </a:lnTo>
                  <a:lnTo>
                    <a:pt x="416775" y="38760"/>
                  </a:lnTo>
                  <a:lnTo>
                    <a:pt x="424700" y="28930"/>
                  </a:lnTo>
                  <a:lnTo>
                    <a:pt x="427736" y="24358"/>
                  </a:lnTo>
                  <a:lnTo>
                    <a:pt x="430809" y="21336"/>
                  </a:lnTo>
                  <a:lnTo>
                    <a:pt x="432295" y="18313"/>
                  </a:lnTo>
                  <a:lnTo>
                    <a:pt x="432295" y="9131"/>
                  </a:lnTo>
                  <a:close/>
                </a:path>
                <a:path w="607695" h="79375">
                  <a:moveTo>
                    <a:pt x="525170" y="35026"/>
                  </a:moveTo>
                  <a:lnTo>
                    <a:pt x="444500" y="35026"/>
                  </a:lnTo>
                  <a:lnTo>
                    <a:pt x="444500" y="44157"/>
                  </a:lnTo>
                  <a:lnTo>
                    <a:pt x="522135" y="44157"/>
                  </a:lnTo>
                  <a:lnTo>
                    <a:pt x="525170" y="42672"/>
                  </a:lnTo>
                  <a:lnTo>
                    <a:pt x="525170" y="35026"/>
                  </a:lnTo>
                  <a:close/>
                </a:path>
                <a:path w="607695" h="79375">
                  <a:moveTo>
                    <a:pt x="607364" y="15227"/>
                  </a:moveTo>
                  <a:lnTo>
                    <a:pt x="605828" y="12204"/>
                  </a:lnTo>
                  <a:lnTo>
                    <a:pt x="570852" y="12204"/>
                  </a:lnTo>
                  <a:lnTo>
                    <a:pt x="572350" y="10668"/>
                  </a:lnTo>
                  <a:lnTo>
                    <a:pt x="575424" y="6108"/>
                  </a:lnTo>
                  <a:lnTo>
                    <a:pt x="575424" y="0"/>
                  </a:lnTo>
                  <a:lnTo>
                    <a:pt x="567778" y="0"/>
                  </a:lnTo>
                  <a:lnTo>
                    <a:pt x="567778" y="1536"/>
                  </a:lnTo>
                  <a:lnTo>
                    <a:pt x="566293" y="1536"/>
                  </a:lnTo>
                  <a:lnTo>
                    <a:pt x="540397" y="33489"/>
                  </a:lnTo>
                  <a:lnTo>
                    <a:pt x="538861" y="35026"/>
                  </a:lnTo>
                  <a:lnTo>
                    <a:pt x="538861" y="38049"/>
                  </a:lnTo>
                  <a:lnTo>
                    <a:pt x="540397" y="41122"/>
                  </a:lnTo>
                  <a:lnTo>
                    <a:pt x="543420" y="41122"/>
                  </a:lnTo>
                  <a:lnTo>
                    <a:pt x="546989" y="39509"/>
                  </a:lnTo>
                  <a:lnTo>
                    <a:pt x="552564" y="35039"/>
                  </a:lnTo>
                  <a:lnTo>
                    <a:pt x="559269" y="28282"/>
                  </a:lnTo>
                  <a:lnTo>
                    <a:pt x="566293" y="19799"/>
                  </a:lnTo>
                  <a:lnTo>
                    <a:pt x="599782" y="19799"/>
                  </a:lnTo>
                  <a:lnTo>
                    <a:pt x="599782" y="25895"/>
                  </a:lnTo>
                  <a:lnTo>
                    <a:pt x="595210" y="33489"/>
                  </a:lnTo>
                  <a:lnTo>
                    <a:pt x="592137" y="39585"/>
                  </a:lnTo>
                  <a:lnTo>
                    <a:pt x="583120" y="52273"/>
                  </a:lnTo>
                  <a:lnTo>
                    <a:pt x="572541" y="61099"/>
                  </a:lnTo>
                  <a:lnTo>
                    <a:pt x="561098" y="66789"/>
                  </a:lnTo>
                  <a:lnTo>
                    <a:pt x="549529" y="70053"/>
                  </a:lnTo>
                  <a:lnTo>
                    <a:pt x="544957" y="71589"/>
                  </a:lnTo>
                  <a:lnTo>
                    <a:pt x="543420" y="71589"/>
                  </a:lnTo>
                  <a:lnTo>
                    <a:pt x="543420" y="79184"/>
                  </a:lnTo>
                  <a:lnTo>
                    <a:pt x="547992" y="79184"/>
                  </a:lnTo>
                  <a:lnTo>
                    <a:pt x="552056" y="78435"/>
                  </a:lnTo>
                  <a:lnTo>
                    <a:pt x="589114" y="57848"/>
                  </a:lnTo>
                  <a:lnTo>
                    <a:pt x="607364" y="19799"/>
                  </a:lnTo>
                  <a:lnTo>
                    <a:pt x="607364" y="15227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58887" y="3748836"/>
              <a:ext cx="217690" cy="10501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534413" y="3764063"/>
              <a:ext cx="15240" cy="73660"/>
            </a:xfrm>
            <a:custGeom>
              <a:avLst/>
              <a:gdLst/>
              <a:ahLst/>
              <a:cxnLst/>
              <a:rect l="l" t="t" r="r" b="b"/>
              <a:pathLst>
                <a:path w="15240" h="73660">
                  <a:moveTo>
                    <a:pt x="12204" y="13690"/>
                  </a:moveTo>
                  <a:lnTo>
                    <a:pt x="3073" y="13690"/>
                  </a:lnTo>
                  <a:lnTo>
                    <a:pt x="0" y="10668"/>
                  </a:lnTo>
                  <a:lnTo>
                    <a:pt x="0" y="3022"/>
                  </a:lnTo>
                  <a:lnTo>
                    <a:pt x="3073" y="0"/>
                  </a:lnTo>
                  <a:lnTo>
                    <a:pt x="12204" y="0"/>
                  </a:lnTo>
                  <a:lnTo>
                    <a:pt x="15240" y="3022"/>
                  </a:lnTo>
                  <a:lnTo>
                    <a:pt x="15240" y="10668"/>
                  </a:lnTo>
                  <a:lnTo>
                    <a:pt x="12204" y="13690"/>
                  </a:lnTo>
                  <a:close/>
                </a:path>
                <a:path w="15240" h="73660">
                  <a:moveTo>
                    <a:pt x="12204" y="73075"/>
                  </a:moveTo>
                  <a:lnTo>
                    <a:pt x="3073" y="73075"/>
                  </a:lnTo>
                  <a:lnTo>
                    <a:pt x="0" y="70002"/>
                  </a:lnTo>
                  <a:lnTo>
                    <a:pt x="0" y="60871"/>
                  </a:lnTo>
                  <a:lnTo>
                    <a:pt x="3073" y="57848"/>
                  </a:lnTo>
                  <a:lnTo>
                    <a:pt x="12204" y="57848"/>
                  </a:lnTo>
                  <a:lnTo>
                    <a:pt x="15240" y="60871"/>
                  </a:lnTo>
                  <a:lnTo>
                    <a:pt x="15240" y="70002"/>
                  </a:lnTo>
                  <a:lnTo>
                    <a:pt x="12204" y="73075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07489" y="3748836"/>
              <a:ext cx="97434" cy="10353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29282" y="3747287"/>
              <a:ext cx="208559" cy="10354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57641" y="3742727"/>
              <a:ext cx="4247095" cy="11266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52829" y="4041127"/>
              <a:ext cx="111125" cy="11112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52829" y="4383633"/>
              <a:ext cx="111125" cy="10958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52829" y="4724602"/>
              <a:ext cx="111125" cy="111125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709358" y="5645149"/>
            <a:ext cx="6116955" cy="4319270"/>
            <a:chOff x="709358" y="5645149"/>
            <a:chExt cx="6116955" cy="4319270"/>
          </a:xfrm>
        </p:grpSpPr>
        <p:sp>
          <p:nvSpPr>
            <p:cNvPr id="34" name="object 34"/>
            <p:cNvSpPr/>
            <p:nvPr/>
          </p:nvSpPr>
          <p:spPr>
            <a:xfrm>
              <a:off x="709358" y="5645149"/>
              <a:ext cx="6116955" cy="4319270"/>
            </a:xfrm>
            <a:custGeom>
              <a:avLst/>
              <a:gdLst/>
              <a:ahLst/>
              <a:cxnLst/>
              <a:rect l="l" t="t" r="r" b="b"/>
              <a:pathLst>
                <a:path w="6116955" h="4319270">
                  <a:moveTo>
                    <a:pt x="6116447" y="0"/>
                  </a:moveTo>
                  <a:lnTo>
                    <a:pt x="6102756" y="0"/>
                  </a:lnTo>
                  <a:lnTo>
                    <a:pt x="6102756" y="12700"/>
                  </a:lnTo>
                  <a:lnTo>
                    <a:pt x="6102756" y="4306570"/>
                  </a:lnTo>
                  <a:lnTo>
                    <a:pt x="12204" y="4306570"/>
                  </a:lnTo>
                  <a:lnTo>
                    <a:pt x="12204" y="4306887"/>
                  </a:lnTo>
                  <a:lnTo>
                    <a:pt x="6108" y="4306887"/>
                  </a:lnTo>
                  <a:lnTo>
                    <a:pt x="6108" y="4306570"/>
                  </a:lnTo>
                  <a:lnTo>
                    <a:pt x="12204" y="4306570"/>
                  </a:lnTo>
                  <a:lnTo>
                    <a:pt x="12204" y="12700"/>
                  </a:lnTo>
                  <a:lnTo>
                    <a:pt x="6102756" y="12700"/>
                  </a:lnTo>
                  <a:lnTo>
                    <a:pt x="6102756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4306570"/>
                  </a:lnTo>
                  <a:lnTo>
                    <a:pt x="0" y="4312920"/>
                  </a:lnTo>
                  <a:lnTo>
                    <a:pt x="0" y="4319270"/>
                  </a:lnTo>
                  <a:lnTo>
                    <a:pt x="6116447" y="4319270"/>
                  </a:lnTo>
                  <a:lnTo>
                    <a:pt x="6116447" y="4312920"/>
                  </a:lnTo>
                  <a:lnTo>
                    <a:pt x="6116447" y="4306570"/>
                  </a:lnTo>
                  <a:lnTo>
                    <a:pt x="6116447" y="12700"/>
                  </a:lnTo>
                  <a:lnTo>
                    <a:pt x="6116447" y="0"/>
                  </a:lnTo>
                  <a:close/>
                </a:path>
              </a:pathLst>
            </a:custGeom>
            <a:solidFill>
              <a:srgbClr val="8384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90536" y="5796254"/>
              <a:ext cx="5752604" cy="53435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586704" y="5813030"/>
              <a:ext cx="55244" cy="82550"/>
            </a:xfrm>
            <a:custGeom>
              <a:avLst/>
              <a:gdLst/>
              <a:ahLst/>
              <a:cxnLst/>
              <a:rect l="l" t="t" r="r" b="b"/>
              <a:pathLst>
                <a:path w="55245" h="82550">
                  <a:moveTo>
                    <a:pt x="0" y="82194"/>
                  </a:moveTo>
                  <a:lnTo>
                    <a:pt x="0" y="0"/>
                  </a:lnTo>
                  <a:lnTo>
                    <a:pt x="54775" y="41071"/>
                  </a:lnTo>
                  <a:lnTo>
                    <a:pt x="0" y="82194"/>
                  </a:lnTo>
                  <a:close/>
                </a:path>
              </a:pathLst>
            </a:custGeom>
            <a:solidFill>
              <a:srgbClr val="00B5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696292" y="5802362"/>
              <a:ext cx="71539" cy="101993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5787631" y="5802362"/>
              <a:ext cx="71755" cy="102235"/>
            </a:xfrm>
            <a:custGeom>
              <a:avLst/>
              <a:gdLst/>
              <a:ahLst/>
              <a:cxnLst/>
              <a:rect l="l" t="t" r="r" b="b"/>
              <a:pathLst>
                <a:path w="71754" h="102235">
                  <a:moveTo>
                    <a:pt x="12204" y="101993"/>
                  </a:moveTo>
                  <a:lnTo>
                    <a:pt x="0" y="101993"/>
                  </a:lnTo>
                  <a:lnTo>
                    <a:pt x="0" y="3022"/>
                  </a:lnTo>
                  <a:lnTo>
                    <a:pt x="4559" y="0"/>
                  </a:lnTo>
                  <a:lnTo>
                    <a:pt x="38049" y="0"/>
                  </a:lnTo>
                  <a:lnTo>
                    <a:pt x="56130" y="3452"/>
                  </a:lnTo>
                  <a:lnTo>
                    <a:pt x="65043" y="10667"/>
                  </a:lnTo>
                  <a:lnTo>
                    <a:pt x="13690" y="10667"/>
                  </a:lnTo>
                  <a:lnTo>
                    <a:pt x="12204" y="13690"/>
                  </a:lnTo>
                  <a:lnTo>
                    <a:pt x="12204" y="48717"/>
                  </a:lnTo>
                  <a:lnTo>
                    <a:pt x="64833" y="48717"/>
                  </a:lnTo>
                  <a:lnTo>
                    <a:pt x="56130" y="55908"/>
                  </a:lnTo>
                  <a:lnTo>
                    <a:pt x="38049" y="59385"/>
                  </a:lnTo>
                  <a:lnTo>
                    <a:pt x="12204" y="59385"/>
                  </a:lnTo>
                  <a:lnTo>
                    <a:pt x="12204" y="101993"/>
                  </a:lnTo>
                  <a:close/>
                </a:path>
                <a:path w="71754" h="102235">
                  <a:moveTo>
                    <a:pt x="64833" y="48717"/>
                  </a:moveTo>
                  <a:lnTo>
                    <a:pt x="36563" y="48717"/>
                  </a:lnTo>
                  <a:lnTo>
                    <a:pt x="47180" y="46907"/>
                  </a:lnTo>
                  <a:lnTo>
                    <a:pt x="54241" y="42241"/>
                  </a:lnTo>
                  <a:lnTo>
                    <a:pt x="58169" y="35863"/>
                  </a:lnTo>
                  <a:lnTo>
                    <a:pt x="59385" y="28917"/>
                  </a:lnTo>
                  <a:lnTo>
                    <a:pt x="58169" y="22219"/>
                  </a:lnTo>
                  <a:lnTo>
                    <a:pt x="54241" y="16373"/>
                  </a:lnTo>
                  <a:lnTo>
                    <a:pt x="47180" y="12237"/>
                  </a:lnTo>
                  <a:lnTo>
                    <a:pt x="36563" y="10667"/>
                  </a:lnTo>
                  <a:lnTo>
                    <a:pt x="65043" y="10667"/>
                  </a:lnTo>
                  <a:lnTo>
                    <a:pt x="66214" y="11615"/>
                  </a:lnTo>
                  <a:lnTo>
                    <a:pt x="70588" y="21200"/>
                  </a:lnTo>
                  <a:lnTo>
                    <a:pt x="71539" y="28917"/>
                  </a:lnTo>
                  <a:lnTo>
                    <a:pt x="70588" y="37530"/>
                  </a:lnTo>
                  <a:lnTo>
                    <a:pt x="66214" y="47575"/>
                  </a:lnTo>
                  <a:lnTo>
                    <a:pt x="64833" y="48717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64069" y="6472135"/>
              <a:ext cx="5407660" cy="3312795"/>
            </a:xfrm>
            <a:custGeom>
              <a:avLst/>
              <a:gdLst/>
              <a:ahLst/>
              <a:cxnLst/>
              <a:rect l="l" t="t" r="r" b="b"/>
              <a:pathLst>
                <a:path w="5407660" h="3312795">
                  <a:moveTo>
                    <a:pt x="5292877" y="3312464"/>
                  </a:moveTo>
                  <a:lnTo>
                    <a:pt x="114147" y="3312464"/>
                  </a:lnTo>
                  <a:lnTo>
                    <a:pt x="69335" y="3303404"/>
                  </a:lnTo>
                  <a:lnTo>
                    <a:pt x="33094" y="3278787"/>
                  </a:lnTo>
                  <a:lnTo>
                    <a:pt x="8843" y="3242459"/>
                  </a:lnTo>
                  <a:lnTo>
                    <a:pt x="0" y="3198266"/>
                  </a:lnTo>
                  <a:lnTo>
                    <a:pt x="0" y="114198"/>
                  </a:lnTo>
                  <a:lnTo>
                    <a:pt x="8843" y="70026"/>
                  </a:lnTo>
                  <a:lnTo>
                    <a:pt x="33094" y="33696"/>
                  </a:lnTo>
                  <a:lnTo>
                    <a:pt x="69335" y="9067"/>
                  </a:lnTo>
                  <a:lnTo>
                    <a:pt x="114147" y="0"/>
                  </a:lnTo>
                  <a:lnTo>
                    <a:pt x="114147" y="13741"/>
                  </a:lnTo>
                  <a:lnTo>
                    <a:pt x="74459" y="21729"/>
                  </a:lnTo>
                  <a:lnTo>
                    <a:pt x="42038" y="43414"/>
                  </a:lnTo>
                  <a:lnTo>
                    <a:pt x="20173" y="75377"/>
                  </a:lnTo>
                  <a:lnTo>
                    <a:pt x="12153" y="114198"/>
                  </a:lnTo>
                  <a:lnTo>
                    <a:pt x="12153" y="3198266"/>
                  </a:lnTo>
                  <a:lnTo>
                    <a:pt x="20173" y="3237980"/>
                  </a:lnTo>
                  <a:lnTo>
                    <a:pt x="42038" y="3270399"/>
                  </a:lnTo>
                  <a:lnTo>
                    <a:pt x="74459" y="3292249"/>
                  </a:lnTo>
                  <a:lnTo>
                    <a:pt x="114147" y="3300260"/>
                  </a:lnTo>
                  <a:lnTo>
                    <a:pt x="5341689" y="3300260"/>
                  </a:lnTo>
                  <a:lnTo>
                    <a:pt x="5337049" y="3303404"/>
                  </a:lnTo>
                  <a:lnTo>
                    <a:pt x="5292877" y="3312464"/>
                  </a:lnTo>
                  <a:close/>
                </a:path>
                <a:path w="5407660" h="3312795">
                  <a:moveTo>
                    <a:pt x="5341689" y="3300260"/>
                  </a:moveTo>
                  <a:lnTo>
                    <a:pt x="5292877" y="3300260"/>
                  </a:lnTo>
                  <a:lnTo>
                    <a:pt x="5331706" y="3292249"/>
                  </a:lnTo>
                  <a:lnTo>
                    <a:pt x="5363686" y="3270399"/>
                  </a:lnTo>
                  <a:lnTo>
                    <a:pt x="5385388" y="3237980"/>
                  </a:lnTo>
                  <a:lnTo>
                    <a:pt x="5393385" y="3198266"/>
                  </a:lnTo>
                  <a:lnTo>
                    <a:pt x="5393385" y="114198"/>
                  </a:lnTo>
                  <a:lnTo>
                    <a:pt x="5385388" y="75377"/>
                  </a:lnTo>
                  <a:lnTo>
                    <a:pt x="5363686" y="43414"/>
                  </a:lnTo>
                  <a:lnTo>
                    <a:pt x="5331706" y="21729"/>
                  </a:lnTo>
                  <a:lnTo>
                    <a:pt x="5292877" y="13741"/>
                  </a:lnTo>
                  <a:lnTo>
                    <a:pt x="114147" y="13741"/>
                  </a:lnTo>
                  <a:lnTo>
                    <a:pt x="114147" y="0"/>
                  </a:lnTo>
                  <a:lnTo>
                    <a:pt x="5292877" y="0"/>
                  </a:lnTo>
                  <a:lnTo>
                    <a:pt x="5337049" y="9067"/>
                  </a:lnTo>
                  <a:lnTo>
                    <a:pt x="5373379" y="33696"/>
                  </a:lnTo>
                  <a:lnTo>
                    <a:pt x="5398008" y="70026"/>
                  </a:lnTo>
                  <a:lnTo>
                    <a:pt x="5407075" y="114198"/>
                  </a:lnTo>
                  <a:lnTo>
                    <a:pt x="5407075" y="3198266"/>
                  </a:lnTo>
                  <a:lnTo>
                    <a:pt x="5398008" y="3242459"/>
                  </a:lnTo>
                  <a:lnTo>
                    <a:pt x="5373379" y="3278787"/>
                  </a:lnTo>
                  <a:lnTo>
                    <a:pt x="5341689" y="3300260"/>
                  </a:lnTo>
                  <a:close/>
                </a:path>
              </a:pathLst>
            </a:custGeom>
            <a:solidFill>
              <a:srgbClr val="00B5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49756" y="6641108"/>
              <a:ext cx="2023122" cy="23599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52829" y="9537991"/>
              <a:ext cx="636295" cy="10200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902815" y="9542563"/>
              <a:ext cx="315595" cy="91440"/>
            </a:xfrm>
            <a:custGeom>
              <a:avLst/>
              <a:gdLst/>
              <a:ahLst/>
              <a:cxnLst/>
              <a:rect l="l" t="t" r="r" b="b"/>
              <a:pathLst>
                <a:path w="315594" h="91440">
                  <a:moveTo>
                    <a:pt x="95897" y="40855"/>
                  </a:moveTo>
                  <a:lnTo>
                    <a:pt x="2222" y="40855"/>
                  </a:lnTo>
                  <a:lnTo>
                    <a:pt x="2222" y="42125"/>
                  </a:lnTo>
                  <a:lnTo>
                    <a:pt x="0" y="42125"/>
                  </a:lnTo>
                  <a:lnTo>
                    <a:pt x="0" y="52285"/>
                  </a:lnTo>
                  <a:lnTo>
                    <a:pt x="95897" y="52285"/>
                  </a:lnTo>
                  <a:lnTo>
                    <a:pt x="95897" y="42125"/>
                  </a:lnTo>
                  <a:lnTo>
                    <a:pt x="95897" y="40855"/>
                  </a:lnTo>
                  <a:close/>
                </a:path>
                <a:path w="315594" h="91440">
                  <a:moveTo>
                    <a:pt x="202463" y="86766"/>
                  </a:moveTo>
                  <a:lnTo>
                    <a:pt x="184200" y="45643"/>
                  </a:lnTo>
                  <a:lnTo>
                    <a:pt x="178104" y="38049"/>
                  </a:lnTo>
                  <a:lnTo>
                    <a:pt x="175069" y="38049"/>
                  </a:lnTo>
                  <a:lnTo>
                    <a:pt x="172046" y="39585"/>
                  </a:lnTo>
                  <a:lnTo>
                    <a:pt x="172046" y="44145"/>
                  </a:lnTo>
                  <a:lnTo>
                    <a:pt x="173532" y="45643"/>
                  </a:lnTo>
                  <a:lnTo>
                    <a:pt x="176936" y="52260"/>
                  </a:lnTo>
                  <a:lnTo>
                    <a:pt x="180187" y="58420"/>
                  </a:lnTo>
                  <a:lnTo>
                    <a:pt x="183172" y="64287"/>
                  </a:lnTo>
                  <a:lnTo>
                    <a:pt x="185737" y="70002"/>
                  </a:lnTo>
                  <a:lnTo>
                    <a:pt x="172008" y="72275"/>
                  </a:lnTo>
                  <a:lnTo>
                    <a:pt x="158127" y="74396"/>
                  </a:lnTo>
                  <a:lnTo>
                    <a:pt x="143967" y="76238"/>
                  </a:lnTo>
                  <a:lnTo>
                    <a:pt x="129387" y="77635"/>
                  </a:lnTo>
                  <a:lnTo>
                    <a:pt x="137058" y="58737"/>
                  </a:lnTo>
                  <a:lnTo>
                    <a:pt x="144995" y="35979"/>
                  </a:lnTo>
                  <a:lnTo>
                    <a:pt x="151218" y="15773"/>
                  </a:lnTo>
                  <a:lnTo>
                    <a:pt x="153746" y="4559"/>
                  </a:lnTo>
                  <a:lnTo>
                    <a:pt x="153746" y="1536"/>
                  </a:lnTo>
                  <a:lnTo>
                    <a:pt x="150710" y="0"/>
                  </a:lnTo>
                  <a:lnTo>
                    <a:pt x="144614" y="0"/>
                  </a:lnTo>
                  <a:lnTo>
                    <a:pt x="143129" y="3022"/>
                  </a:lnTo>
                  <a:lnTo>
                    <a:pt x="143129" y="6096"/>
                  </a:lnTo>
                  <a:lnTo>
                    <a:pt x="140741" y="14478"/>
                  </a:lnTo>
                  <a:lnTo>
                    <a:pt x="137960" y="24155"/>
                  </a:lnTo>
                  <a:lnTo>
                    <a:pt x="134315" y="35852"/>
                  </a:lnTo>
                  <a:lnTo>
                    <a:pt x="129387" y="50253"/>
                  </a:lnTo>
                  <a:lnTo>
                    <a:pt x="127088" y="57315"/>
                  </a:lnTo>
                  <a:lnTo>
                    <a:pt x="124714" y="64287"/>
                  </a:lnTo>
                  <a:lnTo>
                    <a:pt x="121920" y="71424"/>
                  </a:lnTo>
                  <a:lnTo>
                    <a:pt x="118770" y="77635"/>
                  </a:lnTo>
                  <a:lnTo>
                    <a:pt x="112661" y="79171"/>
                  </a:lnTo>
                  <a:lnTo>
                    <a:pt x="111125" y="79171"/>
                  </a:lnTo>
                  <a:lnTo>
                    <a:pt x="109639" y="80657"/>
                  </a:lnTo>
                  <a:lnTo>
                    <a:pt x="109639" y="88303"/>
                  </a:lnTo>
                  <a:lnTo>
                    <a:pt x="114198" y="88303"/>
                  </a:lnTo>
                  <a:lnTo>
                    <a:pt x="124993" y="87312"/>
                  </a:lnTo>
                  <a:lnTo>
                    <a:pt x="169405" y="81876"/>
                  </a:lnTo>
                  <a:lnTo>
                    <a:pt x="188760" y="79171"/>
                  </a:lnTo>
                  <a:lnTo>
                    <a:pt x="190296" y="80657"/>
                  </a:lnTo>
                  <a:lnTo>
                    <a:pt x="191795" y="86766"/>
                  </a:lnTo>
                  <a:lnTo>
                    <a:pt x="191795" y="88303"/>
                  </a:lnTo>
                  <a:lnTo>
                    <a:pt x="193332" y="89789"/>
                  </a:lnTo>
                  <a:lnTo>
                    <a:pt x="193332" y="91325"/>
                  </a:lnTo>
                  <a:lnTo>
                    <a:pt x="199428" y="91325"/>
                  </a:lnTo>
                  <a:lnTo>
                    <a:pt x="202463" y="89789"/>
                  </a:lnTo>
                  <a:lnTo>
                    <a:pt x="202463" y="86766"/>
                  </a:lnTo>
                  <a:close/>
                </a:path>
                <a:path w="315594" h="91440">
                  <a:moveTo>
                    <a:pt x="309016" y="7581"/>
                  </a:moveTo>
                  <a:lnTo>
                    <a:pt x="304457" y="3022"/>
                  </a:lnTo>
                  <a:lnTo>
                    <a:pt x="302920" y="3022"/>
                  </a:lnTo>
                  <a:lnTo>
                    <a:pt x="302920" y="10668"/>
                  </a:lnTo>
                  <a:lnTo>
                    <a:pt x="302920" y="16713"/>
                  </a:lnTo>
                  <a:lnTo>
                    <a:pt x="301421" y="19786"/>
                  </a:lnTo>
                  <a:lnTo>
                    <a:pt x="293789" y="19786"/>
                  </a:lnTo>
                  <a:lnTo>
                    <a:pt x="290766" y="16713"/>
                  </a:lnTo>
                  <a:lnTo>
                    <a:pt x="290766" y="10668"/>
                  </a:lnTo>
                  <a:lnTo>
                    <a:pt x="293789" y="7581"/>
                  </a:lnTo>
                  <a:lnTo>
                    <a:pt x="301421" y="7581"/>
                  </a:lnTo>
                  <a:lnTo>
                    <a:pt x="302920" y="10668"/>
                  </a:lnTo>
                  <a:lnTo>
                    <a:pt x="302920" y="3022"/>
                  </a:lnTo>
                  <a:lnTo>
                    <a:pt x="290766" y="3022"/>
                  </a:lnTo>
                  <a:lnTo>
                    <a:pt x="286194" y="7581"/>
                  </a:lnTo>
                  <a:lnTo>
                    <a:pt x="286194" y="19786"/>
                  </a:lnTo>
                  <a:lnTo>
                    <a:pt x="290766" y="25895"/>
                  </a:lnTo>
                  <a:lnTo>
                    <a:pt x="304457" y="25895"/>
                  </a:lnTo>
                  <a:lnTo>
                    <a:pt x="309016" y="19786"/>
                  </a:lnTo>
                  <a:lnTo>
                    <a:pt x="309016" y="7581"/>
                  </a:lnTo>
                  <a:close/>
                </a:path>
                <a:path w="315594" h="91440">
                  <a:moveTo>
                    <a:pt x="315125" y="76098"/>
                  </a:moveTo>
                  <a:lnTo>
                    <a:pt x="270446" y="24155"/>
                  </a:lnTo>
                  <a:lnTo>
                    <a:pt x="267919" y="21323"/>
                  </a:lnTo>
                  <a:lnTo>
                    <a:pt x="262966" y="15811"/>
                  </a:lnTo>
                  <a:lnTo>
                    <a:pt x="257200" y="11747"/>
                  </a:lnTo>
                  <a:lnTo>
                    <a:pt x="251167" y="10668"/>
                  </a:lnTo>
                  <a:lnTo>
                    <a:pt x="245071" y="10668"/>
                  </a:lnTo>
                  <a:lnTo>
                    <a:pt x="240512" y="15227"/>
                  </a:lnTo>
                  <a:lnTo>
                    <a:pt x="235940" y="21323"/>
                  </a:lnTo>
                  <a:lnTo>
                    <a:pt x="228625" y="33058"/>
                  </a:lnTo>
                  <a:lnTo>
                    <a:pt x="224155" y="39954"/>
                  </a:lnTo>
                  <a:lnTo>
                    <a:pt x="219227" y="47180"/>
                  </a:lnTo>
                  <a:lnTo>
                    <a:pt x="214655" y="51739"/>
                  </a:lnTo>
                  <a:lnTo>
                    <a:pt x="214655" y="57848"/>
                  </a:lnTo>
                  <a:lnTo>
                    <a:pt x="216154" y="59385"/>
                  </a:lnTo>
                  <a:lnTo>
                    <a:pt x="222250" y="59385"/>
                  </a:lnTo>
                  <a:lnTo>
                    <a:pt x="223786" y="57848"/>
                  </a:lnTo>
                  <a:lnTo>
                    <a:pt x="225323" y="57848"/>
                  </a:lnTo>
                  <a:lnTo>
                    <a:pt x="228346" y="52095"/>
                  </a:lnTo>
                  <a:lnTo>
                    <a:pt x="233667" y="43764"/>
                  </a:lnTo>
                  <a:lnTo>
                    <a:pt x="238988" y="36004"/>
                  </a:lnTo>
                  <a:lnTo>
                    <a:pt x="242049" y="31940"/>
                  </a:lnTo>
                  <a:lnTo>
                    <a:pt x="246608" y="22821"/>
                  </a:lnTo>
                  <a:lnTo>
                    <a:pt x="248145" y="21323"/>
                  </a:lnTo>
                  <a:lnTo>
                    <a:pt x="252717" y="21323"/>
                  </a:lnTo>
                  <a:lnTo>
                    <a:pt x="254977" y="21704"/>
                  </a:lnTo>
                  <a:lnTo>
                    <a:pt x="258406" y="24371"/>
                  </a:lnTo>
                  <a:lnTo>
                    <a:pt x="264680" y="31584"/>
                  </a:lnTo>
                  <a:lnTo>
                    <a:pt x="275526" y="45643"/>
                  </a:lnTo>
                  <a:lnTo>
                    <a:pt x="286385" y="59385"/>
                  </a:lnTo>
                  <a:lnTo>
                    <a:pt x="293217" y="68122"/>
                  </a:lnTo>
                  <a:lnTo>
                    <a:pt x="297992" y="73939"/>
                  </a:lnTo>
                  <a:lnTo>
                    <a:pt x="302920" y="79171"/>
                  </a:lnTo>
                  <a:lnTo>
                    <a:pt x="304457" y="82194"/>
                  </a:lnTo>
                  <a:lnTo>
                    <a:pt x="305993" y="83743"/>
                  </a:lnTo>
                  <a:lnTo>
                    <a:pt x="312089" y="83743"/>
                  </a:lnTo>
                  <a:lnTo>
                    <a:pt x="315125" y="82194"/>
                  </a:lnTo>
                  <a:lnTo>
                    <a:pt x="315125" y="76098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227059" y="9537991"/>
              <a:ext cx="902703" cy="10200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3143453" y="9538969"/>
              <a:ext cx="32384" cy="101600"/>
            </a:xfrm>
            <a:custGeom>
              <a:avLst/>
              <a:gdLst/>
              <a:ahLst/>
              <a:cxnLst/>
              <a:rect l="l" t="t" r="r" b="b"/>
              <a:pathLst>
                <a:path w="32385" h="101600">
                  <a:moveTo>
                    <a:pt x="31991" y="0"/>
                  </a:moveTo>
                  <a:lnTo>
                    <a:pt x="22860" y="0"/>
                  </a:lnTo>
                  <a:lnTo>
                    <a:pt x="22860" y="91452"/>
                  </a:lnTo>
                  <a:lnTo>
                    <a:pt x="0" y="91452"/>
                  </a:lnTo>
                  <a:lnTo>
                    <a:pt x="0" y="97802"/>
                  </a:lnTo>
                  <a:lnTo>
                    <a:pt x="0" y="101600"/>
                  </a:lnTo>
                  <a:lnTo>
                    <a:pt x="30238" y="101600"/>
                  </a:lnTo>
                  <a:lnTo>
                    <a:pt x="30238" y="97802"/>
                  </a:lnTo>
                  <a:lnTo>
                    <a:pt x="31991" y="97802"/>
                  </a:lnTo>
                  <a:lnTo>
                    <a:pt x="31991" y="91452"/>
                  </a:lnTo>
                  <a:lnTo>
                    <a:pt x="31991" y="0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309391" y="9542563"/>
              <a:ext cx="2872536" cy="10501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6201663" y="9542563"/>
              <a:ext cx="10795" cy="90170"/>
            </a:xfrm>
            <a:custGeom>
              <a:avLst/>
              <a:gdLst/>
              <a:ahLst/>
              <a:cxnLst/>
              <a:rect l="l" t="t" r="r" b="b"/>
              <a:pathLst>
                <a:path w="10795" h="90170">
                  <a:moveTo>
                    <a:pt x="10668" y="89788"/>
                  </a:moveTo>
                  <a:lnTo>
                    <a:pt x="3073" y="89788"/>
                  </a:lnTo>
                  <a:lnTo>
                    <a:pt x="0" y="88303"/>
                  </a:lnTo>
                  <a:lnTo>
                    <a:pt x="0" y="1536"/>
                  </a:lnTo>
                  <a:lnTo>
                    <a:pt x="3073" y="0"/>
                  </a:lnTo>
                  <a:lnTo>
                    <a:pt x="9182" y="0"/>
                  </a:lnTo>
                  <a:lnTo>
                    <a:pt x="10668" y="1536"/>
                  </a:lnTo>
                  <a:lnTo>
                    <a:pt x="10668" y="89788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255864" y="6944067"/>
              <a:ext cx="5023446" cy="39881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152622" y="7455547"/>
              <a:ext cx="1229969" cy="11568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829989" y="7625079"/>
              <a:ext cx="2187524" cy="73315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516164" y="7625079"/>
              <a:ext cx="2187473" cy="73315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185987" y="8399779"/>
              <a:ext cx="3161703" cy="1037755"/>
            </a:xfrm>
            <a:prstGeom prst="rect">
              <a:avLst/>
            </a:prstGeom>
          </p:spPr>
        </p:pic>
      </p:grpSp>
      <p:sp>
        <p:nvSpPr>
          <p:cNvPr id="52" name="object 52"/>
          <p:cNvSpPr/>
          <p:nvPr/>
        </p:nvSpPr>
        <p:spPr>
          <a:xfrm>
            <a:off x="0" y="5600"/>
            <a:ext cx="6824345" cy="717550"/>
          </a:xfrm>
          <a:custGeom>
            <a:avLst/>
            <a:gdLst/>
            <a:ahLst/>
            <a:cxnLst/>
            <a:rect l="l" t="t" r="r" b="b"/>
            <a:pathLst>
              <a:path w="6824345" h="717550">
                <a:moveTo>
                  <a:pt x="6824319" y="716953"/>
                </a:moveTo>
                <a:lnTo>
                  <a:pt x="0" y="716953"/>
                </a:lnTo>
                <a:lnTo>
                  <a:pt x="0" y="0"/>
                </a:lnTo>
                <a:lnTo>
                  <a:pt x="6824319" y="0"/>
                </a:lnTo>
                <a:lnTo>
                  <a:pt x="6824319" y="716953"/>
                </a:lnTo>
                <a:close/>
              </a:path>
            </a:pathLst>
          </a:custGeom>
          <a:solidFill>
            <a:srgbClr val="D5E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/>
          <p:cNvGrpSpPr/>
          <p:nvPr/>
        </p:nvGrpSpPr>
        <p:grpSpPr>
          <a:xfrm>
            <a:off x="7183539" y="1080286"/>
            <a:ext cx="368935" cy="688340"/>
            <a:chOff x="7183539" y="1080286"/>
            <a:chExt cx="368935" cy="688340"/>
          </a:xfrm>
        </p:grpSpPr>
        <p:sp>
          <p:nvSpPr>
            <p:cNvPr id="54" name="object 54"/>
            <p:cNvSpPr/>
            <p:nvPr/>
          </p:nvSpPr>
          <p:spPr>
            <a:xfrm>
              <a:off x="7183539" y="1080286"/>
              <a:ext cx="368935" cy="688340"/>
            </a:xfrm>
            <a:custGeom>
              <a:avLst/>
              <a:gdLst/>
              <a:ahLst/>
              <a:cxnLst/>
              <a:rect l="l" t="t" r="r" b="b"/>
              <a:pathLst>
                <a:path w="368934" h="688339">
                  <a:moveTo>
                    <a:pt x="368401" y="688085"/>
                  </a:moveTo>
                  <a:lnTo>
                    <a:pt x="71539" y="688085"/>
                  </a:lnTo>
                  <a:lnTo>
                    <a:pt x="43676" y="682476"/>
                  </a:lnTo>
                  <a:lnTo>
                    <a:pt x="20939" y="667165"/>
                  </a:lnTo>
                  <a:lnTo>
                    <a:pt x="5616" y="644430"/>
                  </a:lnTo>
                  <a:lnTo>
                    <a:pt x="0" y="616546"/>
                  </a:lnTo>
                  <a:lnTo>
                    <a:pt x="0" y="71539"/>
                  </a:lnTo>
                  <a:lnTo>
                    <a:pt x="5616" y="43682"/>
                  </a:lnTo>
                  <a:lnTo>
                    <a:pt x="20939" y="20943"/>
                  </a:lnTo>
                  <a:lnTo>
                    <a:pt x="43676" y="5618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8085"/>
                  </a:lnTo>
                  <a:close/>
                </a:path>
              </a:pathLst>
            </a:custGeom>
            <a:solidFill>
              <a:srgbClr val="D1D1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331227" y="1183829"/>
              <a:ext cx="47625" cy="184785"/>
            </a:xfrm>
            <a:custGeom>
              <a:avLst/>
              <a:gdLst/>
              <a:ahLst/>
              <a:cxnLst/>
              <a:rect l="l" t="t" r="r" b="b"/>
              <a:pathLst>
                <a:path w="47625" h="184784">
                  <a:moveTo>
                    <a:pt x="44145" y="3022"/>
                  </a:moveTo>
                  <a:lnTo>
                    <a:pt x="41071" y="0"/>
                  </a:lnTo>
                  <a:lnTo>
                    <a:pt x="31940" y="0"/>
                  </a:lnTo>
                  <a:lnTo>
                    <a:pt x="30403" y="3022"/>
                  </a:lnTo>
                  <a:lnTo>
                    <a:pt x="28917" y="6096"/>
                  </a:lnTo>
                  <a:lnTo>
                    <a:pt x="27381" y="13690"/>
                  </a:lnTo>
                  <a:lnTo>
                    <a:pt x="21285" y="21285"/>
                  </a:lnTo>
                  <a:lnTo>
                    <a:pt x="12153" y="22821"/>
                  </a:lnTo>
                  <a:lnTo>
                    <a:pt x="1485" y="24358"/>
                  </a:lnTo>
                  <a:lnTo>
                    <a:pt x="0" y="25895"/>
                  </a:lnTo>
                  <a:lnTo>
                    <a:pt x="0" y="36512"/>
                  </a:lnTo>
                  <a:lnTo>
                    <a:pt x="27381" y="36512"/>
                  </a:lnTo>
                  <a:lnTo>
                    <a:pt x="27381" y="120256"/>
                  </a:lnTo>
                  <a:lnTo>
                    <a:pt x="30403" y="121793"/>
                  </a:lnTo>
                  <a:lnTo>
                    <a:pt x="39585" y="121793"/>
                  </a:lnTo>
                  <a:lnTo>
                    <a:pt x="44145" y="120256"/>
                  </a:lnTo>
                  <a:lnTo>
                    <a:pt x="44145" y="3022"/>
                  </a:lnTo>
                  <a:close/>
                </a:path>
                <a:path w="47625" h="184784">
                  <a:moveTo>
                    <a:pt x="47180" y="159842"/>
                  </a:moveTo>
                  <a:lnTo>
                    <a:pt x="39585" y="153733"/>
                  </a:lnTo>
                  <a:lnTo>
                    <a:pt x="24358" y="153733"/>
                  </a:lnTo>
                  <a:lnTo>
                    <a:pt x="16713" y="159842"/>
                  </a:lnTo>
                  <a:lnTo>
                    <a:pt x="16713" y="176555"/>
                  </a:lnTo>
                  <a:lnTo>
                    <a:pt x="22821" y="184200"/>
                  </a:lnTo>
                  <a:lnTo>
                    <a:pt x="39585" y="184200"/>
                  </a:lnTo>
                  <a:lnTo>
                    <a:pt x="47180" y="176555"/>
                  </a:lnTo>
                  <a:lnTo>
                    <a:pt x="47180" y="1598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296200" y="1401508"/>
              <a:ext cx="133946" cy="270967"/>
            </a:xfrm>
            <a:prstGeom prst="rect">
              <a:avLst/>
            </a:prstGeom>
          </p:spPr>
        </p:pic>
      </p:grpSp>
      <p:grpSp>
        <p:nvGrpSpPr>
          <p:cNvPr id="57" name="object 57"/>
          <p:cNvGrpSpPr/>
          <p:nvPr/>
        </p:nvGrpSpPr>
        <p:grpSpPr>
          <a:xfrm>
            <a:off x="7183539" y="2570606"/>
            <a:ext cx="368935" cy="688340"/>
            <a:chOff x="7183539" y="2570606"/>
            <a:chExt cx="368935" cy="688340"/>
          </a:xfrm>
        </p:grpSpPr>
        <p:sp>
          <p:nvSpPr>
            <p:cNvPr id="58" name="object 58"/>
            <p:cNvSpPr/>
            <p:nvPr/>
          </p:nvSpPr>
          <p:spPr>
            <a:xfrm>
              <a:off x="7183539" y="2570606"/>
              <a:ext cx="368935" cy="688340"/>
            </a:xfrm>
            <a:custGeom>
              <a:avLst/>
              <a:gdLst/>
              <a:ahLst/>
              <a:cxnLst/>
              <a:rect l="l" t="t" r="r" b="b"/>
              <a:pathLst>
                <a:path w="368934" h="688339">
                  <a:moveTo>
                    <a:pt x="368401" y="688035"/>
                  </a:moveTo>
                  <a:lnTo>
                    <a:pt x="71539" y="688035"/>
                  </a:lnTo>
                  <a:lnTo>
                    <a:pt x="43676" y="682400"/>
                  </a:lnTo>
                  <a:lnTo>
                    <a:pt x="20939" y="666924"/>
                  </a:lnTo>
                  <a:lnTo>
                    <a:pt x="5616" y="643747"/>
                  </a:lnTo>
                  <a:lnTo>
                    <a:pt x="0" y="615010"/>
                  </a:lnTo>
                  <a:lnTo>
                    <a:pt x="0" y="71539"/>
                  </a:lnTo>
                  <a:lnTo>
                    <a:pt x="5616" y="43660"/>
                  </a:lnTo>
                  <a:lnTo>
                    <a:pt x="20939" y="20924"/>
                  </a:lnTo>
                  <a:lnTo>
                    <a:pt x="43676" y="5611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8035"/>
                  </a:lnTo>
                  <a:close/>
                </a:path>
              </a:pathLst>
            </a:custGeom>
            <a:solidFill>
              <a:srgbClr val="D1D1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296200" y="2686303"/>
              <a:ext cx="133946" cy="272503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294664" y="3013570"/>
              <a:ext cx="137020" cy="137020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7183539" y="1826221"/>
            <a:ext cx="368935" cy="687070"/>
            <a:chOff x="7183539" y="1826221"/>
            <a:chExt cx="368935" cy="687070"/>
          </a:xfrm>
        </p:grpSpPr>
        <p:sp>
          <p:nvSpPr>
            <p:cNvPr id="62" name="object 62"/>
            <p:cNvSpPr/>
            <p:nvPr/>
          </p:nvSpPr>
          <p:spPr>
            <a:xfrm>
              <a:off x="7183539" y="1826221"/>
              <a:ext cx="368935" cy="687070"/>
            </a:xfrm>
            <a:custGeom>
              <a:avLst/>
              <a:gdLst/>
              <a:ahLst/>
              <a:cxnLst/>
              <a:rect l="l" t="t" r="r" b="b"/>
              <a:pathLst>
                <a:path w="368934" h="687069">
                  <a:moveTo>
                    <a:pt x="368401" y="686536"/>
                  </a:moveTo>
                  <a:lnTo>
                    <a:pt x="71539" y="686536"/>
                  </a:lnTo>
                  <a:lnTo>
                    <a:pt x="43676" y="680920"/>
                  </a:lnTo>
                  <a:lnTo>
                    <a:pt x="20939" y="665599"/>
                  </a:lnTo>
                  <a:lnTo>
                    <a:pt x="5616" y="642865"/>
                  </a:lnTo>
                  <a:lnTo>
                    <a:pt x="0" y="615010"/>
                  </a:lnTo>
                  <a:lnTo>
                    <a:pt x="0" y="71539"/>
                  </a:lnTo>
                  <a:lnTo>
                    <a:pt x="5616" y="43655"/>
                  </a:lnTo>
                  <a:lnTo>
                    <a:pt x="20939" y="20920"/>
                  </a:lnTo>
                  <a:lnTo>
                    <a:pt x="43676" y="5609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6536"/>
                  </a:lnTo>
                  <a:close/>
                </a:path>
              </a:pathLst>
            </a:custGeom>
            <a:solidFill>
              <a:srgbClr val="D1D1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296200" y="1940369"/>
              <a:ext cx="133946" cy="27404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294664" y="2269184"/>
              <a:ext cx="137020" cy="135483"/>
            </a:xfrm>
            <a:prstGeom prst="rect">
              <a:avLst/>
            </a:prstGeom>
          </p:spPr>
        </p:pic>
      </p:grpSp>
      <p:grpSp>
        <p:nvGrpSpPr>
          <p:cNvPr id="65" name="object 65"/>
          <p:cNvGrpSpPr/>
          <p:nvPr/>
        </p:nvGrpSpPr>
        <p:grpSpPr>
          <a:xfrm>
            <a:off x="7183539" y="3314991"/>
            <a:ext cx="368935" cy="688340"/>
            <a:chOff x="7183539" y="3314991"/>
            <a:chExt cx="368935" cy="688340"/>
          </a:xfrm>
        </p:grpSpPr>
        <p:sp>
          <p:nvSpPr>
            <p:cNvPr id="66" name="object 66"/>
            <p:cNvSpPr/>
            <p:nvPr/>
          </p:nvSpPr>
          <p:spPr>
            <a:xfrm>
              <a:off x="7183539" y="3314991"/>
              <a:ext cx="368935" cy="688340"/>
            </a:xfrm>
            <a:custGeom>
              <a:avLst/>
              <a:gdLst/>
              <a:ahLst/>
              <a:cxnLst/>
              <a:rect l="l" t="t" r="r" b="b"/>
              <a:pathLst>
                <a:path w="368934" h="688339">
                  <a:moveTo>
                    <a:pt x="368401" y="688035"/>
                  </a:moveTo>
                  <a:lnTo>
                    <a:pt x="71539" y="688035"/>
                  </a:lnTo>
                  <a:lnTo>
                    <a:pt x="43676" y="682425"/>
                  </a:lnTo>
                  <a:lnTo>
                    <a:pt x="20939" y="667115"/>
                  </a:lnTo>
                  <a:lnTo>
                    <a:pt x="5616" y="644379"/>
                  </a:lnTo>
                  <a:lnTo>
                    <a:pt x="0" y="616496"/>
                  </a:lnTo>
                  <a:lnTo>
                    <a:pt x="0" y="73075"/>
                  </a:lnTo>
                  <a:lnTo>
                    <a:pt x="5616" y="44309"/>
                  </a:lnTo>
                  <a:lnTo>
                    <a:pt x="20939" y="21116"/>
                  </a:lnTo>
                  <a:lnTo>
                    <a:pt x="43676" y="5635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8035"/>
                  </a:lnTo>
                  <a:close/>
                </a:path>
              </a:pathLst>
            </a:custGeom>
            <a:solidFill>
              <a:srgbClr val="D1D1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296200" y="3430689"/>
              <a:ext cx="133946" cy="272453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294664" y="3759492"/>
              <a:ext cx="137020" cy="135483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7183539" y="4060875"/>
            <a:ext cx="368935" cy="687070"/>
            <a:chOff x="7183539" y="4060875"/>
            <a:chExt cx="368935" cy="687070"/>
          </a:xfrm>
        </p:grpSpPr>
        <p:sp>
          <p:nvSpPr>
            <p:cNvPr id="70" name="object 70"/>
            <p:cNvSpPr/>
            <p:nvPr/>
          </p:nvSpPr>
          <p:spPr>
            <a:xfrm>
              <a:off x="7183539" y="4060875"/>
              <a:ext cx="368935" cy="687070"/>
            </a:xfrm>
            <a:custGeom>
              <a:avLst/>
              <a:gdLst/>
              <a:ahLst/>
              <a:cxnLst/>
              <a:rect l="l" t="t" r="r" b="b"/>
              <a:pathLst>
                <a:path w="368934" h="687070">
                  <a:moveTo>
                    <a:pt x="368401" y="686536"/>
                  </a:moveTo>
                  <a:lnTo>
                    <a:pt x="71539" y="686536"/>
                  </a:lnTo>
                  <a:lnTo>
                    <a:pt x="43676" y="680927"/>
                  </a:lnTo>
                  <a:lnTo>
                    <a:pt x="20939" y="665618"/>
                  </a:lnTo>
                  <a:lnTo>
                    <a:pt x="5616" y="642886"/>
                  </a:lnTo>
                  <a:lnTo>
                    <a:pt x="0" y="615010"/>
                  </a:lnTo>
                  <a:lnTo>
                    <a:pt x="0" y="71589"/>
                  </a:lnTo>
                  <a:lnTo>
                    <a:pt x="5616" y="43698"/>
                  </a:lnTo>
                  <a:lnTo>
                    <a:pt x="20939" y="20945"/>
                  </a:lnTo>
                  <a:lnTo>
                    <a:pt x="43676" y="5617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6536"/>
                  </a:lnTo>
                  <a:close/>
                </a:path>
              </a:pathLst>
            </a:custGeom>
            <a:solidFill>
              <a:srgbClr val="00B5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296200" y="4175073"/>
              <a:ext cx="133946" cy="273989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294664" y="4503889"/>
              <a:ext cx="137020" cy="136969"/>
            </a:xfrm>
            <a:prstGeom prst="rect">
              <a:avLst/>
            </a:prstGeom>
          </p:spPr>
        </p:pic>
      </p:grpSp>
      <p:grpSp>
        <p:nvGrpSpPr>
          <p:cNvPr id="73" name="object 73"/>
          <p:cNvGrpSpPr/>
          <p:nvPr/>
        </p:nvGrpSpPr>
        <p:grpSpPr>
          <a:xfrm>
            <a:off x="7183539" y="4805260"/>
            <a:ext cx="368935" cy="688340"/>
            <a:chOff x="7183539" y="4805260"/>
            <a:chExt cx="368935" cy="688340"/>
          </a:xfrm>
        </p:grpSpPr>
        <p:sp>
          <p:nvSpPr>
            <p:cNvPr id="74" name="object 74"/>
            <p:cNvSpPr/>
            <p:nvPr/>
          </p:nvSpPr>
          <p:spPr>
            <a:xfrm>
              <a:off x="7183539" y="4805260"/>
              <a:ext cx="368935" cy="688340"/>
            </a:xfrm>
            <a:custGeom>
              <a:avLst/>
              <a:gdLst/>
              <a:ahLst/>
              <a:cxnLst/>
              <a:rect l="l" t="t" r="r" b="b"/>
              <a:pathLst>
                <a:path w="368934" h="688339">
                  <a:moveTo>
                    <a:pt x="368401" y="688086"/>
                  </a:moveTo>
                  <a:lnTo>
                    <a:pt x="71539" y="688086"/>
                  </a:lnTo>
                  <a:lnTo>
                    <a:pt x="43676" y="682474"/>
                  </a:lnTo>
                  <a:lnTo>
                    <a:pt x="20939" y="667161"/>
                  </a:lnTo>
                  <a:lnTo>
                    <a:pt x="5616" y="644425"/>
                  </a:lnTo>
                  <a:lnTo>
                    <a:pt x="0" y="616546"/>
                  </a:lnTo>
                  <a:lnTo>
                    <a:pt x="0" y="71589"/>
                  </a:lnTo>
                  <a:lnTo>
                    <a:pt x="5616" y="43703"/>
                  </a:lnTo>
                  <a:lnTo>
                    <a:pt x="20939" y="20950"/>
                  </a:lnTo>
                  <a:lnTo>
                    <a:pt x="43676" y="5619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8086"/>
                  </a:lnTo>
                  <a:close/>
                </a:path>
              </a:pathLst>
            </a:custGeom>
            <a:solidFill>
              <a:srgbClr val="D1D1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296200" y="4920957"/>
              <a:ext cx="133946" cy="272503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294664" y="5248274"/>
              <a:ext cx="137020" cy="136969"/>
            </a:xfrm>
            <a:prstGeom prst="rect">
              <a:avLst/>
            </a:prstGeom>
          </p:spPr>
        </p:pic>
      </p:grpSp>
      <p:grpSp>
        <p:nvGrpSpPr>
          <p:cNvPr id="77" name="object 77"/>
          <p:cNvGrpSpPr/>
          <p:nvPr/>
        </p:nvGrpSpPr>
        <p:grpSpPr>
          <a:xfrm>
            <a:off x="7183539" y="5549645"/>
            <a:ext cx="368935" cy="688340"/>
            <a:chOff x="7183539" y="5549645"/>
            <a:chExt cx="368935" cy="688340"/>
          </a:xfrm>
        </p:grpSpPr>
        <p:sp>
          <p:nvSpPr>
            <p:cNvPr id="78" name="object 78"/>
            <p:cNvSpPr/>
            <p:nvPr/>
          </p:nvSpPr>
          <p:spPr>
            <a:xfrm>
              <a:off x="7183539" y="5549645"/>
              <a:ext cx="368935" cy="688340"/>
            </a:xfrm>
            <a:custGeom>
              <a:avLst/>
              <a:gdLst/>
              <a:ahLst/>
              <a:cxnLst/>
              <a:rect l="l" t="t" r="r" b="b"/>
              <a:pathLst>
                <a:path w="368934" h="688339">
                  <a:moveTo>
                    <a:pt x="368401" y="688086"/>
                  </a:moveTo>
                  <a:lnTo>
                    <a:pt x="71539" y="688086"/>
                  </a:lnTo>
                  <a:lnTo>
                    <a:pt x="43676" y="682476"/>
                  </a:lnTo>
                  <a:lnTo>
                    <a:pt x="20939" y="667165"/>
                  </a:lnTo>
                  <a:lnTo>
                    <a:pt x="5616" y="644430"/>
                  </a:lnTo>
                  <a:lnTo>
                    <a:pt x="0" y="616546"/>
                  </a:lnTo>
                  <a:lnTo>
                    <a:pt x="0" y="73075"/>
                  </a:lnTo>
                  <a:lnTo>
                    <a:pt x="5616" y="44330"/>
                  </a:lnTo>
                  <a:lnTo>
                    <a:pt x="20939" y="21135"/>
                  </a:lnTo>
                  <a:lnTo>
                    <a:pt x="43676" y="5642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8086"/>
                  </a:lnTo>
                  <a:close/>
                </a:path>
              </a:pathLst>
            </a:custGeom>
            <a:solidFill>
              <a:srgbClr val="D1D1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296200" y="5665342"/>
              <a:ext cx="133946" cy="272503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294664" y="5994145"/>
              <a:ext cx="137020" cy="135483"/>
            </a:xfrm>
            <a:prstGeom prst="rect">
              <a:avLst/>
            </a:prstGeom>
          </p:spPr>
        </p:pic>
      </p:grpSp>
      <p:grpSp>
        <p:nvGrpSpPr>
          <p:cNvPr id="81" name="object 81"/>
          <p:cNvGrpSpPr/>
          <p:nvPr/>
        </p:nvGrpSpPr>
        <p:grpSpPr>
          <a:xfrm>
            <a:off x="7183539" y="6295580"/>
            <a:ext cx="368935" cy="687070"/>
            <a:chOff x="7183539" y="6295580"/>
            <a:chExt cx="368935" cy="687070"/>
          </a:xfrm>
        </p:grpSpPr>
        <p:sp>
          <p:nvSpPr>
            <p:cNvPr id="82" name="object 82"/>
            <p:cNvSpPr/>
            <p:nvPr/>
          </p:nvSpPr>
          <p:spPr>
            <a:xfrm>
              <a:off x="7183539" y="6295580"/>
              <a:ext cx="368935" cy="687070"/>
            </a:xfrm>
            <a:custGeom>
              <a:avLst/>
              <a:gdLst/>
              <a:ahLst/>
              <a:cxnLst/>
              <a:rect l="l" t="t" r="r" b="b"/>
              <a:pathLst>
                <a:path w="368934" h="687070">
                  <a:moveTo>
                    <a:pt x="368401" y="686536"/>
                  </a:moveTo>
                  <a:lnTo>
                    <a:pt x="71539" y="686536"/>
                  </a:lnTo>
                  <a:lnTo>
                    <a:pt x="43676" y="680920"/>
                  </a:lnTo>
                  <a:lnTo>
                    <a:pt x="20939" y="665599"/>
                  </a:lnTo>
                  <a:lnTo>
                    <a:pt x="5616" y="642865"/>
                  </a:lnTo>
                  <a:lnTo>
                    <a:pt x="0" y="615010"/>
                  </a:lnTo>
                  <a:lnTo>
                    <a:pt x="0" y="71539"/>
                  </a:lnTo>
                  <a:lnTo>
                    <a:pt x="5616" y="43655"/>
                  </a:lnTo>
                  <a:lnTo>
                    <a:pt x="20939" y="20920"/>
                  </a:lnTo>
                  <a:lnTo>
                    <a:pt x="43676" y="5609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6536"/>
                  </a:lnTo>
                  <a:close/>
                </a:path>
              </a:pathLst>
            </a:custGeom>
            <a:solidFill>
              <a:srgbClr val="D1D1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296200" y="6409727"/>
              <a:ext cx="133946" cy="274040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294664" y="6738543"/>
              <a:ext cx="137020" cy="137020"/>
            </a:xfrm>
            <a:prstGeom prst="rect">
              <a:avLst/>
            </a:prstGeom>
          </p:spPr>
        </p:pic>
      </p:grpSp>
      <p:grpSp>
        <p:nvGrpSpPr>
          <p:cNvPr id="85" name="object 85"/>
          <p:cNvGrpSpPr/>
          <p:nvPr/>
        </p:nvGrpSpPr>
        <p:grpSpPr>
          <a:xfrm>
            <a:off x="7183539" y="7039964"/>
            <a:ext cx="368935" cy="688340"/>
            <a:chOff x="7183539" y="7039964"/>
            <a:chExt cx="368935" cy="688340"/>
          </a:xfrm>
        </p:grpSpPr>
        <p:sp>
          <p:nvSpPr>
            <p:cNvPr id="86" name="object 86"/>
            <p:cNvSpPr/>
            <p:nvPr/>
          </p:nvSpPr>
          <p:spPr>
            <a:xfrm>
              <a:off x="7183539" y="7039964"/>
              <a:ext cx="368935" cy="688340"/>
            </a:xfrm>
            <a:custGeom>
              <a:avLst/>
              <a:gdLst/>
              <a:ahLst/>
              <a:cxnLst/>
              <a:rect l="l" t="t" r="r" b="b"/>
              <a:pathLst>
                <a:path w="368934" h="688340">
                  <a:moveTo>
                    <a:pt x="368401" y="688035"/>
                  </a:moveTo>
                  <a:lnTo>
                    <a:pt x="71539" y="688035"/>
                  </a:lnTo>
                  <a:lnTo>
                    <a:pt x="43676" y="682423"/>
                  </a:lnTo>
                  <a:lnTo>
                    <a:pt x="20939" y="667110"/>
                  </a:lnTo>
                  <a:lnTo>
                    <a:pt x="5616" y="644374"/>
                  </a:lnTo>
                  <a:lnTo>
                    <a:pt x="0" y="616496"/>
                  </a:lnTo>
                  <a:lnTo>
                    <a:pt x="0" y="71539"/>
                  </a:lnTo>
                  <a:lnTo>
                    <a:pt x="5616" y="43660"/>
                  </a:lnTo>
                  <a:lnTo>
                    <a:pt x="20939" y="20924"/>
                  </a:lnTo>
                  <a:lnTo>
                    <a:pt x="43676" y="5611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8035"/>
                  </a:lnTo>
                  <a:close/>
                </a:path>
              </a:pathLst>
            </a:custGeom>
            <a:solidFill>
              <a:srgbClr val="D1D1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296200" y="7155662"/>
              <a:ext cx="133946" cy="272503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294664" y="7482928"/>
              <a:ext cx="137020" cy="137020"/>
            </a:xfrm>
            <a:prstGeom prst="rect">
              <a:avLst/>
            </a:prstGeom>
          </p:spPr>
        </p:pic>
      </p:grpSp>
      <p:grpSp>
        <p:nvGrpSpPr>
          <p:cNvPr id="89" name="object 89"/>
          <p:cNvGrpSpPr/>
          <p:nvPr/>
        </p:nvGrpSpPr>
        <p:grpSpPr>
          <a:xfrm>
            <a:off x="7183539" y="7784350"/>
            <a:ext cx="368935" cy="688340"/>
            <a:chOff x="7183539" y="7784350"/>
            <a:chExt cx="368935" cy="688340"/>
          </a:xfrm>
        </p:grpSpPr>
        <p:sp>
          <p:nvSpPr>
            <p:cNvPr id="90" name="object 90"/>
            <p:cNvSpPr/>
            <p:nvPr/>
          </p:nvSpPr>
          <p:spPr>
            <a:xfrm>
              <a:off x="7183539" y="7784350"/>
              <a:ext cx="368935" cy="688340"/>
            </a:xfrm>
            <a:custGeom>
              <a:avLst/>
              <a:gdLst/>
              <a:ahLst/>
              <a:cxnLst/>
              <a:rect l="l" t="t" r="r" b="b"/>
              <a:pathLst>
                <a:path w="368934" h="688340">
                  <a:moveTo>
                    <a:pt x="368401" y="688035"/>
                  </a:moveTo>
                  <a:lnTo>
                    <a:pt x="71539" y="688035"/>
                  </a:lnTo>
                  <a:lnTo>
                    <a:pt x="43676" y="682425"/>
                  </a:lnTo>
                  <a:lnTo>
                    <a:pt x="20939" y="667115"/>
                  </a:lnTo>
                  <a:lnTo>
                    <a:pt x="5616" y="644379"/>
                  </a:lnTo>
                  <a:lnTo>
                    <a:pt x="0" y="616496"/>
                  </a:lnTo>
                  <a:lnTo>
                    <a:pt x="0" y="73075"/>
                  </a:lnTo>
                  <a:lnTo>
                    <a:pt x="5616" y="44957"/>
                  </a:lnTo>
                  <a:lnTo>
                    <a:pt x="20939" y="21693"/>
                  </a:lnTo>
                  <a:lnTo>
                    <a:pt x="43676" y="5851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8035"/>
                  </a:lnTo>
                  <a:close/>
                </a:path>
              </a:pathLst>
            </a:custGeom>
            <a:solidFill>
              <a:srgbClr val="D1D1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296200" y="7900047"/>
              <a:ext cx="133946" cy="272453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294664" y="8228850"/>
              <a:ext cx="137020" cy="135483"/>
            </a:xfrm>
            <a:prstGeom prst="rect">
              <a:avLst/>
            </a:prstGeom>
          </p:spPr>
        </p:pic>
      </p:grpSp>
      <p:pic>
        <p:nvPicPr>
          <p:cNvPr id="93" name="object 93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7183539" y="8530233"/>
            <a:ext cx="368401" cy="688085"/>
          </a:xfrm>
          <a:prstGeom prst="rect">
            <a:avLst/>
          </a:prstGeom>
        </p:spPr>
      </p:pic>
      <p:grpSp>
        <p:nvGrpSpPr>
          <p:cNvPr id="94" name="object 94"/>
          <p:cNvGrpSpPr/>
          <p:nvPr/>
        </p:nvGrpSpPr>
        <p:grpSpPr>
          <a:xfrm>
            <a:off x="7183539" y="9274619"/>
            <a:ext cx="368935" cy="688340"/>
            <a:chOff x="7183539" y="9274619"/>
            <a:chExt cx="368935" cy="688340"/>
          </a:xfrm>
        </p:grpSpPr>
        <p:sp>
          <p:nvSpPr>
            <p:cNvPr id="95" name="object 95"/>
            <p:cNvSpPr/>
            <p:nvPr/>
          </p:nvSpPr>
          <p:spPr>
            <a:xfrm>
              <a:off x="7183539" y="9274619"/>
              <a:ext cx="368935" cy="688340"/>
            </a:xfrm>
            <a:custGeom>
              <a:avLst/>
              <a:gdLst/>
              <a:ahLst/>
              <a:cxnLst/>
              <a:rect l="l" t="t" r="r" b="b"/>
              <a:pathLst>
                <a:path w="368934" h="688340">
                  <a:moveTo>
                    <a:pt x="368401" y="688086"/>
                  </a:moveTo>
                  <a:lnTo>
                    <a:pt x="71539" y="688086"/>
                  </a:lnTo>
                  <a:lnTo>
                    <a:pt x="43676" y="682474"/>
                  </a:lnTo>
                  <a:lnTo>
                    <a:pt x="20939" y="667161"/>
                  </a:lnTo>
                  <a:lnTo>
                    <a:pt x="5616" y="644425"/>
                  </a:lnTo>
                  <a:lnTo>
                    <a:pt x="0" y="616546"/>
                  </a:lnTo>
                  <a:lnTo>
                    <a:pt x="0" y="71589"/>
                  </a:lnTo>
                  <a:lnTo>
                    <a:pt x="5616" y="43703"/>
                  </a:lnTo>
                  <a:lnTo>
                    <a:pt x="20939" y="20950"/>
                  </a:lnTo>
                  <a:lnTo>
                    <a:pt x="43676" y="5619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8086"/>
                  </a:lnTo>
                  <a:close/>
                </a:path>
              </a:pathLst>
            </a:custGeom>
            <a:solidFill>
              <a:srgbClr val="D1D1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323581" y="9341637"/>
              <a:ext cx="79184" cy="121742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296200" y="9483178"/>
              <a:ext cx="133946" cy="42014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47FE0-9D84-7CED-6CF3-4BFAF6379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140AC94-1FD6-6623-12CF-D5E3001E30A2}"/>
              </a:ext>
            </a:extLst>
          </p:cNvPr>
          <p:cNvSpPr/>
          <p:nvPr/>
        </p:nvSpPr>
        <p:spPr>
          <a:xfrm>
            <a:off x="0" y="5600"/>
            <a:ext cx="7552055" cy="10675620"/>
          </a:xfrm>
          <a:custGeom>
            <a:avLst/>
            <a:gdLst/>
            <a:ahLst/>
            <a:cxnLst/>
            <a:rect l="l" t="t" r="r" b="b"/>
            <a:pathLst>
              <a:path w="7552055" h="10675620">
                <a:moveTo>
                  <a:pt x="7551940" y="10675099"/>
                </a:moveTo>
                <a:lnTo>
                  <a:pt x="0" y="10675099"/>
                </a:lnTo>
                <a:lnTo>
                  <a:pt x="0" y="0"/>
                </a:lnTo>
                <a:lnTo>
                  <a:pt x="7551940" y="0"/>
                </a:lnTo>
                <a:lnTo>
                  <a:pt x="7551940" y="10675099"/>
                </a:lnTo>
                <a:close/>
              </a:path>
            </a:pathLst>
          </a:custGeom>
          <a:solidFill>
            <a:srgbClr val="00B5F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0297A761-B9E7-60A8-DA07-E489210BA46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29292" y="3400221"/>
            <a:ext cx="252717" cy="251180"/>
          </a:xfrm>
          <a:prstGeom prst="rect">
            <a:avLst/>
          </a:prstGeom>
        </p:spPr>
      </p:pic>
      <p:pic>
        <p:nvPicPr>
          <p:cNvPr id="4" name="object 4">
            <a:extLst>
              <a:ext uri="{FF2B5EF4-FFF2-40B4-BE49-F238E27FC236}">
                <a16:creationId xmlns:a16="http://schemas.microsoft.com/office/drawing/2014/main" id="{8247D38F-D1EC-F030-6D00-2C2FFDB4FC6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41229" y="3400221"/>
            <a:ext cx="251167" cy="251180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0EA8EC5E-4BE7-3F5C-0300-5C6003B2DFE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53204" y="3400221"/>
            <a:ext cx="251180" cy="251180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6D2D26AD-F21D-B525-42B9-F7D7DF93EA7F}"/>
              </a:ext>
            </a:extLst>
          </p:cNvPr>
          <p:cNvSpPr/>
          <p:nvPr/>
        </p:nvSpPr>
        <p:spPr>
          <a:xfrm>
            <a:off x="3134321" y="1810994"/>
            <a:ext cx="344170" cy="342900"/>
          </a:xfrm>
          <a:custGeom>
            <a:avLst/>
            <a:gdLst/>
            <a:ahLst/>
            <a:cxnLst/>
            <a:rect l="l" t="t" r="r" b="b"/>
            <a:pathLst>
              <a:path w="344170" h="342900">
                <a:moveTo>
                  <a:pt x="270967" y="322706"/>
                </a:moveTo>
                <a:lnTo>
                  <a:pt x="231381" y="310553"/>
                </a:lnTo>
                <a:lnTo>
                  <a:pt x="231381" y="302907"/>
                </a:lnTo>
                <a:lnTo>
                  <a:pt x="233646" y="293245"/>
                </a:lnTo>
                <a:lnTo>
                  <a:pt x="239199" y="288283"/>
                </a:lnTo>
                <a:lnTo>
                  <a:pt x="246174" y="286455"/>
                </a:lnTo>
                <a:lnTo>
                  <a:pt x="252704" y="286194"/>
                </a:lnTo>
                <a:lnTo>
                  <a:pt x="280098" y="286194"/>
                </a:lnTo>
                <a:lnTo>
                  <a:pt x="289217" y="284657"/>
                </a:lnTo>
                <a:lnTo>
                  <a:pt x="290753" y="280085"/>
                </a:lnTo>
                <a:lnTo>
                  <a:pt x="293839" y="269417"/>
                </a:lnTo>
                <a:lnTo>
                  <a:pt x="295325" y="261835"/>
                </a:lnTo>
                <a:lnTo>
                  <a:pt x="295325" y="237477"/>
                </a:lnTo>
                <a:lnTo>
                  <a:pt x="50253" y="237477"/>
                </a:lnTo>
                <a:lnTo>
                  <a:pt x="40760" y="237120"/>
                </a:lnTo>
                <a:lnTo>
                  <a:pt x="30276" y="234624"/>
                </a:lnTo>
                <a:lnTo>
                  <a:pt x="21793" y="227849"/>
                </a:lnTo>
                <a:lnTo>
                  <a:pt x="18300" y="214655"/>
                </a:lnTo>
                <a:lnTo>
                  <a:pt x="19774" y="202511"/>
                </a:lnTo>
                <a:lnTo>
                  <a:pt x="30454" y="164401"/>
                </a:lnTo>
                <a:lnTo>
                  <a:pt x="57848" y="153733"/>
                </a:lnTo>
                <a:lnTo>
                  <a:pt x="277063" y="153733"/>
                </a:lnTo>
                <a:lnTo>
                  <a:pt x="280098" y="150710"/>
                </a:lnTo>
                <a:lnTo>
                  <a:pt x="280098" y="130911"/>
                </a:lnTo>
                <a:lnTo>
                  <a:pt x="277063" y="127888"/>
                </a:lnTo>
                <a:lnTo>
                  <a:pt x="25895" y="127888"/>
                </a:lnTo>
                <a:lnTo>
                  <a:pt x="18300" y="124815"/>
                </a:lnTo>
                <a:lnTo>
                  <a:pt x="18300" y="103530"/>
                </a:lnTo>
                <a:lnTo>
                  <a:pt x="21336" y="97434"/>
                </a:lnTo>
                <a:lnTo>
                  <a:pt x="281635" y="97434"/>
                </a:lnTo>
                <a:lnTo>
                  <a:pt x="299540" y="98838"/>
                </a:lnTo>
                <a:lnTo>
                  <a:pt x="310735" y="104097"/>
                </a:lnTo>
                <a:lnTo>
                  <a:pt x="316509" y="114777"/>
                </a:lnTo>
                <a:lnTo>
                  <a:pt x="318147" y="132448"/>
                </a:lnTo>
                <a:lnTo>
                  <a:pt x="318147" y="146138"/>
                </a:lnTo>
                <a:lnTo>
                  <a:pt x="316509" y="164049"/>
                </a:lnTo>
                <a:lnTo>
                  <a:pt x="310735" y="175244"/>
                </a:lnTo>
                <a:lnTo>
                  <a:pt x="299540" y="181014"/>
                </a:lnTo>
                <a:lnTo>
                  <a:pt x="281635" y="182651"/>
                </a:lnTo>
                <a:lnTo>
                  <a:pt x="62407" y="182651"/>
                </a:lnTo>
                <a:lnTo>
                  <a:pt x="62407" y="185737"/>
                </a:lnTo>
                <a:lnTo>
                  <a:pt x="60920" y="187237"/>
                </a:lnTo>
                <a:lnTo>
                  <a:pt x="59385" y="199428"/>
                </a:lnTo>
                <a:lnTo>
                  <a:pt x="59385" y="207009"/>
                </a:lnTo>
                <a:lnTo>
                  <a:pt x="293839" y="207009"/>
                </a:lnTo>
                <a:lnTo>
                  <a:pt x="309407" y="207944"/>
                </a:lnTo>
                <a:lnTo>
                  <a:pt x="321417" y="212167"/>
                </a:lnTo>
                <a:lnTo>
                  <a:pt x="329151" y="221813"/>
                </a:lnTo>
                <a:lnTo>
                  <a:pt x="331889" y="239013"/>
                </a:lnTo>
                <a:lnTo>
                  <a:pt x="331458" y="256438"/>
                </a:lnTo>
                <a:lnTo>
                  <a:pt x="325443" y="298716"/>
                </a:lnTo>
                <a:lnTo>
                  <a:pt x="284545" y="322564"/>
                </a:lnTo>
                <a:lnTo>
                  <a:pt x="270967" y="322706"/>
                </a:lnTo>
                <a:close/>
              </a:path>
              <a:path w="344170" h="342900">
                <a:moveTo>
                  <a:pt x="190296" y="153733"/>
                </a:moveTo>
                <a:lnTo>
                  <a:pt x="152247" y="153733"/>
                </a:lnTo>
                <a:lnTo>
                  <a:pt x="152247" y="127888"/>
                </a:lnTo>
                <a:lnTo>
                  <a:pt x="190296" y="127888"/>
                </a:lnTo>
                <a:lnTo>
                  <a:pt x="190296" y="153733"/>
                </a:lnTo>
                <a:close/>
              </a:path>
              <a:path w="344170" h="342900">
                <a:moveTo>
                  <a:pt x="190296" y="207009"/>
                </a:moveTo>
                <a:lnTo>
                  <a:pt x="152247" y="207009"/>
                </a:lnTo>
                <a:lnTo>
                  <a:pt x="152247" y="182651"/>
                </a:lnTo>
                <a:lnTo>
                  <a:pt x="190296" y="182651"/>
                </a:lnTo>
                <a:lnTo>
                  <a:pt x="190296" y="207009"/>
                </a:lnTo>
                <a:close/>
              </a:path>
              <a:path w="344170" h="342900">
                <a:moveTo>
                  <a:pt x="21336" y="328802"/>
                </a:moveTo>
                <a:lnTo>
                  <a:pt x="12701" y="326328"/>
                </a:lnTo>
                <a:lnTo>
                  <a:pt x="7065" y="320427"/>
                </a:lnTo>
                <a:lnTo>
                  <a:pt x="3999" y="313383"/>
                </a:lnTo>
                <a:lnTo>
                  <a:pt x="3073" y="307479"/>
                </a:lnTo>
                <a:lnTo>
                  <a:pt x="3073" y="296862"/>
                </a:lnTo>
                <a:lnTo>
                  <a:pt x="10668" y="292290"/>
                </a:lnTo>
                <a:lnTo>
                  <a:pt x="15227" y="290753"/>
                </a:lnTo>
                <a:lnTo>
                  <a:pt x="37769" y="283996"/>
                </a:lnTo>
                <a:lnTo>
                  <a:pt x="58443" y="276664"/>
                </a:lnTo>
                <a:lnTo>
                  <a:pt x="100507" y="255727"/>
                </a:lnTo>
                <a:lnTo>
                  <a:pt x="127889" y="237477"/>
                </a:lnTo>
                <a:lnTo>
                  <a:pt x="190296" y="237477"/>
                </a:lnTo>
                <a:lnTo>
                  <a:pt x="190296" y="255727"/>
                </a:lnTo>
                <a:lnTo>
                  <a:pt x="152247" y="255727"/>
                </a:lnTo>
                <a:lnTo>
                  <a:pt x="111658" y="288346"/>
                </a:lnTo>
                <a:lnTo>
                  <a:pt x="70789" y="311110"/>
                </a:lnTo>
                <a:lnTo>
                  <a:pt x="37922" y="324451"/>
                </a:lnTo>
                <a:lnTo>
                  <a:pt x="21336" y="328802"/>
                </a:lnTo>
                <a:close/>
              </a:path>
              <a:path w="344170" h="342900">
                <a:moveTo>
                  <a:pt x="172046" y="342493"/>
                </a:moveTo>
                <a:lnTo>
                  <a:pt x="152247" y="255727"/>
                </a:lnTo>
                <a:lnTo>
                  <a:pt x="190296" y="255727"/>
                </a:lnTo>
                <a:lnTo>
                  <a:pt x="190277" y="324451"/>
                </a:lnTo>
                <a:lnTo>
                  <a:pt x="172046" y="342493"/>
                </a:lnTo>
                <a:close/>
              </a:path>
              <a:path w="344170" h="342900">
                <a:moveTo>
                  <a:pt x="24358" y="95884"/>
                </a:moveTo>
                <a:lnTo>
                  <a:pt x="18300" y="95884"/>
                </a:lnTo>
                <a:lnTo>
                  <a:pt x="11572" y="94054"/>
                </a:lnTo>
                <a:lnTo>
                  <a:pt x="5711" y="89230"/>
                </a:lnTo>
                <a:lnTo>
                  <a:pt x="1570" y="82415"/>
                </a:lnTo>
                <a:lnTo>
                  <a:pt x="109" y="75157"/>
                </a:lnTo>
                <a:lnTo>
                  <a:pt x="0" y="68503"/>
                </a:lnTo>
                <a:lnTo>
                  <a:pt x="3073" y="65481"/>
                </a:lnTo>
                <a:lnTo>
                  <a:pt x="21336" y="47007"/>
                </a:lnTo>
                <a:lnTo>
                  <a:pt x="32751" y="33285"/>
                </a:lnTo>
                <a:lnTo>
                  <a:pt x="41878" y="20417"/>
                </a:lnTo>
                <a:lnTo>
                  <a:pt x="48717" y="9118"/>
                </a:lnTo>
                <a:lnTo>
                  <a:pt x="54813" y="1536"/>
                </a:lnTo>
                <a:lnTo>
                  <a:pt x="59385" y="0"/>
                </a:lnTo>
                <a:lnTo>
                  <a:pt x="65481" y="0"/>
                </a:lnTo>
                <a:lnTo>
                  <a:pt x="73307" y="1095"/>
                </a:lnTo>
                <a:lnTo>
                  <a:pt x="80124" y="4189"/>
                </a:lnTo>
                <a:lnTo>
                  <a:pt x="84940" y="8995"/>
                </a:lnTo>
                <a:lnTo>
                  <a:pt x="86766" y="15227"/>
                </a:lnTo>
                <a:lnTo>
                  <a:pt x="86766" y="18249"/>
                </a:lnTo>
                <a:lnTo>
                  <a:pt x="85280" y="22821"/>
                </a:lnTo>
                <a:lnTo>
                  <a:pt x="82207" y="27381"/>
                </a:lnTo>
                <a:lnTo>
                  <a:pt x="167474" y="27381"/>
                </a:lnTo>
                <a:lnTo>
                  <a:pt x="167474" y="52279"/>
                </a:lnTo>
                <a:lnTo>
                  <a:pt x="161173" y="59372"/>
                </a:lnTo>
                <a:lnTo>
                  <a:pt x="59385" y="59372"/>
                </a:lnTo>
                <a:lnTo>
                  <a:pt x="52968" y="66909"/>
                </a:lnTo>
                <a:lnTo>
                  <a:pt x="45688" y="75157"/>
                </a:lnTo>
                <a:lnTo>
                  <a:pt x="38407" y="83116"/>
                </a:lnTo>
                <a:lnTo>
                  <a:pt x="31991" y="89788"/>
                </a:lnTo>
                <a:lnTo>
                  <a:pt x="28917" y="92862"/>
                </a:lnTo>
                <a:lnTo>
                  <a:pt x="24358" y="95884"/>
                </a:lnTo>
                <a:close/>
              </a:path>
              <a:path w="344170" h="342900">
                <a:moveTo>
                  <a:pt x="344043" y="59372"/>
                </a:moveTo>
                <a:lnTo>
                  <a:pt x="161378" y="59372"/>
                </a:lnTo>
                <a:lnTo>
                  <a:pt x="167474" y="54813"/>
                </a:lnTo>
                <a:lnTo>
                  <a:pt x="167474" y="52279"/>
                </a:lnTo>
                <a:lnTo>
                  <a:pt x="168130" y="51540"/>
                </a:lnTo>
                <a:lnTo>
                  <a:pt x="176990" y="40922"/>
                </a:lnTo>
                <a:lnTo>
                  <a:pt x="186416" y="27727"/>
                </a:lnTo>
                <a:lnTo>
                  <a:pt x="196405" y="10667"/>
                </a:lnTo>
                <a:lnTo>
                  <a:pt x="199428" y="6095"/>
                </a:lnTo>
                <a:lnTo>
                  <a:pt x="202450" y="0"/>
                </a:lnTo>
                <a:lnTo>
                  <a:pt x="211632" y="0"/>
                </a:lnTo>
                <a:lnTo>
                  <a:pt x="219677" y="879"/>
                </a:lnTo>
                <a:lnTo>
                  <a:pt x="227025" y="3613"/>
                </a:lnTo>
                <a:lnTo>
                  <a:pt x="232381" y="8347"/>
                </a:lnTo>
                <a:lnTo>
                  <a:pt x="234454" y="15227"/>
                </a:lnTo>
                <a:lnTo>
                  <a:pt x="234454" y="19786"/>
                </a:lnTo>
                <a:lnTo>
                  <a:pt x="231381" y="24358"/>
                </a:lnTo>
                <a:lnTo>
                  <a:pt x="229882" y="27381"/>
                </a:lnTo>
                <a:lnTo>
                  <a:pt x="344043" y="27381"/>
                </a:lnTo>
                <a:lnTo>
                  <a:pt x="344043" y="59372"/>
                </a:lnTo>
                <a:close/>
              </a:path>
              <a:path w="344170" h="342900">
                <a:moveTo>
                  <a:pt x="173532" y="95884"/>
                </a:moveTo>
                <a:lnTo>
                  <a:pt x="168973" y="95884"/>
                </a:lnTo>
                <a:lnTo>
                  <a:pt x="162027" y="94317"/>
                </a:lnTo>
                <a:lnTo>
                  <a:pt x="155649" y="90184"/>
                </a:lnTo>
                <a:lnTo>
                  <a:pt x="150983" y="84338"/>
                </a:lnTo>
                <a:lnTo>
                  <a:pt x="149174" y="77635"/>
                </a:lnTo>
                <a:lnTo>
                  <a:pt x="149174" y="71526"/>
                </a:lnTo>
                <a:lnTo>
                  <a:pt x="150710" y="71526"/>
                </a:lnTo>
                <a:lnTo>
                  <a:pt x="159842" y="60871"/>
                </a:lnTo>
                <a:lnTo>
                  <a:pt x="167474" y="52279"/>
                </a:lnTo>
                <a:lnTo>
                  <a:pt x="167474" y="54813"/>
                </a:lnTo>
                <a:lnTo>
                  <a:pt x="161378" y="59372"/>
                </a:lnTo>
                <a:lnTo>
                  <a:pt x="210096" y="59372"/>
                </a:lnTo>
                <a:lnTo>
                  <a:pt x="182714" y="89788"/>
                </a:lnTo>
                <a:lnTo>
                  <a:pt x="176606" y="94399"/>
                </a:lnTo>
                <a:lnTo>
                  <a:pt x="173532" y="95884"/>
                </a:lnTo>
                <a:close/>
              </a:path>
              <a:path w="344170" h="342900">
                <a:moveTo>
                  <a:pt x="111125" y="95884"/>
                </a:moveTo>
                <a:lnTo>
                  <a:pt x="89839" y="95884"/>
                </a:lnTo>
                <a:lnTo>
                  <a:pt x="86766" y="89788"/>
                </a:lnTo>
                <a:lnTo>
                  <a:pt x="85280" y="83731"/>
                </a:lnTo>
                <a:lnTo>
                  <a:pt x="82506" y="75157"/>
                </a:lnTo>
                <a:lnTo>
                  <a:pt x="79483" y="65105"/>
                </a:lnTo>
                <a:lnTo>
                  <a:pt x="77635" y="59372"/>
                </a:lnTo>
                <a:lnTo>
                  <a:pt x="114198" y="59372"/>
                </a:lnTo>
                <a:lnTo>
                  <a:pt x="123329" y="94399"/>
                </a:lnTo>
                <a:lnTo>
                  <a:pt x="111125" y="95884"/>
                </a:lnTo>
                <a:close/>
              </a:path>
              <a:path w="344170" h="342900">
                <a:moveTo>
                  <a:pt x="281635" y="95884"/>
                </a:moveTo>
                <a:lnTo>
                  <a:pt x="251167" y="95884"/>
                </a:lnTo>
                <a:lnTo>
                  <a:pt x="246608" y="92862"/>
                </a:lnTo>
                <a:lnTo>
                  <a:pt x="243585" y="85229"/>
                </a:lnTo>
                <a:lnTo>
                  <a:pt x="241481" y="80335"/>
                </a:lnTo>
                <a:lnTo>
                  <a:pt x="235015" y="64266"/>
                </a:lnTo>
                <a:lnTo>
                  <a:pt x="232918" y="59372"/>
                </a:lnTo>
                <a:lnTo>
                  <a:pt x="272503" y="59372"/>
                </a:lnTo>
                <a:lnTo>
                  <a:pt x="275526" y="63944"/>
                </a:lnTo>
                <a:lnTo>
                  <a:pt x="281635" y="77635"/>
                </a:lnTo>
                <a:lnTo>
                  <a:pt x="281635" y="958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1FF64C90-E3E3-D500-0EE1-05B9B3F15DC9}"/>
              </a:ext>
            </a:extLst>
          </p:cNvPr>
          <p:cNvSpPr/>
          <p:nvPr/>
        </p:nvSpPr>
        <p:spPr>
          <a:xfrm>
            <a:off x="3668661" y="1820112"/>
            <a:ext cx="198120" cy="307975"/>
          </a:xfrm>
          <a:custGeom>
            <a:avLst/>
            <a:gdLst/>
            <a:ahLst/>
            <a:cxnLst/>
            <a:rect l="l" t="t" r="r" b="b"/>
            <a:pathLst>
              <a:path w="198120" h="307975">
                <a:moveTo>
                  <a:pt x="28917" y="98971"/>
                </a:moveTo>
                <a:lnTo>
                  <a:pt x="20442" y="97804"/>
                </a:lnTo>
                <a:lnTo>
                  <a:pt x="13684" y="94211"/>
                </a:lnTo>
                <a:lnTo>
                  <a:pt x="9211" y="88051"/>
                </a:lnTo>
                <a:lnTo>
                  <a:pt x="7594" y="79184"/>
                </a:lnTo>
                <a:lnTo>
                  <a:pt x="10946" y="61036"/>
                </a:lnTo>
                <a:lnTo>
                  <a:pt x="24144" y="34458"/>
                </a:lnTo>
                <a:lnTo>
                  <a:pt x="51898" y="10447"/>
                </a:lnTo>
                <a:lnTo>
                  <a:pt x="98920" y="0"/>
                </a:lnTo>
                <a:lnTo>
                  <a:pt x="139045" y="7045"/>
                </a:lnTo>
                <a:lnTo>
                  <a:pt x="166474" y="25509"/>
                </a:lnTo>
                <a:lnTo>
                  <a:pt x="173192" y="36563"/>
                </a:lnTo>
                <a:lnTo>
                  <a:pt x="97434" y="36563"/>
                </a:lnTo>
                <a:lnTo>
                  <a:pt x="73547" y="41506"/>
                </a:lnTo>
                <a:lnTo>
                  <a:pt x="59364" y="53297"/>
                </a:lnTo>
                <a:lnTo>
                  <a:pt x="52037" y="67376"/>
                </a:lnTo>
                <a:lnTo>
                  <a:pt x="48717" y="79184"/>
                </a:lnTo>
                <a:lnTo>
                  <a:pt x="47327" y="86128"/>
                </a:lnTo>
                <a:lnTo>
                  <a:pt x="44513" y="92502"/>
                </a:lnTo>
                <a:lnTo>
                  <a:pt x="38851" y="97163"/>
                </a:lnTo>
                <a:lnTo>
                  <a:pt x="28917" y="98971"/>
                </a:lnTo>
                <a:close/>
              </a:path>
              <a:path w="198120" h="307975">
                <a:moveTo>
                  <a:pt x="180193" y="270967"/>
                </a:moveTo>
                <a:lnTo>
                  <a:pt x="97434" y="270967"/>
                </a:lnTo>
                <a:lnTo>
                  <a:pt x="113932" y="269068"/>
                </a:lnTo>
                <a:lnTo>
                  <a:pt x="132434" y="261464"/>
                </a:lnTo>
                <a:lnTo>
                  <a:pt x="147513" y="245292"/>
                </a:lnTo>
                <a:lnTo>
                  <a:pt x="153746" y="217690"/>
                </a:lnTo>
                <a:lnTo>
                  <a:pt x="150530" y="195885"/>
                </a:lnTo>
                <a:lnTo>
                  <a:pt x="140601" y="179069"/>
                </a:lnTo>
                <a:lnTo>
                  <a:pt x="123538" y="168245"/>
                </a:lnTo>
                <a:lnTo>
                  <a:pt x="98920" y="164414"/>
                </a:lnTo>
                <a:lnTo>
                  <a:pt x="73075" y="164414"/>
                </a:lnTo>
                <a:lnTo>
                  <a:pt x="73075" y="140055"/>
                </a:lnTo>
                <a:lnTo>
                  <a:pt x="74561" y="129387"/>
                </a:lnTo>
                <a:lnTo>
                  <a:pt x="98920" y="129387"/>
                </a:lnTo>
                <a:lnTo>
                  <a:pt x="116096" y="126725"/>
                </a:lnTo>
                <a:lnTo>
                  <a:pt x="130133" y="118356"/>
                </a:lnTo>
                <a:lnTo>
                  <a:pt x="139603" y="103707"/>
                </a:lnTo>
                <a:lnTo>
                  <a:pt x="143078" y="82207"/>
                </a:lnTo>
                <a:lnTo>
                  <a:pt x="140655" y="65447"/>
                </a:lnTo>
                <a:lnTo>
                  <a:pt x="132815" y="50826"/>
                </a:lnTo>
                <a:lnTo>
                  <a:pt x="118694" y="40485"/>
                </a:lnTo>
                <a:lnTo>
                  <a:pt x="97434" y="36563"/>
                </a:lnTo>
                <a:lnTo>
                  <a:pt x="173192" y="36563"/>
                </a:lnTo>
                <a:lnTo>
                  <a:pt x="182202" y="51386"/>
                </a:lnTo>
                <a:lnTo>
                  <a:pt x="187223" y="80670"/>
                </a:lnTo>
                <a:lnTo>
                  <a:pt x="183011" y="107567"/>
                </a:lnTo>
                <a:lnTo>
                  <a:pt x="172948" y="125606"/>
                </a:lnTo>
                <a:lnTo>
                  <a:pt x="160895" y="136791"/>
                </a:lnTo>
                <a:lnTo>
                  <a:pt x="150710" y="143128"/>
                </a:lnTo>
                <a:lnTo>
                  <a:pt x="166414" y="153271"/>
                </a:lnTo>
                <a:lnTo>
                  <a:pt x="181706" y="167274"/>
                </a:lnTo>
                <a:lnTo>
                  <a:pt x="193296" y="187845"/>
                </a:lnTo>
                <a:lnTo>
                  <a:pt x="197891" y="217690"/>
                </a:lnTo>
                <a:lnTo>
                  <a:pt x="192302" y="251005"/>
                </a:lnTo>
                <a:lnTo>
                  <a:pt x="180193" y="270967"/>
                </a:lnTo>
                <a:close/>
              </a:path>
              <a:path w="198120" h="307975">
                <a:moveTo>
                  <a:pt x="100457" y="307530"/>
                </a:moveTo>
                <a:lnTo>
                  <a:pt x="41268" y="294382"/>
                </a:lnTo>
                <a:lnTo>
                  <a:pt x="8347" y="258279"/>
                </a:lnTo>
                <a:lnTo>
                  <a:pt x="0" y="225336"/>
                </a:lnTo>
                <a:lnTo>
                  <a:pt x="1400" y="216853"/>
                </a:lnTo>
                <a:lnTo>
                  <a:pt x="5508" y="210091"/>
                </a:lnTo>
                <a:lnTo>
                  <a:pt x="12183" y="205617"/>
                </a:lnTo>
                <a:lnTo>
                  <a:pt x="21285" y="204000"/>
                </a:lnTo>
                <a:lnTo>
                  <a:pt x="32145" y="205928"/>
                </a:lnTo>
                <a:lnTo>
                  <a:pt x="38427" y="211423"/>
                </a:lnTo>
                <a:lnTo>
                  <a:pt x="41855" y="220052"/>
                </a:lnTo>
                <a:lnTo>
                  <a:pt x="44157" y="231381"/>
                </a:lnTo>
                <a:lnTo>
                  <a:pt x="48615" y="243342"/>
                </a:lnTo>
                <a:lnTo>
                  <a:pt x="58218" y="256308"/>
                </a:lnTo>
                <a:lnTo>
                  <a:pt x="74109" y="266707"/>
                </a:lnTo>
                <a:lnTo>
                  <a:pt x="97434" y="270967"/>
                </a:lnTo>
                <a:lnTo>
                  <a:pt x="180193" y="270967"/>
                </a:lnTo>
                <a:lnTo>
                  <a:pt x="174867" y="279746"/>
                </a:lnTo>
                <a:lnTo>
                  <a:pt x="144586" y="299918"/>
                </a:lnTo>
                <a:lnTo>
                  <a:pt x="100457" y="3075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936F4E9F-7B14-50A8-AD50-D656AA6C4656}"/>
              </a:ext>
            </a:extLst>
          </p:cNvPr>
          <p:cNvSpPr/>
          <p:nvPr/>
        </p:nvSpPr>
        <p:spPr>
          <a:xfrm>
            <a:off x="4056811" y="1809457"/>
            <a:ext cx="342900" cy="346075"/>
          </a:xfrm>
          <a:custGeom>
            <a:avLst/>
            <a:gdLst/>
            <a:ahLst/>
            <a:cxnLst/>
            <a:rect l="l" t="t" r="r" b="b"/>
            <a:pathLst>
              <a:path w="342900" h="346075">
                <a:moveTo>
                  <a:pt x="267931" y="246608"/>
                </a:moveTo>
                <a:lnTo>
                  <a:pt x="74612" y="246608"/>
                </a:lnTo>
                <a:lnTo>
                  <a:pt x="58631" y="244729"/>
                </a:lnTo>
                <a:lnTo>
                  <a:pt x="47221" y="238426"/>
                </a:lnTo>
                <a:lnTo>
                  <a:pt x="40379" y="226698"/>
                </a:lnTo>
                <a:lnTo>
                  <a:pt x="38100" y="208546"/>
                </a:lnTo>
                <a:lnTo>
                  <a:pt x="38100" y="162915"/>
                </a:lnTo>
                <a:lnTo>
                  <a:pt x="40379" y="144997"/>
                </a:lnTo>
                <a:lnTo>
                  <a:pt x="47221" y="133784"/>
                </a:lnTo>
                <a:lnTo>
                  <a:pt x="58631" y="127996"/>
                </a:lnTo>
                <a:lnTo>
                  <a:pt x="74612" y="126352"/>
                </a:lnTo>
                <a:lnTo>
                  <a:pt x="267931" y="126352"/>
                </a:lnTo>
                <a:lnTo>
                  <a:pt x="283913" y="127996"/>
                </a:lnTo>
                <a:lnTo>
                  <a:pt x="295322" y="133784"/>
                </a:lnTo>
                <a:lnTo>
                  <a:pt x="302164" y="144997"/>
                </a:lnTo>
                <a:lnTo>
                  <a:pt x="303282" y="153784"/>
                </a:lnTo>
                <a:lnTo>
                  <a:pt x="77635" y="153784"/>
                </a:lnTo>
                <a:lnTo>
                  <a:pt x="76149" y="159829"/>
                </a:lnTo>
                <a:lnTo>
                  <a:pt x="76149" y="173532"/>
                </a:lnTo>
                <a:lnTo>
                  <a:pt x="304444" y="173532"/>
                </a:lnTo>
                <a:lnTo>
                  <a:pt x="304444" y="197891"/>
                </a:lnTo>
                <a:lnTo>
                  <a:pt x="76149" y="197891"/>
                </a:lnTo>
                <a:lnTo>
                  <a:pt x="76149" y="214655"/>
                </a:lnTo>
                <a:lnTo>
                  <a:pt x="79171" y="219214"/>
                </a:lnTo>
                <a:lnTo>
                  <a:pt x="303104" y="219214"/>
                </a:lnTo>
                <a:lnTo>
                  <a:pt x="302164" y="226698"/>
                </a:lnTo>
                <a:lnTo>
                  <a:pt x="295322" y="238426"/>
                </a:lnTo>
                <a:lnTo>
                  <a:pt x="283913" y="244729"/>
                </a:lnTo>
                <a:lnTo>
                  <a:pt x="267931" y="246608"/>
                </a:lnTo>
                <a:close/>
              </a:path>
              <a:path w="342900" h="346075">
                <a:moveTo>
                  <a:pt x="304444" y="173532"/>
                </a:moveTo>
                <a:lnTo>
                  <a:pt x="266395" y="173532"/>
                </a:lnTo>
                <a:lnTo>
                  <a:pt x="266395" y="158343"/>
                </a:lnTo>
                <a:lnTo>
                  <a:pt x="263372" y="153784"/>
                </a:lnTo>
                <a:lnTo>
                  <a:pt x="303282" y="153784"/>
                </a:lnTo>
                <a:lnTo>
                  <a:pt x="304444" y="162915"/>
                </a:lnTo>
                <a:lnTo>
                  <a:pt x="304444" y="173532"/>
                </a:lnTo>
                <a:close/>
              </a:path>
              <a:path w="342900" h="346075">
                <a:moveTo>
                  <a:pt x="303104" y="219214"/>
                </a:moveTo>
                <a:lnTo>
                  <a:pt x="263372" y="219214"/>
                </a:lnTo>
                <a:lnTo>
                  <a:pt x="266395" y="214655"/>
                </a:lnTo>
                <a:lnTo>
                  <a:pt x="266395" y="197891"/>
                </a:lnTo>
                <a:lnTo>
                  <a:pt x="304444" y="197891"/>
                </a:lnTo>
                <a:lnTo>
                  <a:pt x="304444" y="208546"/>
                </a:lnTo>
                <a:lnTo>
                  <a:pt x="303104" y="219214"/>
                </a:lnTo>
                <a:close/>
              </a:path>
              <a:path w="342900" h="346075">
                <a:moveTo>
                  <a:pt x="190296" y="264909"/>
                </a:moveTo>
                <a:lnTo>
                  <a:pt x="150710" y="264909"/>
                </a:lnTo>
                <a:lnTo>
                  <a:pt x="150710" y="246608"/>
                </a:lnTo>
                <a:lnTo>
                  <a:pt x="190296" y="246608"/>
                </a:lnTo>
                <a:lnTo>
                  <a:pt x="190296" y="264909"/>
                </a:lnTo>
                <a:close/>
              </a:path>
              <a:path w="342900" h="346075">
                <a:moveTo>
                  <a:pt x="331876" y="296862"/>
                </a:moveTo>
                <a:lnTo>
                  <a:pt x="13741" y="296862"/>
                </a:lnTo>
                <a:lnTo>
                  <a:pt x="1536" y="295313"/>
                </a:lnTo>
                <a:lnTo>
                  <a:pt x="1536" y="267931"/>
                </a:lnTo>
                <a:lnTo>
                  <a:pt x="9169" y="264909"/>
                </a:lnTo>
                <a:lnTo>
                  <a:pt x="339470" y="264909"/>
                </a:lnTo>
                <a:lnTo>
                  <a:pt x="339470" y="292290"/>
                </a:lnTo>
                <a:lnTo>
                  <a:pt x="331876" y="296862"/>
                </a:lnTo>
                <a:close/>
              </a:path>
              <a:path w="342900" h="346075">
                <a:moveTo>
                  <a:pt x="172034" y="345579"/>
                </a:moveTo>
                <a:lnTo>
                  <a:pt x="162278" y="344627"/>
                </a:lnTo>
                <a:lnTo>
                  <a:pt x="155662" y="341390"/>
                </a:lnTo>
                <a:lnTo>
                  <a:pt x="151901" y="335298"/>
                </a:lnTo>
                <a:lnTo>
                  <a:pt x="150710" y="325780"/>
                </a:lnTo>
                <a:lnTo>
                  <a:pt x="150710" y="296862"/>
                </a:lnTo>
                <a:lnTo>
                  <a:pt x="190296" y="296862"/>
                </a:lnTo>
                <a:lnTo>
                  <a:pt x="190296" y="325780"/>
                </a:lnTo>
                <a:lnTo>
                  <a:pt x="190011" y="331445"/>
                </a:lnTo>
                <a:lnTo>
                  <a:pt x="188013" y="337966"/>
                </a:lnTo>
                <a:lnTo>
                  <a:pt x="182592" y="343343"/>
                </a:lnTo>
                <a:lnTo>
                  <a:pt x="172034" y="345579"/>
                </a:lnTo>
                <a:close/>
              </a:path>
              <a:path w="342900" h="346075">
                <a:moveTo>
                  <a:pt x="191833" y="24358"/>
                </a:moveTo>
                <a:lnTo>
                  <a:pt x="152247" y="24358"/>
                </a:lnTo>
                <a:lnTo>
                  <a:pt x="152247" y="0"/>
                </a:lnTo>
                <a:lnTo>
                  <a:pt x="187274" y="0"/>
                </a:lnTo>
                <a:lnTo>
                  <a:pt x="191833" y="4559"/>
                </a:lnTo>
                <a:lnTo>
                  <a:pt x="191833" y="24358"/>
                </a:lnTo>
                <a:close/>
              </a:path>
              <a:path w="342900" h="346075">
                <a:moveTo>
                  <a:pt x="316649" y="54813"/>
                </a:moveTo>
                <a:lnTo>
                  <a:pt x="19786" y="54813"/>
                </a:lnTo>
                <a:lnTo>
                  <a:pt x="19786" y="25895"/>
                </a:lnTo>
                <a:lnTo>
                  <a:pt x="28917" y="24358"/>
                </a:lnTo>
                <a:lnTo>
                  <a:pt x="324243" y="24358"/>
                </a:lnTo>
                <a:lnTo>
                  <a:pt x="324243" y="53276"/>
                </a:lnTo>
                <a:lnTo>
                  <a:pt x="316649" y="54813"/>
                </a:lnTo>
                <a:close/>
              </a:path>
              <a:path w="342900" h="346075">
                <a:moveTo>
                  <a:pt x="126352" y="82194"/>
                </a:moveTo>
                <a:lnTo>
                  <a:pt x="86766" y="82194"/>
                </a:lnTo>
                <a:lnTo>
                  <a:pt x="85139" y="76649"/>
                </a:lnTo>
                <a:lnTo>
                  <a:pt x="82791" y="69661"/>
                </a:lnTo>
                <a:lnTo>
                  <a:pt x="80147" y="62093"/>
                </a:lnTo>
                <a:lnTo>
                  <a:pt x="77635" y="54813"/>
                </a:lnTo>
                <a:lnTo>
                  <a:pt x="117220" y="54813"/>
                </a:lnTo>
                <a:lnTo>
                  <a:pt x="120362" y="62093"/>
                </a:lnTo>
                <a:lnTo>
                  <a:pt x="122939" y="69661"/>
                </a:lnTo>
                <a:lnTo>
                  <a:pt x="124939" y="76649"/>
                </a:lnTo>
                <a:lnTo>
                  <a:pt x="126352" y="82194"/>
                </a:lnTo>
                <a:close/>
              </a:path>
              <a:path w="342900" h="346075">
                <a:moveTo>
                  <a:pt x="257263" y="82194"/>
                </a:moveTo>
                <a:lnTo>
                  <a:pt x="217677" y="82194"/>
                </a:lnTo>
                <a:lnTo>
                  <a:pt x="220608" y="75347"/>
                </a:lnTo>
                <a:lnTo>
                  <a:pt x="222824" y="68503"/>
                </a:lnTo>
                <a:lnTo>
                  <a:pt x="224750" y="61659"/>
                </a:lnTo>
                <a:lnTo>
                  <a:pt x="226809" y="54813"/>
                </a:lnTo>
                <a:lnTo>
                  <a:pt x="266395" y="54813"/>
                </a:lnTo>
                <a:lnTo>
                  <a:pt x="264127" y="62747"/>
                </a:lnTo>
                <a:lnTo>
                  <a:pt x="261853" y="69099"/>
                </a:lnTo>
                <a:lnTo>
                  <a:pt x="259503" y="75347"/>
                </a:lnTo>
                <a:lnTo>
                  <a:pt x="257263" y="82194"/>
                </a:lnTo>
                <a:close/>
              </a:path>
              <a:path w="342900" h="346075">
                <a:moveTo>
                  <a:pt x="331876" y="112661"/>
                </a:moveTo>
                <a:lnTo>
                  <a:pt x="0" y="112661"/>
                </a:lnTo>
                <a:lnTo>
                  <a:pt x="0" y="83731"/>
                </a:lnTo>
                <a:lnTo>
                  <a:pt x="9169" y="82194"/>
                </a:lnTo>
                <a:lnTo>
                  <a:pt x="342544" y="82194"/>
                </a:lnTo>
                <a:lnTo>
                  <a:pt x="342544" y="111125"/>
                </a:lnTo>
                <a:lnTo>
                  <a:pt x="331876" y="112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0" name="object 60">
            <a:extLst>
              <a:ext uri="{FF2B5EF4-FFF2-40B4-BE49-F238E27FC236}">
                <a16:creationId xmlns:a16="http://schemas.microsoft.com/office/drawing/2014/main" id="{F64A88A2-ED5D-C003-B8F8-6151DD434AD7}"/>
              </a:ext>
            </a:extLst>
          </p:cNvPr>
          <p:cNvGrpSpPr/>
          <p:nvPr/>
        </p:nvGrpSpPr>
        <p:grpSpPr>
          <a:xfrm>
            <a:off x="1444625" y="4405976"/>
            <a:ext cx="878840" cy="213360"/>
            <a:chOff x="1444625" y="7163244"/>
            <a:chExt cx="878840" cy="213360"/>
          </a:xfrm>
        </p:grpSpPr>
        <p:pic>
          <p:nvPicPr>
            <p:cNvPr id="61" name="object 61">
              <a:extLst>
                <a:ext uri="{FF2B5EF4-FFF2-40B4-BE49-F238E27FC236}">
                  <a16:creationId xmlns:a16="http://schemas.microsoft.com/office/drawing/2014/main" id="{602274C5-56F6-8FFB-CBE5-870E5C25966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4625" y="7181557"/>
              <a:ext cx="194868" cy="187223"/>
            </a:xfrm>
            <a:prstGeom prst="rect">
              <a:avLst/>
            </a:prstGeom>
          </p:spPr>
        </p:pic>
        <p:sp>
          <p:nvSpPr>
            <p:cNvPr id="62" name="object 62">
              <a:extLst>
                <a:ext uri="{FF2B5EF4-FFF2-40B4-BE49-F238E27FC236}">
                  <a16:creationId xmlns:a16="http://schemas.microsoft.com/office/drawing/2014/main" id="{10479214-5DBF-1958-EEB6-03DE43063438}"/>
                </a:ext>
              </a:extLst>
            </p:cNvPr>
            <p:cNvSpPr/>
            <p:nvPr/>
          </p:nvSpPr>
          <p:spPr>
            <a:xfrm>
              <a:off x="1666875" y="7258049"/>
              <a:ext cx="201295" cy="25400"/>
            </a:xfrm>
            <a:custGeom>
              <a:avLst/>
              <a:gdLst/>
              <a:ahLst/>
              <a:cxnLst/>
              <a:rect l="l" t="t" r="r" b="b"/>
              <a:pathLst>
                <a:path w="201294" h="25400">
                  <a:moveTo>
                    <a:pt x="200914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5400"/>
                  </a:lnTo>
                  <a:lnTo>
                    <a:pt x="195999" y="25400"/>
                  </a:lnTo>
                  <a:lnTo>
                    <a:pt x="195999" y="24130"/>
                  </a:lnTo>
                  <a:lnTo>
                    <a:pt x="200914" y="24130"/>
                  </a:lnTo>
                  <a:lnTo>
                    <a:pt x="2009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>
              <a:extLst>
                <a:ext uri="{FF2B5EF4-FFF2-40B4-BE49-F238E27FC236}">
                  <a16:creationId xmlns:a16="http://schemas.microsoft.com/office/drawing/2014/main" id="{71DF7AF3-F740-276B-F759-F0BC751DB17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92147" y="7189139"/>
              <a:ext cx="194868" cy="175069"/>
            </a:xfrm>
            <a:prstGeom prst="rect">
              <a:avLst/>
            </a:prstGeom>
          </p:spPr>
        </p:pic>
        <p:pic>
          <p:nvPicPr>
            <p:cNvPr id="64" name="object 64">
              <a:extLst>
                <a:ext uri="{FF2B5EF4-FFF2-40B4-BE49-F238E27FC236}">
                  <a16:creationId xmlns:a16="http://schemas.microsoft.com/office/drawing/2014/main" id="{E69A7D57-DF38-1D17-5722-3C94F7E0EE5C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09838" y="7163244"/>
              <a:ext cx="213118" cy="213118"/>
            </a:xfrm>
            <a:prstGeom prst="rect">
              <a:avLst/>
            </a:prstGeom>
          </p:spPr>
        </p:pic>
      </p:grpSp>
      <p:pic>
        <p:nvPicPr>
          <p:cNvPr id="65" name="object 65">
            <a:extLst>
              <a:ext uri="{FF2B5EF4-FFF2-40B4-BE49-F238E27FC236}">
                <a16:creationId xmlns:a16="http://schemas.microsoft.com/office/drawing/2014/main" id="{26A63894-2DB5-4095-B881-199347A294E8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65006" y="4405976"/>
            <a:ext cx="1330464" cy="213118"/>
          </a:xfrm>
          <a:prstGeom prst="rect">
            <a:avLst/>
          </a:prstGeom>
        </p:spPr>
      </p:pic>
      <p:sp>
        <p:nvSpPr>
          <p:cNvPr id="107" name="object 48">
            <a:extLst>
              <a:ext uri="{FF2B5EF4-FFF2-40B4-BE49-F238E27FC236}">
                <a16:creationId xmlns:a16="http://schemas.microsoft.com/office/drawing/2014/main" id="{551A7E4B-982D-7BE9-6D5D-217A90E0F4AA}"/>
              </a:ext>
            </a:extLst>
          </p:cNvPr>
          <p:cNvSpPr txBox="1"/>
          <p:nvPr/>
        </p:nvSpPr>
        <p:spPr>
          <a:xfrm>
            <a:off x="2066301" y="2471402"/>
            <a:ext cx="3427729" cy="608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ja-JP" altLang="en-US" sz="3800" b="1" spc="625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ワークシート</a:t>
            </a:r>
            <a:endParaRPr sz="3800" dirty="0">
              <a:latin typeface="游ゴシック" panose="020B0400000000000000" pitchFamily="50" charset="-128"/>
              <a:ea typeface="游ゴシック" panose="020B0400000000000000" pitchFamily="50" charset="-128"/>
              <a:cs typeface="Adobe Clean Han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2615861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15956" y="10148442"/>
            <a:ext cx="424815" cy="91440"/>
            <a:chOff x="3415956" y="10148442"/>
            <a:chExt cx="424815" cy="91440"/>
          </a:xfrm>
        </p:grpSpPr>
        <p:sp>
          <p:nvSpPr>
            <p:cNvPr id="3" name="object 3"/>
            <p:cNvSpPr/>
            <p:nvPr/>
          </p:nvSpPr>
          <p:spPr>
            <a:xfrm>
              <a:off x="3415957" y="10148442"/>
              <a:ext cx="292735" cy="91440"/>
            </a:xfrm>
            <a:custGeom>
              <a:avLst/>
              <a:gdLst/>
              <a:ahLst/>
              <a:cxnLst/>
              <a:rect l="l" t="t" r="r" b="b"/>
              <a:pathLst>
                <a:path w="292735" h="91440">
                  <a:moveTo>
                    <a:pt x="217690" y="44094"/>
                  </a:moveTo>
                  <a:lnTo>
                    <a:pt x="0" y="44094"/>
                  </a:lnTo>
                  <a:lnTo>
                    <a:pt x="0" y="50190"/>
                  </a:lnTo>
                  <a:lnTo>
                    <a:pt x="217690" y="50190"/>
                  </a:lnTo>
                  <a:lnTo>
                    <a:pt x="217690" y="44094"/>
                  </a:lnTo>
                  <a:close/>
                </a:path>
                <a:path w="292735" h="91440">
                  <a:moveTo>
                    <a:pt x="292290" y="3022"/>
                  </a:moveTo>
                  <a:lnTo>
                    <a:pt x="290753" y="0"/>
                  </a:lnTo>
                  <a:lnTo>
                    <a:pt x="284657" y="0"/>
                  </a:lnTo>
                  <a:lnTo>
                    <a:pt x="283121" y="3022"/>
                  </a:lnTo>
                  <a:lnTo>
                    <a:pt x="283121" y="4559"/>
                  </a:lnTo>
                  <a:lnTo>
                    <a:pt x="281622" y="10617"/>
                  </a:lnTo>
                  <a:lnTo>
                    <a:pt x="278549" y="16713"/>
                  </a:lnTo>
                  <a:lnTo>
                    <a:pt x="269430" y="18249"/>
                  </a:lnTo>
                  <a:lnTo>
                    <a:pt x="261835" y="19748"/>
                  </a:lnTo>
                  <a:lnTo>
                    <a:pt x="260299" y="19748"/>
                  </a:lnTo>
                  <a:lnTo>
                    <a:pt x="260299" y="25844"/>
                  </a:lnTo>
                  <a:lnTo>
                    <a:pt x="281622" y="25844"/>
                  </a:lnTo>
                  <a:lnTo>
                    <a:pt x="281622" y="89789"/>
                  </a:lnTo>
                  <a:lnTo>
                    <a:pt x="283121" y="91325"/>
                  </a:lnTo>
                  <a:lnTo>
                    <a:pt x="289217" y="91325"/>
                  </a:lnTo>
                  <a:lnTo>
                    <a:pt x="292290" y="89789"/>
                  </a:lnTo>
                  <a:lnTo>
                    <a:pt x="292290" y="3022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8663" y="10148442"/>
              <a:ext cx="101993" cy="91325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3901579" y="10192537"/>
            <a:ext cx="217804" cy="6350"/>
          </a:xfrm>
          <a:custGeom>
            <a:avLst/>
            <a:gdLst/>
            <a:ahLst/>
            <a:cxnLst/>
            <a:rect l="l" t="t" r="r" b="b"/>
            <a:pathLst>
              <a:path w="217804" h="6350">
                <a:moveTo>
                  <a:pt x="217639" y="6096"/>
                </a:moveTo>
                <a:lnTo>
                  <a:pt x="0" y="6096"/>
                </a:lnTo>
                <a:lnTo>
                  <a:pt x="0" y="0"/>
                </a:lnTo>
                <a:lnTo>
                  <a:pt x="217639" y="0"/>
                </a:lnTo>
                <a:lnTo>
                  <a:pt x="217639" y="6096"/>
                </a:lnTo>
                <a:close/>
              </a:path>
            </a:pathLst>
          </a:custGeom>
          <a:solidFill>
            <a:srgbClr val="4D4D4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710907" y="1080769"/>
            <a:ext cx="6113780" cy="4315460"/>
            <a:chOff x="710907" y="1080769"/>
            <a:chExt cx="6113780" cy="4315460"/>
          </a:xfrm>
        </p:grpSpPr>
        <p:sp>
          <p:nvSpPr>
            <p:cNvPr id="7" name="object 7"/>
            <p:cNvSpPr/>
            <p:nvPr/>
          </p:nvSpPr>
          <p:spPr>
            <a:xfrm>
              <a:off x="710907" y="1080769"/>
              <a:ext cx="6113780" cy="4316095"/>
            </a:xfrm>
            <a:custGeom>
              <a:avLst/>
              <a:gdLst/>
              <a:ahLst/>
              <a:cxnLst/>
              <a:rect l="l" t="t" r="r" b="b"/>
              <a:pathLst>
                <a:path w="6113780" h="4316095">
                  <a:moveTo>
                    <a:pt x="6113411" y="0"/>
                  </a:moveTo>
                  <a:lnTo>
                    <a:pt x="6104280" y="0"/>
                  </a:lnTo>
                  <a:lnTo>
                    <a:pt x="6104280" y="8890"/>
                  </a:lnTo>
                  <a:lnTo>
                    <a:pt x="6104280" y="4306582"/>
                  </a:lnTo>
                  <a:lnTo>
                    <a:pt x="9118" y="4306582"/>
                  </a:lnTo>
                  <a:lnTo>
                    <a:pt x="9118" y="4306011"/>
                  </a:lnTo>
                  <a:lnTo>
                    <a:pt x="9118" y="8890"/>
                  </a:lnTo>
                  <a:lnTo>
                    <a:pt x="6104280" y="8890"/>
                  </a:lnTo>
                  <a:lnTo>
                    <a:pt x="6104280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4306582"/>
                  </a:lnTo>
                  <a:lnTo>
                    <a:pt x="0" y="4310380"/>
                  </a:lnTo>
                  <a:lnTo>
                    <a:pt x="0" y="4315472"/>
                  </a:lnTo>
                  <a:lnTo>
                    <a:pt x="6113411" y="4315472"/>
                  </a:lnTo>
                  <a:lnTo>
                    <a:pt x="6113411" y="4310380"/>
                  </a:lnTo>
                  <a:lnTo>
                    <a:pt x="6113411" y="4306582"/>
                  </a:lnTo>
                  <a:lnTo>
                    <a:pt x="6113411" y="8890"/>
                  </a:lnTo>
                  <a:lnTo>
                    <a:pt x="6113411" y="0"/>
                  </a:lnTo>
                  <a:close/>
                </a:path>
              </a:pathLst>
            </a:custGeom>
            <a:solidFill>
              <a:srgbClr val="81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86704" y="1301051"/>
              <a:ext cx="55244" cy="81280"/>
            </a:xfrm>
            <a:custGeom>
              <a:avLst/>
              <a:gdLst/>
              <a:ahLst/>
              <a:cxnLst/>
              <a:rect l="l" t="t" r="r" b="b"/>
              <a:pathLst>
                <a:path w="55245" h="81280">
                  <a:moveTo>
                    <a:pt x="0" y="80670"/>
                  </a:moveTo>
                  <a:lnTo>
                    <a:pt x="0" y="0"/>
                  </a:lnTo>
                  <a:lnTo>
                    <a:pt x="54775" y="39547"/>
                  </a:lnTo>
                  <a:lnTo>
                    <a:pt x="0" y="80670"/>
                  </a:lnTo>
                  <a:close/>
                </a:path>
              </a:pathLst>
            </a:custGeom>
            <a:solidFill>
              <a:srgbClr val="00B5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96292" y="1288846"/>
              <a:ext cx="71539" cy="10354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87631" y="1285823"/>
              <a:ext cx="409473" cy="10656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21348" y="1282750"/>
              <a:ext cx="120256" cy="11722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70178" y="1979929"/>
              <a:ext cx="5393690" cy="3091180"/>
            </a:xfrm>
            <a:custGeom>
              <a:avLst/>
              <a:gdLst/>
              <a:ahLst/>
              <a:cxnLst/>
              <a:rect l="l" t="t" r="r" b="b"/>
              <a:pathLst>
                <a:path w="5393690" h="3091179">
                  <a:moveTo>
                    <a:pt x="5393334" y="0"/>
                  </a:moveTo>
                  <a:lnTo>
                    <a:pt x="5384203" y="0"/>
                  </a:lnTo>
                  <a:lnTo>
                    <a:pt x="5384203" y="8890"/>
                  </a:lnTo>
                  <a:lnTo>
                    <a:pt x="5384203" y="3082290"/>
                  </a:lnTo>
                  <a:lnTo>
                    <a:pt x="9118" y="3082290"/>
                  </a:lnTo>
                  <a:lnTo>
                    <a:pt x="9118" y="3082607"/>
                  </a:lnTo>
                  <a:lnTo>
                    <a:pt x="9118" y="3087166"/>
                  </a:lnTo>
                  <a:lnTo>
                    <a:pt x="9118" y="3087370"/>
                  </a:lnTo>
                  <a:lnTo>
                    <a:pt x="4559" y="3087370"/>
                  </a:lnTo>
                  <a:lnTo>
                    <a:pt x="4559" y="3087166"/>
                  </a:lnTo>
                  <a:lnTo>
                    <a:pt x="9118" y="3087166"/>
                  </a:lnTo>
                  <a:lnTo>
                    <a:pt x="9118" y="3082607"/>
                  </a:lnTo>
                  <a:lnTo>
                    <a:pt x="4559" y="3082607"/>
                  </a:lnTo>
                  <a:lnTo>
                    <a:pt x="4559" y="3082290"/>
                  </a:lnTo>
                  <a:lnTo>
                    <a:pt x="9118" y="3082290"/>
                  </a:lnTo>
                  <a:lnTo>
                    <a:pt x="9118" y="8890"/>
                  </a:lnTo>
                  <a:lnTo>
                    <a:pt x="5384203" y="8890"/>
                  </a:lnTo>
                  <a:lnTo>
                    <a:pt x="5384203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3082290"/>
                  </a:lnTo>
                  <a:lnTo>
                    <a:pt x="0" y="3087370"/>
                  </a:lnTo>
                  <a:lnTo>
                    <a:pt x="0" y="3091180"/>
                  </a:lnTo>
                  <a:lnTo>
                    <a:pt x="5393334" y="3091180"/>
                  </a:lnTo>
                  <a:lnTo>
                    <a:pt x="5393334" y="3087370"/>
                  </a:lnTo>
                  <a:lnTo>
                    <a:pt x="5393334" y="3082290"/>
                  </a:lnTo>
                  <a:lnTo>
                    <a:pt x="5393334" y="8890"/>
                  </a:lnTo>
                  <a:lnTo>
                    <a:pt x="5393334" y="0"/>
                  </a:lnTo>
                  <a:close/>
                </a:path>
              </a:pathLst>
            </a:custGeom>
            <a:solidFill>
              <a:srgbClr val="00A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12164" y="2453385"/>
              <a:ext cx="228600" cy="204470"/>
            </a:xfrm>
            <a:custGeom>
              <a:avLst/>
              <a:gdLst/>
              <a:ahLst/>
              <a:cxnLst/>
              <a:rect l="l" t="t" r="r" b="b"/>
              <a:pathLst>
                <a:path w="228600" h="204469">
                  <a:moveTo>
                    <a:pt x="62458" y="10668"/>
                  </a:moveTo>
                  <a:lnTo>
                    <a:pt x="59385" y="7632"/>
                  </a:lnTo>
                  <a:lnTo>
                    <a:pt x="47231" y="7632"/>
                  </a:lnTo>
                  <a:lnTo>
                    <a:pt x="45694" y="12204"/>
                  </a:lnTo>
                  <a:lnTo>
                    <a:pt x="45694" y="15227"/>
                  </a:lnTo>
                  <a:lnTo>
                    <a:pt x="41592" y="24625"/>
                  </a:lnTo>
                  <a:lnTo>
                    <a:pt x="35788" y="32156"/>
                  </a:lnTo>
                  <a:lnTo>
                    <a:pt x="27698" y="37706"/>
                  </a:lnTo>
                  <a:lnTo>
                    <a:pt x="16776" y="41122"/>
                  </a:lnTo>
                  <a:lnTo>
                    <a:pt x="3073" y="44145"/>
                  </a:lnTo>
                  <a:lnTo>
                    <a:pt x="0" y="44145"/>
                  </a:lnTo>
                  <a:lnTo>
                    <a:pt x="0" y="57835"/>
                  </a:lnTo>
                  <a:lnTo>
                    <a:pt x="4572" y="59372"/>
                  </a:lnTo>
                  <a:lnTo>
                    <a:pt x="42672" y="59372"/>
                  </a:lnTo>
                  <a:lnTo>
                    <a:pt x="42672" y="184200"/>
                  </a:lnTo>
                  <a:lnTo>
                    <a:pt x="45694" y="188760"/>
                  </a:lnTo>
                  <a:lnTo>
                    <a:pt x="56362" y="188760"/>
                  </a:lnTo>
                  <a:lnTo>
                    <a:pt x="62458" y="185737"/>
                  </a:lnTo>
                  <a:lnTo>
                    <a:pt x="62458" y="10668"/>
                  </a:lnTo>
                  <a:close/>
                </a:path>
                <a:path w="228600" h="204469">
                  <a:moveTo>
                    <a:pt x="228358" y="101993"/>
                  </a:moveTo>
                  <a:lnTo>
                    <a:pt x="221500" y="62941"/>
                  </a:lnTo>
                  <a:lnTo>
                    <a:pt x="205524" y="30441"/>
                  </a:lnTo>
                  <a:lnTo>
                    <a:pt x="187261" y="8229"/>
                  </a:lnTo>
                  <a:lnTo>
                    <a:pt x="173583" y="0"/>
                  </a:lnTo>
                  <a:lnTo>
                    <a:pt x="170510" y="0"/>
                  </a:lnTo>
                  <a:lnTo>
                    <a:pt x="167487" y="1536"/>
                  </a:lnTo>
                  <a:lnTo>
                    <a:pt x="167487" y="9118"/>
                  </a:lnTo>
                  <a:lnTo>
                    <a:pt x="172046" y="13690"/>
                  </a:lnTo>
                  <a:lnTo>
                    <a:pt x="187147" y="33274"/>
                  </a:lnTo>
                  <a:lnTo>
                    <a:pt x="198107" y="55003"/>
                  </a:lnTo>
                  <a:lnTo>
                    <a:pt x="204800" y="78143"/>
                  </a:lnTo>
                  <a:lnTo>
                    <a:pt x="207073" y="101993"/>
                  </a:lnTo>
                  <a:lnTo>
                    <a:pt x="204800" y="124980"/>
                  </a:lnTo>
                  <a:lnTo>
                    <a:pt x="198107" y="147662"/>
                  </a:lnTo>
                  <a:lnTo>
                    <a:pt x="187147" y="169214"/>
                  </a:lnTo>
                  <a:lnTo>
                    <a:pt x="172046" y="188760"/>
                  </a:lnTo>
                  <a:lnTo>
                    <a:pt x="167487" y="194856"/>
                  </a:lnTo>
                  <a:lnTo>
                    <a:pt x="167487" y="200964"/>
                  </a:lnTo>
                  <a:lnTo>
                    <a:pt x="170510" y="203987"/>
                  </a:lnTo>
                  <a:lnTo>
                    <a:pt x="173583" y="203987"/>
                  </a:lnTo>
                  <a:lnTo>
                    <a:pt x="187261" y="195770"/>
                  </a:lnTo>
                  <a:lnTo>
                    <a:pt x="205524" y="173545"/>
                  </a:lnTo>
                  <a:lnTo>
                    <a:pt x="221500" y="141058"/>
                  </a:lnTo>
                  <a:lnTo>
                    <a:pt x="228358" y="101993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4582" y="2865932"/>
              <a:ext cx="112661" cy="17506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479651" y="2856801"/>
              <a:ext cx="60960" cy="205740"/>
            </a:xfrm>
            <a:custGeom>
              <a:avLst/>
              <a:gdLst/>
              <a:ahLst/>
              <a:cxnLst/>
              <a:rect l="l" t="t" r="r" b="b"/>
              <a:pathLst>
                <a:path w="60959" h="205739">
                  <a:moveTo>
                    <a:pt x="6096" y="205485"/>
                  </a:moveTo>
                  <a:lnTo>
                    <a:pt x="3022" y="205485"/>
                  </a:lnTo>
                  <a:lnTo>
                    <a:pt x="0" y="202463"/>
                  </a:lnTo>
                  <a:lnTo>
                    <a:pt x="0" y="194817"/>
                  </a:lnTo>
                  <a:lnTo>
                    <a:pt x="4559" y="190258"/>
                  </a:lnTo>
                  <a:lnTo>
                    <a:pt x="19660" y="170684"/>
                  </a:lnTo>
                  <a:lnTo>
                    <a:pt x="30630" y="148975"/>
                  </a:lnTo>
                  <a:lnTo>
                    <a:pt x="37322" y="125845"/>
                  </a:lnTo>
                  <a:lnTo>
                    <a:pt x="39585" y="102006"/>
                  </a:lnTo>
                  <a:lnTo>
                    <a:pt x="37322" y="79013"/>
                  </a:lnTo>
                  <a:lnTo>
                    <a:pt x="30630" y="56307"/>
                  </a:lnTo>
                  <a:lnTo>
                    <a:pt x="19660" y="34746"/>
                  </a:lnTo>
                  <a:lnTo>
                    <a:pt x="4559" y="15189"/>
                  </a:lnTo>
                  <a:lnTo>
                    <a:pt x="0" y="10617"/>
                  </a:lnTo>
                  <a:lnTo>
                    <a:pt x="0" y="3035"/>
                  </a:lnTo>
                  <a:lnTo>
                    <a:pt x="3022" y="0"/>
                  </a:lnTo>
                  <a:lnTo>
                    <a:pt x="6096" y="0"/>
                  </a:lnTo>
                  <a:lnTo>
                    <a:pt x="19782" y="8228"/>
                  </a:lnTo>
                  <a:lnTo>
                    <a:pt x="38041" y="30443"/>
                  </a:lnTo>
                  <a:lnTo>
                    <a:pt x="54021" y="62938"/>
                  </a:lnTo>
                  <a:lnTo>
                    <a:pt x="60871" y="102006"/>
                  </a:lnTo>
                  <a:lnTo>
                    <a:pt x="54021" y="141926"/>
                  </a:lnTo>
                  <a:lnTo>
                    <a:pt x="38041" y="174858"/>
                  </a:lnTo>
                  <a:lnTo>
                    <a:pt x="19782" y="197234"/>
                  </a:lnTo>
                  <a:lnTo>
                    <a:pt x="6096" y="205485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4582" y="3269310"/>
              <a:ext cx="112661" cy="18116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479651" y="3261715"/>
              <a:ext cx="60960" cy="204470"/>
            </a:xfrm>
            <a:custGeom>
              <a:avLst/>
              <a:gdLst/>
              <a:ahLst/>
              <a:cxnLst/>
              <a:rect l="l" t="t" r="r" b="b"/>
              <a:pathLst>
                <a:path w="60959" h="204470">
                  <a:moveTo>
                    <a:pt x="6096" y="204000"/>
                  </a:moveTo>
                  <a:lnTo>
                    <a:pt x="3022" y="204000"/>
                  </a:lnTo>
                  <a:lnTo>
                    <a:pt x="0" y="202463"/>
                  </a:lnTo>
                  <a:lnTo>
                    <a:pt x="0" y="194868"/>
                  </a:lnTo>
                  <a:lnTo>
                    <a:pt x="4559" y="190258"/>
                  </a:lnTo>
                  <a:lnTo>
                    <a:pt x="19660" y="170684"/>
                  </a:lnTo>
                  <a:lnTo>
                    <a:pt x="30630" y="148974"/>
                  </a:lnTo>
                  <a:lnTo>
                    <a:pt x="37322" y="125839"/>
                  </a:lnTo>
                  <a:lnTo>
                    <a:pt x="39585" y="101993"/>
                  </a:lnTo>
                  <a:lnTo>
                    <a:pt x="37322" y="79013"/>
                  </a:lnTo>
                  <a:lnTo>
                    <a:pt x="30630" y="56324"/>
                  </a:lnTo>
                  <a:lnTo>
                    <a:pt x="19660" y="34778"/>
                  </a:lnTo>
                  <a:lnTo>
                    <a:pt x="4559" y="15227"/>
                  </a:lnTo>
                  <a:lnTo>
                    <a:pt x="0" y="9131"/>
                  </a:lnTo>
                  <a:lnTo>
                    <a:pt x="0" y="1536"/>
                  </a:lnTo>
                  <a:lnTo>
                    <a:pt x="3022" y="0"/>
                  </a:lnTo>
                  <a:lnTo>
                    <a:pt x="6096" y="0"/>
                  </a:lnTo>
                  <a:lnTo>
                    <a:pt x="19782" y="8228"/>
                  </a:lnTo>
                  <a:lnTo>
                    <a:pt x="38041" y="30441"/>
                  </a:lnTo>
                  <a:lnTo>
                    <a:pt x="54021" y="62932"/>
                  </a:lnTo>
                  <a:lnTo>
                    <a:pt x="60871" y="101993"/>
                  </a:lnTo>
                  <a:lnTo>
                    <a:pt x="54021" y="141040"/>
                  </a:lnTo>
                  <a:lnTo>
                    <a:pt x="38041" y="173537"/>
                  </a:lnTo>
                  <a:lnTo>
                    <a:pt x="19782" y="195764"/>
                  </a:lnTo>
                  <a:lnTo>
                    <a:pt x="6096" y="204000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03045" y="3674224"/>
              <a:ext cx="115684" cy="18116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479651" y="3666629"/>
              <a:ext cx="60960" cy="204470"/>
            </a:xfrm>
            <a:custGeom>
              <a:avLst/>
              <a:gdLst/>
              <a:ahLst/>
              <a:cxnLst/>
              <a:rect l="l" t="t" r="r" b="b"/>
              <a:pathLst>
                <a:path w="60959" h="204470">
                  <a:moveTo>
                    <a:pt x="6096" y="203987"/>
                  </a:moveTo>
                  <a:lnTo>
                    <a:pt x="3022" y="203987"/>
                  </a:lnTo>
                  <a:lnTo>
                    <a:pt x="0" y="202450"/>
                  </a:lnTo>
                  <a:lnTo>
                    <a:pt x="0" y="194868"/>
                  </a:lnTo>
                  <a:lnTo>
                    <a:pt x="4559" y="190296"/>
                  </a:lnTo>
                  <a:lnTo>
                    <a:pt x="19660" y="170716"/>
                  </a:lnTo>
                  <a:lnTo>
                    <a:pt x="30630" y="148993"/>
                  </a:lnTo>
                  <a:lnTo>
                    <a:pt x="37322" y="125845"/>
                  </a:lnTo>
                  <a:lnTo>
                    <a:pt x="39585" y="101993"/>
                  </a:lnTo>
                  <a:lnTo>
                    <a:pt x="37322" y="78146"/>
                  </a:lnTo>
                  <a:lnTo>
                    <a:pt x="30630" y="54998"/>
                  </a:lnTo>
                  <a:lnTo>
                    <a:pt x="19660" y="33272"/>
                  </a:lnTo>
                  <a:lnTo>
                    <a:pt x="4559" y="13690"/>
                  </a:lnTo>
                  <a:lnTo>
                    <a:pt x="0" y="9131"/>
                  </a:lnTo>
                  <a:lnTo>
                    <a:pt x="0" y="1536"/>
                  </a:lnTo>
                  <a:lnTo>
                    <a:pt x="3022" y="0"/>
                  </a:lnTo>
                  <a:lnTo>
                    <a:pt x="6096" y="0"/>
                  </a:lnTo>
                  <a:lnTo>
                    <a:pt x="19782" y="8228"/>
                  </a:lnTo>
                  <a:lnTo>
                    <a:pt x="38041" y="30441"/>
                  </a:lnTo>
                  <a:lnTo>
                    <a:pt x="54021" y="62932"/>
                  </a:lnTo>
                  <a:lnTo>
                    <a:pt x="60871" y="101993"/>
                  </a:lnTo>
                  <a:lnTo>
                    <a:pt x="54021" y="141059"/>
                  </a:lnTo>
                  <a:lnTo>
                    <a:pt x="38041" y="173550"/>
                  </a:lnTo>
                  <a:lnTo>
                    <a:pt x="19782" y="195760"/>
                  </a:lnTo>
                  <a:lnTo>
                    <a:pt x="6096" y="203987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04582" y="4083748"/>
              <a:ext cx="112661" cy="17655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479651" y="4071543"/>
              <a:ext cx="60960" cy="204470"/>
            </a:xfrm>
            <a:custGeom>
              <a:avLst/>
              <a:gdLst/>
              <a:ahLst/>
              <a:cxnLst/>
              <a:rect l="l" t="t" r="r" b="b"/>
              <a:pathLst>
                <a:path w="60959" h="204470">
                  <a:moveTo>
                    <a:pt x="6096" y="203987"/>
                  </a:moveTo>
                  <a:lnTo>
                    <a:pt x="3022" y="203987"/>
                  </a:lnTo>
                  <a:lnTo>
                    <a:pt x="0" y="200964"/>
                  </a:lnTo>
                  <a:lnTo>
                    <a:pt x="0" y="194868"/>
                  </a:lnTo>
                  <a:lnTo>
                    <a:pt x="4559" y="188760"/>
                  </a:lnTo>
                  <a:lnTo>
                    <a:pt x="19660" y="169209"/>
                  </a:lnTo>
                  <a:lnTo>
                    <a:pt x="30630" y="147662"/>
                  </a:lnTo>
                  <a:lnTo>
                    <a:pt x="37322" y="124973"/>
                  </a:lnTo>
                  <a:lnTo>
                    <a:pt x="39585" y="101993"/>
                  </a:lnTo>
                  <a:lnTo>
                    <a:pt x="37322" y="78141"/>
                  </a:lnTo>
                  <a:lnTo>
                    <a:pt x="30630" y="54994"/>
                  </a:lnTo>
                  <a:lnTo>
                    <a:pt x="19660" y="33270"/>
                  </a:lnTo>
                  <a:lnTo>
                    <a:pt x="4559" y="13690"/>
                  </a:lnTo>
                  <a:lnTo>
                    <a:pt x="0" y="9118"/>
                  </a:lnTo>
                  <a:lnTo>
                    <a:pt x="0" y="1536"/>
                  </a:lnTo>
                  <a:lnTo>
                    <a:pt x="3022" y="0"/>
                  </a:lnTo>
                  <a:lnTo>
                    <a:pt x="6096" y="0"/>
                  </a:lnTo>
                  <a:lnTo>
                    <a:pt x="19782" y="8228"/>
                  </a:lnTo>
                  <a:lnTo>
                    <a:pt x="38041" y="30441"/>
                  </a:lnTo>
                  <a:lnTo>
                    <a:pt x="54021" y="62932"/>
                  </a:lnTo>
                  <a:lnTo>
                    <a:pt x="60871" y="101993"/>
                  </a:lnTo>
                  <a:lnTo>
                    <a:pt x="54021" y="141054"/>
                  </a:lnTo>
                  <a:lnTo>
                    <a:pt x="38041" y="173545"/>
                  </a:lnTo>
                  <a:lnTo>
                    <a:pt x="19782" y="195758"/>
                  </a:lnTo>
                  <a:lnTo>
                    <a:pt x="6096" y="203987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04582" y="4484090"/>
              <a:ext cx="112661" cy="17964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479651" y="4474959"/>
              <a:ext cx="60960" cy="205740"/>
            </a:xfrm>
            <a:custGeom>
              <a:avLst/>
              <a:gdLst/>
              <a:ahLst/>
              <a:cxnLst/>
              <a:rect l="l" t="t" r="r" b="b"/>
              <a:pathLst>
                <a:path w="60959" h="205739">
                  <a:moveTo>
                    <a:pt x="6096" y="205486"/>
                  </a:moveTo>
                  <a:lnTo>
                    <a:pt x="3022" y="205486"/>
                  </a:lnTo>
                  <a:lnTo>
                    <a:pt x="0" y="202463"/>
                  </a:lnTo>
                  <a:lnTo>
                    <a:pt x="0" y="194818"/>
                  </a:lnTo>
                  <a:lnTo>
                    <a:pt x="4559" y="190258"/>
                  </a:lnTo>
                  <a:lnTo>
                    <a:pt x="19660" y="170684"/>
                  </a:lnTo>
                  <a:lnTo>
                    <a:pt x="30630" y="148975"/>
                  </a:lnTo>
                  <a:lnTo>
                    <a:pt x="37322" y="125845"/>
                  </a:lnTo>
                  <a:lnTo>
                    <a:pt x="39585" y="102006"/>
                  </a:lnTo>
                  <a:lnTo>
                    <a:pt x="37322" y="79021"/>
                  </a:lnTo>
                  <a:lnTo>
                    <a:pt x="30630" y="56332"/>
                  </a:lnTo>
                  <a:lnTo>
                    <a:pt x="19660" y="34789"/>
                  </a:lnTo>
                  <a:lnTo>
                    <a:pt x="4559" y="15240"/>
                  </a:lnTo>
                  <a:lnTo>
                    <a:pt x="0" y="10668"/>
                  </a:lnTo>
                  <a:lnTo>
                    <a:pt x="0" y="3035"/>
                  </a:lnTo>
                  <a:lnTo>
                    <a:pt x="3022" y="0"/>
                  </a:lnTo>
                  <a:lnTo>
                    <a:pt x="6096" y="0"/>
                  </a:lnTo>
                  <a:lnTo>
                    <a:pt x="19782" y="8228"/>
                  </a:lnTo>
                  <a:lnTo>
                    <a:pt x="38041" y="30443"/>
                  </a:lnTo>
                  <a:lnTo>
                    <a:pt x="54021" y="62938"/>
                  </a:lnTo>
                  <a:lnTo>
                    <a:pt x="60871" y="102006"/>
                  </a:lnTo>
                  <a:lnTo>
                    <a:pt x="54021" y="141926"/>
                  </a:lnTo>
                  <a:lnTo>
                    <a:pt x="38041" y="174858"/>
                  </a:lnTo>
                  <a:lnTo>
                    <a:pt x="19782" y="197234"/>
                  </a:lnTo>
                  <a:lnTo>
                    <a:pt x="6096" y="205486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70178" y="1404543"/>
              <a:ext cx="720090" cy="359410"/>
            </a:xfrm>
            <a:custGeom>
              <a:avLst/>
              <a:gdLst/>
              <a:ahLst/>
              <a:cxnLst/>
              <a:rect l="l" t="t" r="r" b="b"/>
              <a:pathLst>
                <a:path w="720089" h="359410">
                  <a:moveTo>
                    <a:pt x="618032" y="359270"/>
                  </a:moveTo>
                  <a:lnTo>
                    <a:pt x="101942" y="359270"/>
                  </a:lnTo>
                  <a:lnTo>
                    <a:pt x="62257" y="351250"/>
                  </a:lnTo>
                  <a:lnTo>
                    <a:pt x="29854" y="329385"/>
                  </a:lnTo>
                  <a:lnTo>
                    <a:pt x="8009" y="296964"/>
                  </a:lnTo>
                  <a:lnTo>
                    <a:pt x="0" y="257276"/>
                  </a:lnTo>
                  <a:lnTo>
                    <a:pt x="0" y="100457"/>
                  </a:lnTo>
                  <a:lnTo>
                    <a:pt x="8009" y="61652"/>
                  </a:lnTo>
                  <a:lnTo>
                    <a:pt x="29854" y="29687"/>
                  </a:lnTo>
                  <a:lnTo>
                    <a:pt x="62257" y="7993"/>
                  </a:lnTo>
                  <a:lnTo>
                    <a:pt x="101942" y="0"/>
                  </a:lnTo>
                  <a:lnTo>
                    <a:pt x="618032" y="0"/>
                  </a:lnTo>
                  <a:lnTo>
                    <a:pt x="657720" y="7993"/>
                  </a:lnTo>
                  <a:lnTo>
                    <a:pt x="690141" y="29687"/>
                  </a:lnTo>
                  <a:lnTo>
                    <a:pt x="712007" y="61652"/>
                  </a:lnTo>
                  <a:lnTo>
                    <a:pt x="720026" y="100457"/>
                  </a:lnTo>
                  <a:lnTo>
                    <a:pt x="720026" y="257276"/>
                  </a:lnTo>
                  <a:lnTo>
                    <a:pt x="712007" y="296964"/>
                  </a:lnTo>
                  <a:lnTo>
                    <a:pt x="690141" y="329385"/>
                  </a:lnTo>
                  <a:lnTo>
                    <a:pt x="657720" y="351250"/>
                  </a:lnTo>
                  <a:lnTo>
                    <a:pt x="618032" y="359270"/>
                  </a:lnTo>
                  <a:close/>
                </a:path>
              </a:pathLst>
            </a:custGeom>
            <a:solidFill>
              <a:srgbClr val="A1A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42174" y="1486737"/>
              <a:ext cx="167424" cy="19333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13141" y="1486737"/>
              <a:ext cx="69989" cy="1842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57641" y="1486737"/>
              <a:ext cx="2073313" cy="19030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96397" y="1494383"/>
              <a:ext cx="1484210" cy="181127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710907" y="5647689"/>
            <a:ext cx="6113780" cy="4315460"/>
            <a:chOff x="710907" y="5647689"/>
            <a:chExt cx="6113780" cy="4315460"/>
          </a:xfrm>
        </p:grpSpPr>
        <p:sp>
          <p:nvSpPr>
            <p:cNvPr id="30" name="object 30"/>
            <p:cNvSpPr/>
            <p:nvPr/>
          </p:nvSpPr>
          <p:spPr>
            <a:xfrm>
              <a:off x="710907" y="5647702"/>
              <a:ext cx="6113780" cy="4315460"/>
            </a:xfrm>
            <a:custGeom>
              <a:avLst/>
              <a:gdLst/>
              <a:ahLst/>
              <a:cxnLst/>
              <a:rect l="l" t="t" r="r" b="b"/>
              <a:pathLst>
                <a:path w="6113780" h="4315459">
                  <a:moveTo>
                    <a:pt x="6113411" y="0"/>
                  </a:moveTo>
                  <a:lnTo>
                    <a:pt x="6104280" y="0"/>
                  </a:lnTo>
                  <a:lnTo>
                    <a:pt x="6104280" y="8890"/>
                  </a:lnTo>
                  <a:lnTo>
                    <a:pt x="6104280" y="4305287"/>
                  </a:lnTo>
                  <a:lnTo>
                    <a:pt x="9118" y="4305287"/>
                  </a:lnTo>
                  <a:lnTo>
                    <a:pt x="9118" y="4305871"/>
                  </a:lnTo>
                  <a:lnTo>
                    <a:pt x="4559" y="4305871"/>
                  </a:lnTo>
                  <a:lnTo>
                    <a:pt x="4559" y="4305287"/>
                  </a:lnTo>
                  <a:lnTo>
                    <a:pt x="9118" y="4305287"/>
                  </a:lnTo>
                  <a:lnTo>
                    <a:pt x="9118" y="8890"/>
                  </a:lnTo>
                  <a:lnTo>
                    <a:pt x="6104280" y="8890"/>
                  </a:lnTo>
                  <a:lnTo>
                    <a:pt x="6104280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4305287"/>
                  </a:lnTo>
                  <a:lnTo>
                    <a:pt x="0" y="4310367"/>
                  </a:lnTo>
                  <a:lnTo>
                    <a:pt x="0" y="4315447"/>
                  </a:lnTo>
                  <a:lnTo>
                    <a:pt x="6113411" y="4315447"/>
                  </a:lnTo>
                  <a:lnTo>
                    <a:pt x="6113411" y="4310367"/>
                  </a:lnTo>
                  <a:lnTo>
                    <a:pt x="6113411" y="4305287"/>
                  </a:lnTo>
                  <a:lnTo>
                    <a:pt x="6113411" y="8890"/>
                  </a:lnTo>
                  <a:lnTo>
                    <a:pt x="6113411" y="0"/>
                  </a:lnTo>
                  <a:close/>
                </a:path>
              </a:pathLst>
            </a:custGeom>
            <a:solidFill>
              <a:srgbClr val="81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586704" y="5867793"/>
              <a:ext cx="55244" cy="81280"/>
            </a:xfrm>
            <a:custGeom>
              <a:avLst/>
              <a:gdLst/>
              <a:ahLst/>
              <a:cxnLst/>
              <a:rect l="l" t="t" r="r" b="b"/>
              <a:pathLst>
                <a:path w="55245" h="81279">
                  <a:moveTo>
                    <a:pt x="0" y="80721"/>
                  </a:moveTo>
                  <a:lnTo>
                    <a:pt x="0" y="0"/>
                  </a:lnTo>
                  <a:lnTo>
                    <a:pt x="54775" y="39585"/>
                  </a:lnTo>
                  <a:lnTo>
                    <a:pt x="0" y="80721"/>
                  </a:lnTo>
                  <a:close/>
                </a:path>
              </a:pathLst>
            </a:custGeom>
            <a:solidFill>
              <a:srgbClr val="00B5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696292" y="5855639"/>
              <a:ext cx="71539" cy="10354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787631" y="5852616"/>
              <a:ext cx="433832" cy="10656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521348" y="5849543"/>
              <a:ext cx="120256" cy="117221"/>
            </a:xfrm>
            <a:prstGeom prst="rect">
              <a:avLst/>
            </a:prstGeom>
          </p:spPr>
        </p:pic>
      </p:grpSp>
      <p:graphicFrame>
        <p:nvGraphicFramePr>
          <p:cNvPr id="35" name="object 35"/>
          <p:cNvGraphicFramePr>
            <a:graphicFrameLocks noGrp="1"/>
          </p:cNvGraphicFramePr>
          <p:nvPr/>
        </p:nvGraphicFramePr>
        <p:xfrm>
          <a:off x="1073200" y="6539877"/>
          <a:ext cx="5393054" cy="3148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7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2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38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B5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B5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00B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B5F0"/>
                      </a:solidFill>
                      <a:prstDash val="solid"/>
                    </a:lnL>
                    <a:lnR w="9525">
                      <a:solidFill>
                        <a:srgbClr val="00B5F0"/>
                      </a:solidFill>
                      <a:prstDash val="solid"/>
                    </a:lnR>
                    <a:lnB w="12700">
                      <a:solidFill>
                        <a:srgbClr val="00B5F0"/>
                      </a:solidFill>
                      <a:prstDash val="solid"/>
                    </a:lnB>
                    <a:solidFill>
                      <a:srgbClr val="CFEC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B5F0"/>
                      </a:solidFill>
                      <a:prstDash val="solid"/>
                    </a:lnL>
                    <a:lnR w="12700">
                      <a:solidFill>
                        <a:srgbClr val="00B5F0"/>
                      </a:solidFill>
                      <a:prstDash val="solid"/>
                    </a:lnR>
                    <a:lnB w="12700">
                      <a:solidFill>
                        <a:srgbClr val="00B5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B5F0"/>
                      </a:solidFill>
                      <a:prstDash val="solid"/>
                    </a:lnL>
                    <a:lnR w="12700">
                      <a:solidFill>
                        <a:srgbClr val="00B5F0"/>
                      </a:solidFill>
                      <a:prstDash val="solid"/>
                    </a:lnR>
                    <a:lnB w="12700">
                      <a:solidFill>
                        <a:srgbClr val="00B5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B5F0"/>
                      </a:solidFill>
                      <a:prstDash val="solid"/>
                    </a:lnL>
                    <a:lnR w="9525">
                      <a:solidFill>
                        <a:srgbClr val="00B5F0"/>
                      </a:solidFill>
                      <a:prstDash val="solid"/>
                    </a:lnR>
                    <a:lnT w="12700">
                      <a:solidFill>
                        <a:srgbClr val="00B5F0"/>
                      </a:solidFill>
                      <a:prstDash val="solid"/>
                    </a:lnT>
                    <a:lnB w="12700">
                      <a:solidFill>
                        <a:srgbClr val="00B5F0"/>
                      </a:solidFill>
                      <a:prstDash val="solid"/>
                    </a:lnB>
                    <a:solidFill>
                      <a:srgbClr val="CFEC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B5F0"/>
                      </a:solidFill>
                      <a:prstDash val="solid"/>
                    </a:lnL>
                    <a:lnR w="12700">
                      <a:solidFill>
                        <a:srgbClr val="00B5F0"/>
                      </a:solidFill>
                      <a:prstDash val="solid"/>
                    </a:lnR>
                    <a:lnT w="12700">
                      <a:solidFill>
                        <a:srgbClr val="00B5F0"/>
                      </a:solidFill>
                      <a:prstDash val="solid"/>
                    </a:lnT>
                    <a:lnB w="12700">
                      <a:solidFill>
                        <a:srgbClr val="00B5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B5F0"/>
                      </a:solidFill>
                      <a:prstDash val="solid"/>
                    </a:lnL>
                    <a:lnR w="12700">
                      <a:solidFill>
                        <a:srgbClr val="00B5F0"/>
                      </a:solidFill>
                      <a:prstDash val="solid"/>
                    </a:lnR>
                    <a:lnT w="12700">
                      <a:solidFill>
                        <a:srgbClr val="00B5F0"/>
                      </a:solidFill>
                      <a:prstDash val="solid"/>
                    </a:lnT>
                    <a:lnB w="12700">
                      <a:solidFill>
                        <a:srgbClr val="00B5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B5F0"/>
                      </a:solidFill>
                      <a:prstDash val="solid"/>
                    </a:lnL>
                    <a:lnR w="9525">
                      <a:solidFill>
                        <a:srgbClr val="00B5F0"/>
                      </a:solidFill>
                      <a:prstDash val="solid"/>
                    </a:lnR>
                    <a:lnT w="12700">
                      <a:solidFill>
                        <a:srgbClr val="00B5F0"/>
                      </a:solidFill>
                      <a:prstDash val="solid"/>
                    </a:lnT>
                    <a:lnB w="9525">
                      <a:solidFill>
                        <a:srgbClr val="00B5F0"/>
                      </a:solidFill>
                      <a:prstDash val="solid"/>
                    </a:lnB>
                    <a:solidFill>
                      <a:srgbClr val="CFEC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B5F0"/>
                      </a:solidFill>
                      <a:prstDash val="solid"/>
                    </a:lnL>
                    <a:lnR w="12700">
                      <a:solidFill>
                        <a:srgbClr val="00B5F0"/>
                      </a:solidFill>
                      <a:prstDash val="solid"/>
                    </a:lnR>
                    <a:lnT w="12700">
                      <a:solidFill>
                        <a:srgbClr val="00B5F0"/>
                      </a:solidFill>
                      <a:prstDash val="solid"/>
                    </a:lnT>
                    <a:lnB w="9525">
                      <a:solidFill>
                        <a:srgbClr val="00B5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B5F0"/>
                      </a:solidFill>
                      <a:prstDash val="solid"/>
                    </a:lnL>
                    <a:lnR w="12700">
                      <a:solidFill>
                        <a:srgbClr val="00B5F0"/>
                      </a:solidFill>
                      <a:prstDash val="solid"/>
                    </a:lnR>
                    <a:lnT w="12700">
                      <a:solidFill>
                        <a:srgbClr val="00B5F0"/>
                      </a:solidFill>
                      <a:prstDash val="solid"/>
                    </a:lnT>
                    <a:lnB w="9525">
                      <a:solidFill>
                        <a:srgbClr val="00B5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B5F0"/>
                      </a:solidFill>
                      <a:prstDash val="solid"/>
                    </a:lnL>
                    <a:lnR w="9525">
                      <a:solidFill>
                        <a:srgbClr val="00B5F0"/>
                      </a:solidFill>
                      <a:prstDash val="solid"/>
                    </a:lnR>
                    <a:lnT w="9525">
                      <a:solidFill>
                        <a:srgbClr val="00B5F0"/>
                      </a:solidFill>
                      <a:prstDash val="solid"/>
                    </a:lnT>
                    <a:lnB w="12700">
                      <a:solidFill>
                        <a:srgbClr val="00B5F0"/>
                      </a:solidFill>
                      <a:prstDash val="solid"/>
                    </a:lnB>
                    <a:solidFill>
                      <a:srgbClr val="CFEC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B5F0"/>
                      </a:solidFill>
                      <a:prstDash val="solid"/>
                    </a:lnL>
                    <a:lnR w="12700">
                      <a:solidFill>
                        <a:srgbClr val="00B5F0"/>
                      </a:solidFill>
                      <a:prstDash val="solid"/>
                    </a:lnR>
                    <a:lnT w="9525">
                      <a:solidFill>
                        <a:srgbClr val="00B5F0"/>
                      </a:solidFill>
                      <a:prstDash val="solid"/>
                    </a:lnT>
                    <a:lnB w="12700">
                      <a:solidFill>
                        <a:srgbClr val="00B5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B5F0"/>
                      </a:solidFill>
                      <a:prstDash val="solid"/>
                    </a:lnL>
                    <a:lnR w="12700">
                      <a:solidFill>
                        <a:srgbClr val="00B5F0"/>
                      </a:solidFill>
                      <a:prstDash val="solid"/>
                    </a:lnR>
                    <a:lnT w="9525">
                      <a:solidFill>
                        <a:srgbClr val="00B5F0"/>
                      </a:solidFill>
                      <a:prstDash val="solid"/>
                    </a:lnT>
                    <a:lnB w="12700">
                      <a:solidFill>
                        <a:srgbClr val="00B5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B5F0"/>
                      </a:solidFill>
                      <a:prstDash val="solid"/>
                    </a:lnL>
                    <a:lnR w="9525">
                      <a:solidFill>
                        <a:srgbClr val="00B5F0"/>
                      </a:solidFill>
                      <a:prstDash val="solid"/>
                    </a:lnR>
                    <a:lnT w="12700">
                      <a:solidFill>
                        <a:srgbClr val="00B5F0"/>
                      </a:solidFill>
                      <a:prstDash val="solid"/>
                    </a:lnT>
                    <a:lnB w="12700">
                      <a:solidFill>
                        <a:srgbClr val="00B5F0"/>
                      </a:solidFill>
                      <a:prstDash val="solid"/>
                    </a:lnB>
                    <a:solidFill>
                      <a:srgbClr val="CFEC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B5F0"/>
                      </a:solidFill>
                      <a:prstDash val="solid"/>
                    </a:lnL>
                    <a:lnR w="12700">
                      <a:solidFill>
                        <a:srgbClr val="00B5F0"/>
                      </a:solidFill>
                      <a:prstDash val="solid"/>
                    </a:lnR>
                    <a:lnT w="12700">
                      <a:solidFill>
                        <a:srgbClr val="00B5F0"/>
                      </a:solidFill>
                      <a:prstDash val="solid"/>
                    </a:lnT>
                    <a:lnB w="12700">
                      <a:solidFill>
                        <a:srgbClr val="00B5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B5F0"/>
                      </a:solidFill>
                      <a:prstDash val="solid"/>
                    </a:lnL>
                    <a:lnR w="12700">
                      <a:solidFill>
                        <a:srgbClr val="00B5F0"/>
                      </a:solidFill>
                      <a:prstDash val="solid"/>
                    </a:lnR>
                    <a:lnT w="12700">
                      <a:solidFill>
                        <a:srgbClr val="00B5F0"/>
                      </a:solidFill>
                      <a:prstDash val="solid"/>
                    </a:lnT>
                    <a:lnB w="12700">
                      <a:solidFill>
                        <a:srgbClr val="00B5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B5F0"/>
                      </a:solidFill>
                      <a:prstDash val="solid"/>
                    </a:lnL>
                    <a:lnR w="9525">
                      <a:solidFill>
                        <a:srgbClr val="00B5F0"/>
                      </a:solidFill>
                      <a:prstDash val="solid"/>
                    </a:lnR>
                    <a:lnT w="12700">
                      <a:solidFill>
                        <a:srgbClr val="00B5F0"/>
                      </a:solidFill>
                      <a:prstDash val="solid"/>
                    </a:lnT>
                    <a:lnB w="12700">
                      <a:solidFill>
                        <a:srgbClr val="00B5F0"/>
                      </a:solidFill>
                      <a:prstDash val="solid"/>
                    </a:lnB>
                    <a:solidFill>
                      <a:srgbClr val="CFEC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B5F0"/>
                      </a:solidFill>
                      <a:prstDash val="solid"/>
                    </a:lnL>
                    <a:lnR w="12700">
                      <a:solidFill>
                        <a:srgbClr val="00B5F0"/>
                      </a:solidFill>
                      <a:prstDash val="solid"/>
                    </a:lnR>
                    <a:lnT w="12700">
                      <a:solidFill>
                        <a:srgbClr val="00B5F0"/>
                      </a:solidFill>
                      <a:prstDash val="solid"/>
                    </a:lnT>
                    <a:lnB w="12700">
                      <a:solidFill>
                        <a:srgbClr val="00B5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B5F0"/>
                      </a:solidFill>
                      <a:prstDash val="solid"/>
                    </a:lnL>
                    <a:lnR w="12700">
                      <a:solidFill>
                        <a:srgbClr val="00B5F0"/>
                      </a:solidFill>
                      <a:prstDash val="solid"/>
                    </a:lnR>
                    <a:lnT w="12700">
                      <a:solidFill>
                        <a:srgbClr val="00B5F0"/>
                      </a:solidFill>
                      <a:prstDash val="solid"/>
                    </a:lnT>
                    <a:lnB w="12700">
                      <a:solidFill>
                        <a:srgbClr val="00B5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7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B5F0"/>
                      </a:solidFill>
                      <a:prstDash val="solid"/>
                    </a:lnL>
                    <a:lnR w="9525">
                      <a:solidFill>
                        <a:srgbClr val="00B5F0"/>
                      </a:solidFill>
                      <a:prstDash val="solid"/>
                    </a:lnR>
                    <a:lnT w="12700">
                      <a:solidFill>
                        <a:srgbClr val="00B5F0"/>
                      </a:solidFill>
                      <a:prstDash val="solid"/>
                    </a:lnT>
                    <a:lnB w="12700">
                      <a:solidFill>
                        <a:srgbClr val="00B5F0"/>
                      </a:solidFill>
                      <a:prstDash val="solid"/>
                    </a:lnB>
                    <a:solidFill>
                      <a:srgbClr val="CFEC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B5F0"/>
                      </a:solidFill>
                      <a:prstDash val="solid"/>
                    </a:lnL>
                    <a:lnR w="12700">
                      <a:solidFill>
                        <a:srgbClr val="00B5F0"/>
                      </a:solidFill>
                      <a:prstDash val="solid"/>
                    </a:lnR>
                    <a:lnT w="12700">
                      <a:solidFill>
                        <a:srgbClr val="00B5F0"/>
                      </a:solidFill>
                      <a:prstDash val="solid"/>
                    </a:lnT>
                    <a:lnB w="12700">
                      <a:solidFill>
                        <a:srgbClr val="00B5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B5F0"/>
                      </a:solidFill>
                      <a:prstDash val="solid"/>
                    </a:lnL>
                    <a:lnR w="12700">
                      <a:solidFill>
                        <a:srgbClr val="00B5F0"/>
                      </a:solidFill>
                      <a:prstDash val="solid"/>
                    </a:lnR>
                    <a:lnT w="12700">
                      <a:solidFill>
                        <a:srgbClr val="00B5F0"/>
                      </a:solidFill>
                      <a:prstDash val="solid"/>
                    </a:lnT>
                    <a:lnB w="12700">
                      <a:solidFill>
                        <a:srgbClr val="00B5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7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B5F0"/>
                      </a:solidFill>
                      <a:prstDash val="solid"/>
                    </a:lnL>
                    <a:lnR w="9525">
                      <a:solidFill>
                        <a:srgbClr val="00B5F0"/>
                      </a:solidFill>
                      <a:prstDash val="solid"/>
                    </a:lnR>
                    <a:lnT w="12700">
                      <a:solidFill>
                        <a:srgbClr val="00B5F0"/>
                      </a:solidFill>
                      <a:prstDash val="solid"/>
                    </a:lnT>
                    <a:lnB w="12700">
                      <a:solidFill>
                        <a:srgbClr val="00B5F0"/>
                      </a:solidFill>
                      <a:prstDash val="solid"/>
                    </a:lnB>
                    <a:solidFill>
                      <a:srgbClr val="CFEC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B5F0"/>
                      </a:solidFill>
                      <a:prstDash val="solid"/>
                    </a:lnL>
                    <a:lnR w="12700">
                      <a:solidFill>
                        <a:srgbClr val="00B5F0"/>
                      </a:solidFill>
                      <a:prstDash val="solid"/>
                    </a:lnR>
                    <a:lnT w="12700">
                      <a:solidFill>
                        <a:srgbClr val="00B5F0"/>
                      </a:solidFill>
                      <a:prstDash val="solid"/>
                    </a:lnT>
                    <a:lnB w="12700">
                      <a:solidFill>
                        <a:srgbClr val="00B5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B5F0"/>
                      </a:solidFill>
                      <a:prstDash val="solid"/>
                    </a:lnL>
                    <a:lnR w="12700">
                      <a:solidFill>
                        <a:srgbClr val="00B5F0"/>
                      </a:solidFill>
                      <a:prstDash val="solid"/>
                    </a:lnR>
                    <a:lnT w="12700">
                      <a:solidFill>
                        <a:srgbClr val="00B5F0"/>
                      </a:solidFill>
                      <a:prstDash val="solid"/>
                    </a:lnT>
                    <a:lnB w="12700">
                      <a:solidFill>
                        <a:srgbClr val="00B5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6" name="object 3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22260" y="6590906"/>
            <a:ext cx="114160" cy="117220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773440" y="6590906"/>
            <a:ext cx="117221" cy="115684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906014" y="6590906"/>
            <a:ext cx="118719" cy="118706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157194" y="6590906"/>
            <a:ext cx="118706" cy="117220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409848" y="6590906"/>
            <a:ext cx="117233" cy="117220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880368" y="6589369"/>
            <a:ext cx="806805" cy="118757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59852" y="6874026"/>
            <a:ext cx="494703" cy="118757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377782" y="6872540"/>
            <a:ext cx="1353286" cy="120243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145114" y="6788797"/>
            <a:ext cx="1505546" cy="289217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333500" y="7157198"/>
            <a:ext cx="747420" cy="118706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2377782" y="7155662"/>
            <a:ext cx="1353286" cy="120243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4139006" y="7157198"/>
            <a:ext cx="493217" cy="117170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459852" y="7525537"/>
            <a:ext cx="494703" cy="118770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2377782" y="7525537"/>
            <a:ext cx="1353286" cy="118770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4139006" y="7355090"/>
            <a:ext cx="2271217" cy="459727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277188" y="7893939"/>
            <a:ext cx="866139" cy="459739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2376233" y="7979168"/>
            <a:ext cx="936180" cy="289280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4139006" y="7979168"/>
            <a:ext cx="1634934" cy="289280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459852" y="8518080"/>
            <a:ext cx="494703" cy="118706"/>
          </a:xfrm>
          <a:prstGeom prst="rect">
            <a:avLst/>
          </a:prstGeom>
        </p:spPr>
      </p:pic>
      <p:grpSp>
        <p:nvGrpSpPr>
          <p:cNvPr id="55" name="object 55"/>
          <p:cNvGrpSpPr/>
          <p:nvPr/>
        </p:nvGrpSpPr>
        <p:grpSpPr>
          <a:xfrm>
            <a:off x="2377782" y="8518080"/>
            <a:ext cx="1339850" cy="118745"/>
            <a:chOff x="2377782" y="8518080"/>
            <a:chExt cx="1339850" cy="118745"/>
          </a:xfrm>
        </p:grpSpPr>
        <p:pic>
          <p:nvPicPr>
            <p:cNvPr id="56" name="object 5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377782" y="8518080"/>
              <a:ext cx="242036" cy="118706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644178" y="8518080"/>
              <a:ext cx="1073200" cy="118706"/>
            </a:xfrm>
            <a:prstGeom prst="rect">
              <a:avLst/>
            </a:prstGeom>
          </p:spPr>
        </p:pic>
      </p:grpSp>
      <p:pic>
        <p:nvPicPr>
          <p:cNvPr id="58" name="object 58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137520" y="8432850"/>
            <a:ext cx="1908924" cy="289217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333500" y="8887967"/>
            <a:ext cx="747420" cy="289267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376233" y="8886481"/>
            <a:ext cx="1333500" cy="290753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4145114" y="8802737"/>
            <a:ext cx="2277313" cy="459727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144739" y="9341637"/>
            <a:ext cx="1123454" cy="117182"/>
          </a:xfrm>
          <a:prstGeom prst="rect">
            <a:avLst/>
          </a:prstGeom>
        </p:spPr>
      </p:pic>
      <p:grpSp>
        <p:nvGrpSpPr>
          <p:cNvPr id="63" name="object 63"/>
          <p:cNvGrpSpPr/>
          <p:nvPr/>
        </p:nvGrpSpPr>
        <p:grpSpPr>
          <a:xfrm>
            <a:off x="2376233" y="9340100"/>
            <a:ext cx="1670050" cy="120650"/>
            <a:chOff x="2376233" y="9340100"/>
            <a:chExt cx="1670050" cy="120650"/>
          </a:xfrm>
        </p:grpSpPr>
        <p:pic>
          <p:nvPicPr>
            <p:cNvPr id="64" name="object 6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376233" y="9341637"/>
              <a:ext cx="243586" cy="11718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644178" y="9340100"/>
              <a:ext cx="1402016" cy="120256"/>
            </a:xfrm>
            <a:prstGeom prst="rect">
              <a:avLst/>
            </a:prstGeom>
          </p:spPr>
        </p:pic>
      </p:grpSp>
      <p:pic>
        <p:nvPicPr>
          <p:cNvPr id="66" name="object 66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4137520" y="9341637"/>
            <a:ext cx="1948459" cy="117182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207147" y="9539540"/>
            <a:ext cx="998588" cy="118706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2376233" y="9537992"/>
            <a:ext cx="1529905" cy="120256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139006" y="9539540"/>
            <a:ext cx="618032" cy="117170"/>
          </a:xfrm>
          <a:prstGeom prst="rect">
            <a:avLst/>
          </a:prstGeom>
        </p:spPr>
      </p:pic>
      <p:grpSp>
        <p:nvGrpSpPr>
          <p:cNvPr id="70" name="object 70"/>
          <p:cNvGrpSpPr/>
          <p:nvPr/>
        </p:nvGrpSpPr>
        <p:grpSpPr>
          <a:xfrm>
            <a:off x="1070178" y="5971336"/>
            <a:ext cx="720090" cy="359410"/>
            <a:chOff x="1070178" y="5971336"/>
            <a:chExt cx="720090" cy="359410"/>
          </a:xfrm>
        </p:grpSpPr>
        <p:sp>
          <p:nvSpPr>
            <p:cNvPr id="71" name="object 71"/>
            <p:cNvSpPr/>
            <p:nvPr/>
          </p:nvSpPr>
          <p:spPr>
            <a:xfrm>
              <a:off x="1070178" y="5971336"/>
              <a:ext cx="720090" cy="359410"/>
            </a:xfrm>
            <a:custGeom>
              <a:avLst/>
              <a:gdLst/>
              <a:ahLst/>
              <a:cxnLst/>
              <a:rect l="l" t="t" r="r" b="b"/>
              <a:pathLst>
                <a:path w="720089" h="359410">
                  <a:moveTo>
                    <a:pt x="618032" y="359270"/>
                  </a:moveTo>
                  <a:lnTo>
                    <a:pt x="101942" y="359270"/>
                  </a:lnTo>
                  <a:lnTo>
                    <a:pt x="62257" y="351250"/>
                  </a:lnTo>
                  <a:lnTo>
                    <a:pt x="29854" y="329384"/>
                  </a:lnTo>
                  <a:lnTo>
                    <a:pt x="8009" y="296958"/>
                  </a:lnTo>
                  <a:lnTo>
                    <a:pt x="0" y="257263"/>
                  </a:lnTo>
                  <a:lnTo>
                    <a:pt x="0" y="100456"/>
                  </a:lnTo>
                  <a:lnTo>
                    <a:pt x="8009" y="61652"/>
                  </a:lnTo>
                  <a:lnTo>
                    <a:pt x="29854" y="29687"/>
                  </a:lnTo>
                  <a:lnTo>
                    <a:pt x="62257" y="7993"/>
                  </a:lnTo>
                  <a:lnTo>
                    <a:pt x="101942" y="0"/>
                  </a:lnTo>
                  <a:lnTo>
                    <a:pt x="618032" y="0"/>
                  </a:lnTo>
                  <a:lnTo>
                    <a:pt x="657720" y="7993"/>
                  </a:lnTo>
                  <a:lnTo>
                    <a:pt x="690141" y="29687"/>
                  </a:lnTo>
                  <a:lnTo>
                    <a:pt x="712007" y="61652"/>
                  </a:lnTo>
                  <a:lnTo>
                    <a:pt x="720026" y="100456"/>
                  </a:lnTo>
                  <a:lnTo>
                    <a:pt x="720026" y="257263"/>
                  </a:lnTo>
                  <a:lnTo>
                    <a:pt x="712007" y="296958"/>
                  </a:lnTo>
                  <a:lnTo>
                    <a:pt x="690141" y="329384"/>
                  </a:lnTo>
                  <a:lnTo>
                    <a:pt x="657720" y="351250"/>
                  </a:lnTo>
                  <a:lnTo>
                    <a:pt x="618032" y="359270"/>
                  </a:lnTo>
                  <a:close/>
                </a:path>
              </a:pathLst>
            </a:custGeom>
            <a:solidFill>
              <a:srgbClr val="A1A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242174" y="6053531"/>
              <a:ext cx="167424" cy="193332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504010" y="6053531"/>
              <a:ext cx="115684" cy="179641"/>
            </a:xfrm>
            <a:prstGeom prst="rect">
              <a:avLst/>
            </a:prstGeom>
          </p:spPr>
        </p:pic>
      </p:grpSp>
      <p:pic>
        <p:nvPicPr>
          <p:cNvPr id="74" name="object 74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957641" y="6053530"/>
            <a:ext cx="2479763" cy="190309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4502848" y="6061125"/>
            <a:ext cx="1484210" cy="181178"/>
          </a:xfrm>
          <a:prstGeom prst="rect">
            <a:avLst/>
          </a:prstGeom>
        </p:spPr>
      </p:pic>
      <p:sp>
        <p:nvSpPr>
          <p:cNvPr id="76" name="object 76"/>
          <p:cNvSpPr/>
          <p:nvPr/>
        </p:nvSpPr>
        <p:spPr>
          <a:xfrm>
            <a:off x="0" y="5600"/>
            <a:ext cx="6824345" cy="717550"/>
          </a:xfrm>
          <a:custGeom>
            <a:avLst/>
            <a:gdLst/>
            <a:ahLst/>
            <a:cxnLst/>
            <a:rect l="l" t="t" r="r" b="b"/>
            <a:pathLst>
              <a:path w="6824345" h="717550">
                <a:moveTo>
                  <a:pt x="6824319" y="716953"/>
                </a:moveTo>
                <a:lnTo>
                  <a:pt x="0" y="716953"/>
                </a:lnTo>
                <a:lnTo>
                  <a:pt x="0" y="0"/>
                </a:lnTo>
                <a:lnTo>
                  <a:pt x="6824319" y="0"/>
                </a:lnTo>
                <a:lnTo>
                  <a:pt x="6824319" y="716953"/>
                </a:lnTo>
                <a:close/>
              </a:path>
            </a:pathLst>
          </a:custGeom>
          <a:solidFill>
            <a:srgbClr val="CFE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7" name="object 77"/>
          <p:cNvGrpSpPr/>
          <p:nvPr/>
        </p:nvGrpSpPr>
        <p:grpSpPr>
          <a:xfrm>
            <a:off x="7183539" y="1080286"/>
            <a:ext cx="368935" cy="688340"/>
            <a:chOff x="7183539" y="1080286"/>
            <a:chExt cx="368935" cy="688340"/>
          </a:xfrm>
        </p:grpSpPr>
        <p:sp>
          <p:nvSpPr>
            <p:cNvPr id="78" name="object 78"/>
            <p:cNvSpPr/>
            <p:nvPr/>
          </p:nvSpPr>
          <p:spPr>
            <a:xfrm>
              <a:off x="7183539" y="1080286"/>
              <a:ext cx="368935" cy="688340"/>
            </a:xfrm>
            <a:custGeom>
              <a:avLst/>
              <a:gdLst/>
              <a:ahLst/>
              <a:cxnLst/>
              <a:rect l="l" t="t" r="r" b="b"/>
              <a:pathLst>
                <a:path w="368934" h="688339">
                  <a:moveTo>
                    <a:pt x="368401" y="688085"/>
                  </a:moveTo>
                  <a:lnTo>
                    <a:pt x="71539" y="688085"/>
                  </a:lnTo>
                  <a:lnTo>
                    <a:pt x="43676" y="682476"/>
                  </a:lnTo>
                  <a:lnTo>
                    <a:pt x="20939" y="667165"/>
                  </a:lnTo>
                  <a:lnTo>
                    <a:pt x="5616" y="644430"/>
                  </a:lnTo>
                  <a:lnTo>
                    <a:pt x="0" y="616546"/>
                  </a:lnTo>
                  <a:lnTo>
                    <a:pt x="0" y="71539"/>
                  </a:lnTo>
                  <a:lnTo>
                    <a:pt x="5616" y="43682"/>
                  </a:lnTo>
                  <a:lnTo>
                    <a:pt x="20939" y="20943"/>
                  </a:lnTo>
                  <a:lnTo>
                    <a:pt x="43676" y="5618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8085"/>
                  </a:lnTo>
                  <a:close/>
                </a:path>
              </a:pathLst>
            </a:custGeom>
            <a:solidFill>
              <a:srgbClr val="C6C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331227" y="1183829"/>
              <a:ext cx="47625" cy="184785"/>
            </a:xfrm>
            <a:custGeom>
              <a:avLst/>
              <a:gdLst/>
              <a:ahLst/>
              <a:cxnLst/>
              <a:rect l="l" t="t" r="r" b="b"/>
              <a:pathLst>
                <a:path w="47625" h="184784">
                  <a:moveTo>
                    <a:pt x="44145" y="3022"/>
                  </a:moveTo>
                  <a:lnTo>
                    <a:pt x="41071" y="0"/>
                  </a:lnTo>
                  <a:lnTo>
                    <a:pt x="31940" y="0"/>
                  </a:lnTo>
                  <a:lnTo>
                    <a:pt x="30403" y="3022"/>
                  </a:lnTo>
                  <a:lnTo>
                    <a:pt x="28917" y="6096"/>
                  </a:lnTo>
                  <a:lnTo>
                    <a:pt x="27381" y="13690"/>
                  </a:lnTo>
                  <a:lnTo>
                    <a:pt x="21285" y="21285"/>
                  </a:lnTo>
                  <a:lnTo>
                    <a:pt x="12153" y="22821"/>
                  </a:lnTo>
                  <a:lnTo>
                    <a:pt x="1485" y="24358"/>
                  </a:lnTo>
                  <a:lnTo>
                    <a:pt x="0" y="25895"/>
                  </a:lnTo>
                  <a:lnTo>
                    <a:pt x="0" y="36512"/>
                  </a:lnTo>
                  <a:lnTo>
                    <a:pt x="27381" y="36512"/>
                  </a:lnTo>
                  <a:lnTo>
                    <a:pt x="27381" y="120256"/>
                  </a:lnTo>
                  <a:lnTo>
                    <a:pt x="30403" y="121793"/>
                  </a:lnTo>
                  <a:lnTo>
                    <a:pt x="39585" y="121793"/>
                  </a:lnTo>
                  <a:lnTo>
                    <a:pt x="44145" y="120256"/>
                  </a:lnTo>
                  <a:lnTo>
                    <a:pt x="44145" y="3022"/>
                  </a:lnTo>
                  <a:close/>
                </a:path>
                <a:path w="47625" h="184784">
                  <a:moveTo>
                    <a:pt x="47180" y="159842"/>
                  </a:moveTo>
                  <a:lnTo>
                    <a:pt x="39585" y="153733"/>
                  </a:lnTo>
                  <a:lnTo>
                    <a:pt x="24358" y="153733"/>
                  </a:lnTo>
                  <a:lnTo>
                    <a:pt x="16713" y="159842"/>
                  </a:lnTo>
                  <a:lnTo>
                    <a:pt x="16713" y="176555"/>
                  </a:lnTo>
                  <a:lnTo>
                    <a:pt x="22821" y="184200"/>
                  </a:lnTo>
                  <a:lnTo>
                    <a:pt x="39585" y="184200"/>
                  </a:lnTo>
                  <a:lnTo>
                    <a:pt x="47180" y="176555"/>
                  </a:lnTo>
                  <a:lnTo>
                    <a:pt x="47180" y="1598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296200" y="1401508"/>
              <a:ext cx="133946" cy="270967"/>
            </a:xfrm>
            <a:prstGeom prst="rect">
              <a:avLst/>
            </a:prstGeom>
          </p:spPr>
        </p:pic>
      </p:grpSp>
      <p:grpSp>
        <p:nvGrpSpPr>
          <p:cNvPr id="81" name="object 81"/>
          <p:cNvGrpSpPr/>
          <p:nvPr/>
        </p:nvGrpSpPr>
        <p:grpSpPr>
          <a:xfrm>
            <a:off x="7183539" y="2570606"/>
            <a:ext cx="368935" cy="688340"/>
            <a:chOff x="7183539" y="2570606"/>
            <a:chExt cx="368935" cy="688340"/>
          </a:xfrm>
        </p:grpSpPr>
        <p:sp>
          <p:nvSpPr>
            <p:cNvPr id="82" name="object 82"/>
            <p:cNvSpPr/>
            <p:nvPr/>
          </p:nvSpPr>
          <p:spPr>
            <a:xfrm>
              <a:off x="7183539" y="2570606"/>
              <a:ext cx="368935" cy="688340"/>
            </a:xfrm>
            <a:custGeom>
              <a:avLst/>
              <a:gdLst/>
              <a:ahLst/>
              <a:cxnLst/>
              <a:rect l="l" t="t" r="r" b="b"/>
              <a:pathLst>
                <a:path w="368934" h="688339">
                  <a:moveTo>
                    <a:pt x="368401" y="688035"/>
                  </a:moveTo>
                  <a:lnTo>
                    <a:pt x="71539" y="688035"/>
                  </a:lnTo>
                  <a:lnTo>
                    <a:pt x="43676" y="682400"/>
                  </a:lnTo>
                  <a:lnTo>
                    <a:pt x="20939" y="666924"/>
                  </a:lnTo>
                  <a:lnTo>
                    <a:pt x="5616" y="643747"/>
                  </a:lnTo>
                  <a:lnTo>
                    <a:pt x="0" y="615010"/>
                  </a:lnTo>
                  <a:lnTo>
                    <a:pt x="0" y="71539"/>
                  </a:lnTo>
                  <a:lnTo>
                    <a:pt x="5616" y="43660"/>
                  </a:lnTo>
                  <a:lnTo>
                    <a:pt x="20939" y="20924"/>
                  </a:lnTo>
                  <a:lnTo>
                    <a:pt x="43676" y="5611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8035"/>
                  </a:lnTo>
                  <a:close/>
                </a:path>
              </a:pathLst>
            </a:custGeom>
            <a:solidFill>
              <a:srgbClr val="C6C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296200" y="2686303"/>
              <a:ext cx="133946" cy="272503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294664" y="3013570"/>
              <a:ext cx="137020" cy="137020"/>
            </a:xfrm>
            <a:prstGeom prst="rect">
              <a:avLst/>
            </a:prstGeom>
          </p:spPr>
        </p:pic>
      </p:grpSp>
      <p:grpSp>
        <p:nvGrpSpPr>
          <p:cNvPr id="85" name="object 85"/>
          <p:cNvGrpSpPr/>
          <p:nvPr/>
        </p:nvGrpSpPr>
        <p:grpSpPr>
          <a:xfrm>
            <a:off x="7183539" y="1826221"/>
            <a:ext cx="368935" cy="687070"/>
            <a:chOff x="7183539" y="1826221"/>
            <a:chExt cx="368935" cy="687070"/>
          </a:xfrm>
        </p:grpSpPr>
        <p:sp>
          <p:nvSpPr>
            <p:cNvPr id="86" name="object 86"/>
            <p:cNvSpPr/>
            <p:nvPr/>
          </p:nvSpPr>
          <p:spPr>
            <a:xfrm>
              <a:off x="7183539" y="1826221"/>
              <a:ext cx="368935" cy="687070"/>
            </a:xfrm>
            <a:custGeom>
              <a:avLst/>
              <a:gdLst/>
              <a:ahLst/>
              <a:cxnLst/>
              <a:rect l="l" t="t" r="r" b="b"/>
              <a:pathLst>
                <a:path w="368934" h="687069">
                  <a:moveTo>
                    <a:pt x="368401" y="686536"/>
                  </a:moveTo>
                  <a:lnTo>
                    <a:pt x="71539" y="686536"/>
                  </a:lnTo>
                  <a:lnTo>
                    <a:pt x="43676" y="680920"/>
                  </a:lnTo>
                  <a:lnTo>
                    <a:pt x="20939" y="665599"/>
                  </a:lnTo>
                  <a:lnTo>
                    <a:pt x="5616" y="642865"/>
                  </a:lnTo>
                  <a:lnTo>
                    <a:pt x="0" y="615010"/>
                  </a:lnTo>
                  <a:lnTo>
                    <a:pt x="0" y="71539"/>
                  </a:lnTo>
                  <a:lnTo>
                    <a:pt x="5616" y="43655"/>
                  </a:lnTo>
                  <a:lnTo>
                    <a:pt x="20939" y="20920"/>
                  </a:lnTo>
                  <a:lnTo>
                    <a:pt x="43676" y="5609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6536"/>
                  </a:lnTo>
                  <a:close/>
                </a:path>
              </a:pathLst>
            </a:custGeom>
            <a:solidFill>
              <a:srgbClr val="C6C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296200" y="1940369"/>
              <a:ext cx="133946" cy="274040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294664" y="2269184"/>
              <a:ext cx="137020" cy="135483"/>
            </a:xfrm>
            <a:prstGeom prst="rect">
              <a:avLst/>
            </a:prstGeom>
          </p:spPr>
        </p:pic>
      </p:grpSp>
      <p:grpSp>
        <p:nvGrpSpPr>
          <p:cNvPr id="89" name="object 89"/>
          <p:cNvGrpSpPr/>
          <p:nvPr/>
        </p:nvGrpSpPr>
        <p:grpSpPr>
          <a:xfrm>
            <a:off x="7183539" y="3314991"/>
            <a:ext cx="368935" cy="688340"/>
            <a:chOff x="7183539" y="3314991"/>
            <a:chExt cx="368935" cy="688340"/>
          </a:xfrm>
        </p:grpSpPr>
        <p:sp>
          <p:nvSpPr>
            <p:cNvPr id="90" name="object 90"/>
            <p:cNvSpPr/>
            <p:nvPr/>
          </p:nvSpPr>
          <p:spPr>
            <a:xfrm>
              <a:off x="7183539" y="3314991"/>
              <a:ext cx="368935" cy="688340"/>
            </a:xfrm>
            <a:custGeom>
              <a:avLst/>
              <a:gdLst/>
              <a:ahLst/>
              <a:cxnLst/>
              <a:rect l="l" t="t" r="r" b="b"/>
              <a:pathLst>
                <a:path w="368934" h="688339">
                  <a:moveTo>
                    <a:pt x="368401" y="688035"/>
                  </a:moveTo>
                  <a:lnTo>
                    <a:pt x="71539" y="688035"/>
                  </a:lnTo>
                  <a:lnTo>
                    <a:pt x="43676" y="682425"/>
                  </a:lnTo>
                  <a:lnTo>
                    <a:pt x="20939" y="667115"/>
                  </a:lnTo>
                  <a:lnTo>
                    <a:pt x="5616" y="644379"/>
                  </a:lnTo>
                  <a:lnTo>
                    <a:pt x="0" y="616496"/>
                  </a:lnTo>
                  <a:lnTo>
                    <a:pt x="0" y="73075"/>
                  </a:lnTo>
                  <a:lnTo>
                    <a:pt x="5616" y="44309"/>
                  </a:lnTo>
                  <a:lnTo>
                    <a:pt x="20939" y="21116"/>
                  </a:lnTo>
                  <a:lnTo>
                    <a:pt x="43676" y="5635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8035"/>
                  </a:lnTo>
                  <a:close/>
                </a:path>
              </a:pathLst>
            </a:custGeom>
            <a:solidFill>
              <a:srgbClr val="C6C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296200" y="3430689"/>
              <a:ext cx="133946" cy="272453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294664" y="3759492"/>
              <a:ext cx="137020" cy="135483"/>
            </a:xfrm>
            <a:prstGeom prst="rect">
              <a:avLst/>
            </a:prstGeom>
          </p:spPr>
        </p:pic>
      </p:grpSp>
      <p:grpSp>
        <p:nvGrpSpPr>
          <p:cNvPr id="93" name="object 93"/>
          <p:cNvGrpSpPr/>
          <p:nvPr/>
        </p:nvGrpSpPr>
        <p:grpSpPr>
          <a:xfrm>
            <a:off x="7183539" y="4060875"/>
            <a:ext cx="368935" cy="687070"/>
            <a:chOff x="7183539" y="4060875"/>
            <a:chExt cx="368935" cy="687070"/>
          </a:xfrm>
        </p:grpSpPr>
        <p:sp>
          <p:nvSpPr>
            <p:cNvPr id="94" name="object 94"/>
            <p:cNvSpPr/>
            <p:nvPr/>
          </p:nvSpPr>
          <p:spPr>
            <a:xfrm>
              <a:off x="7183539" y="4060875"/>
              <a:ext cx="368935" cy="687070"/>
            </a:xfrm>
            <a:custGeom>
              <a:avLst/>
              <a:gdLst/>
              <a:ahLst/>
              <a:cxnLst/>
              <a:rect l="l" t="t" r="r" b="b"/>
              <a:pathLst>
                <a:path w="368934" h="687070">
                  <a:moveTo>
                    <a:pt x="368401" y="686536"/>
                  </a:moveTo>
                  <a:lnTo>
                    <a:pt x="71539" y="686536"/>
                  </a:lnTo>
                  <a:lnTo>
                    <a:pt x="43676" y="680927"/>
                  </a:lnTo>
                  <a:lnTo>
                    <a:pt x="20939" y="665618"/>
                  </a:lnTo>
                  <a:lnTo>
                    <a:pt x="5616" y="642886"/>
                  </a:lnTo>
                  <a:lnTo>
                    <a:pt x="0" y="615010"/>
                  </a:lnTo>
                  <a:lnTo>
                    <a:pt x="0" y="71589"/>
                  </a:lnTo>
                  <a:lnTo>
                    <a:pt x="5616" y="43698"/>
                  </a:lnTo>
                  <a:lnTo>
                    <a:pt x="20939" y="20945"/>
                  </a:lnTo>
                  <a:lnTo>
                    <a:pt x="43676" y="5617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6536"/>
                  </a:lnTo>
                  <a:close/>
                </a:path>
              </a:pathLst>
            </a:custGeom>
            <a:solidFill>
              <a:srgbClr val="C6C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296200" y="4175073"/>
              <a:ext cx="133946" cy="273989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294664" y="4503889"/>
              <a:ext cx="137020" cy="136969"/>
            </a:xfrm>
            <a:prstGeom prst="rect">
              <a:avLst/>
            </a:prstGeom>
          </p:spPr>
        </p:pic>
      </p:grpSp>
      <p:grpSp>
        <p:nvGrpSpPr>
          <p:cNvPr id="97" name="object 97"/>
          <p:cNvGrpSpPr/>
          <p:nvPr/>
        </p:nvGrpSpPr>
        <p:grpSpPr>
          <a:xfrm>
            <a:off x="7183539" y="4805260"/>
            <a:ext cx="368935" cy="688340"/>
            <a:chOff x="7183539" y="4805260"/>
            <a:chExt cx="368935" cy="688340"/>
          </a:xfrm>
        </p:grpSpPr>
        <p:sp>
          <p:nvSpPr>
            <p:cNvPr id="98" name="object 98"/>
            <p:cNvSpPr/>
            <p:nvPr/>
          </p:nvSpPr>
          <p:spPr>
            <a:xfrm>
              <a:off x="7183539" y="4805260"/>
              <a:ext cx="368935" cy="688340"/>
            </a:xfrm>
            <a:custGeom>
              <a:avLst/>
              <a:gdLst/>
              <a:ahLst/>
              <a:cxnLst/>
              <a:rect l="l" t="t" r="r" b="b"/>
              <a:pathLst>
                <a:path w="368934" h="688339">
                  <a:moveTo>
                    <a:pt x="368401" y="688086"/>
                  </a:moveTo>
                  <a:lnTo>
                    <a:pt x="71539" y="688086"/>
                  </a:lnTo>
                  <a:lnTo>
                    <a:pt x="43676" y="682474"/>
                  </a:lnTo>
                  <a:lnTo>
                    <a:pt x="20939" y="667161"/>
                  </a:lnTo>
                  <a:lnTo>
                    <a:pt x="5616" y="644425"/>
                  </a:lnTo>
                  <a:lnTo>
                    <a:pt x="0" y="616546"/>
                  </a:lnTo>
                  <a:lnTo>
                    <a:pt x="0" y="71589"/>
                  </a:lnTo>
                  <a:lnTo>
                    <a:pt x="5616" y="43703"/>
                  </a:lnTo>
                  <a:lnTo>
                    <a:pt x="20939" y="20950"/>
                  </a:lnTo>
                  <a:lnTo>
                    <a:pt x="43676" y="5619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8086"/>
                  </a:lnTo>
                  <a:close/>
                </a:path>
              </a:pathLst>
            </a:custGeom>
            <a:solidFill>
              <a:srgbClr val="C6C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296200" y="4920957"/>
              <a:ext cx="133946" cy="272503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7294664" y="5248274"/>
              <a:ext cx="137020" cy="136969"/>
            </a:xfrm>
            <a:prstGeom prst="rect">
              <a:avLst/>
            </a:prstGeom>
          </p:spPr>
        </p:pic>
      </p:grpSp>
      <p:grpSp>
        <p:nvGrpSpPr>
          <p:cNvPr id="101" name="object 101"/>
          <p:cNvGrpSpPr/>
          <p:nvPr/>
        </p:nvGrpSpPr>
        <p:grpSpPr>
          <a:xfrm>
            <a:off x="7183539" y="5549645"/>
            <a:ext cx="368935" cy="688340"/>
            <a:chOff x="7183539" y="5549645"/>
            <a:chExt cx="368935" cy="688340"/>
          </a:xfrm>
        </p:grpSpPr>
        <p:sp>
          <p:nvSpPr>
            <p:cNvPr id="102" name="object 102"/>
            <p:cNvSpPr/>
            <p:nvPr/>
          </p:nvSpPr>
          <p:spPr>
            <a:xfrm>
              <a:off x="7183539" y="5549645"/>
              <a:ext cx="368935" cy="688340"/>
            </a:xfrm>
            <a:custGeom>
              <a:avLst/>
              <a:gdLst/>
              <a:ahLst/>
              <a:cxnLst/>
              <a:rect l="l" t="t" r="r" b="b"/>
              <a:pathLst>
                <a:path w="368934" h="688339">
                  <a:moveTo>
                    <a:pt x="368401" y="688086"/>
                  </a:moveTo>
                  <a:lnTo>
                    <a:pt x="71539" y="688086"/>
                  </a:lnTo>
                  <a:lnTo>
                    <a:pt x="43676" y="682476"/>
                  </a:lnTo>
                  <a:lnTo>
                    <a:pt x="20939" y="667165"/>
                  </a:lnTo>
                  <a:lnTo>
                    <a:pt x="5616" y="644430"/>
                  </a:lnTo>
                  <a:lnTo>
                    <a:pt x="0" y="616546"/>
                  </a:lnTo>
                  <a:lnTo>
                    <a:pt x="0" y="73075"/>
                  </a:lnTo>
                  <a:lnTo>
                    <a:pt x="5616" y="44330"/>
                  </a:lnTo>
                  <a:lnTo>
                    <a:pt x="20939" y="21135"/>
                  </a:lnTo>
                  <a:lnTo>
                    <a:pt x="43676" y="5642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8086"/>
                  </a:lnTo>
                  <a:close/>
                </a:path>
              </a:pathLst>
            </a:custGeom>
            <a:solidFill>
              <a:srgbClr val="C6C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7296200" y="5665342"/>
              <a:ext cx="133946" cy="272503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294664" y="5994145"/>
              <a:ext cx="137020" cy="135483"/>
            </a:xfrm>
            <a:prstGeom prst="rect">
              <a:avLst/>
            </a:prstGeom>
          </p:spPr>
        </p:pic>
      </p:grpSp>
      <p:grpSp>
        <p:nvGrpSpPr>
          <p:cNvPr id="105" name="object 105"/>
          <p:cNvGrpSpPr/>
          <p:nvPr/>
        </p:nvGrpSpPr>
        <p:grpSpPr>
          <a:xfrm>
            <a:off x="7183539" y="6295580"/>
            <a:ext cx="368935" cy="687070"/>
            <a:chOff x="7183539" y="6295580"/>
            <a:chExt cx="368935" cy="687070"/>
          </a:xfrm>
        </p:grpSpPr>
        <p:sp>
          <p:nvSpPr>
            <p:cNvPr id="106" name="object 106"/>
            <p:cNvSpPr/>
            <p:nvPr/>
          </p:nvSpPr>
          <p:spPr>
            <a:xfrm>
              <a:off x="7183539" y="6295580"/>
              <a:ext cx="368935" cy="687070"/>
            </a:xfrm>
            <a:custGeom>
              <a:avLst/>
              <a:gdLst/>
              <a:ahLst/>
              <a:cxnLst/>
              <a:rect l="l" t="t" r="r" b="b"/>
              <a:pathLst>
                <a:path w="368934" h="687070">
                  <a:moveTo>
                    <a:pt x="368401" y="686536"/>
                  </a:moveTo>
                  <a:lnTo>
                    <a:pt x="71539" y="686536"/>
                  </a:lnTo>
                  <a:lnTo>
                    <a:pt x="43676" y="680920"/>
                  </a:lnTo>
                  <a:lnTo>
                    <a:pt x="20939" y="665599"/>
                  </a:lnTo>
                  <a:lnTo>
                    <a:pt x="5616" y="642865"/>
                  </a:lnTo>
                  <a:lnTo>
                    <a:pt x="0" y="615010"/>
                  </a:lnTo>
                  <a:lnTo>
                    <a:pt x="0" y="71539"/>
                  </a:lnTo>
                  <a:lnTo>
                    <a:pt x="5616" y="43655"/>
                  </a:lnTo>
                  <a:lnTo>
                    <a:pt x="20939" y="20920"/>
                  </a:lnTo>
                  <a:lnTo>
                    <a:pt x="43676" y="5609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6536"/>
                  </a:lnTo>
                  <a:close/>
                </a:path>
              </a:pathLst>
            </a:custGeom>
            <a:solidFill>
              <a:srgbClr val="C6C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7296200" y="6409727"/>
              <a:ext cx="133946" cy="274040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7294664" y="6738543"/>
              <a:ext cx="137020" cy="137020"/>
            </a:xfrm>
            <a:prstGeom prst="rect">
              <a:avLst/>
            </a:prstGeom>
          </p:spPr>
        </p:pic>
      </p:grpSp>
      <p:grpSp>
        <p:nvGrpSpPr>
          <p:cNvPr id="109" name="object 109"/>
          <p:cNvGrpSpPr/>
          <p:nvPr/>
        </p:nvGrpSpPr>
        <p:grpSpPr>
          <a:xfrm>
            <a:off x="7183539" y="7039964"/>
            <a:ext cx="368935" cy="688340"/>
            <a:chOff x="7183539" y="7039964"/>
            <a:chExt cx="368935" cy="688340"/>
          </a:xfrm>
        </p:grpSpPr>
        <p:sp>
          <p:nvSpPr>
            <p:cNvPr id="110" name="object 110"/>
            <p:cNvSpPr/>
            <p:nvPr/>
          </p:nvSpPr>
          <p:spPr>
            <a:xfrm>
              <a:off x="7183539" y="7039964"/>
              <a:ext cx="368935" cy="688340"/>
            </a:xfrm>
            <a:custGeom>
              <a:avLst/>
              <a:gdLst/>
              <a:ahLst/>
              <a:cxnLst/>
              <a:rect l="l" t="t" r="r" b="b"/>
              <a:pathLst>
                <a:path w="368934" h="688340">
                  <a:moveTo>
                    <a:pt x="368401" y="688035"/>
                  </a:moveTo>
                  <a:lnTo>
                    <a:pt x="71539" y="688035"/>
                  </a:lnTo>
                  <a:lnTo>
                    <a:pt x="43676" y="682423"/>
                  </a:lnTo>
                  <a:lnTo>
                    <a:pt x="20939" y="667110"/>
                  </a:lnTo>
                  <a:lnTo>
                    <a:pt x="5616" y="644374"/>
                  </a:lnTo>
                  <a:lnTo>
                    <a:pt x="0" y="616496"/>
                  </a:lnTo>
                  <a:lnTo>
                    <a:pt x="0" y="71539"/>
                  </a:lnTo>
                  <a:lnTo>
                    <a:pt x="5616" y="43660"/>
                  </a:lnTo>
                  <a:lnTo>
                    <a:pt x="20939" y="20924"/>
                  </a:lnTo>
                  <a:lnTo>
                    <a:pt x="43676" y="5611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8035"/>
                  </a:lnTo>
                  <a:close/>
                </a:path>
              </a:pathLst>
            </a:custGeom>
            <a:solidFill>
              <a:srgbClr val="00B5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7296200" y="7155662"/>
              <a:ext cx="133946" cy="272503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7294664" y="7482928"/>
              <a:ext cx="137020" cy="137020"/>
            </a:xfrm>
            <a:prstGeom prst="rect">
              <a:avLst/>
            </a:prstGeom>
          </p:spPr>
        </p:pic>
      </p:grpSp>
      <p:grpSp>
        <p:nvGrpSpPr>
          <p:cNvPr id="113" name="object 113"/>
          <p:cNvGrpSpPr/>
          <p:nvPr/>
        </p:nvGrpSpPr>
        <p:grpSpPr>
          <a:xfrm>
            <a:off x="7183539" y="7784350"/>
            <a:ext cx="368935" cy="688340"/>
            <a:chOff x="7183539" y="7784350"/>
            <a:chExt cx="368935" cy="688340"/>
          </a:xfrm>
        </p:grpSpPr>
        <p:sp>
          <p:nvSpPr>
            <p:cNvPr id="114" name="object 114"/>
            <p:cNvSpPr/>
            <p:nvPr/>
          </p:nvSpPr>
          <p:spPr>
            <a:xfrm>
              <a:off x="7183539" y="7784350"/>
              <a:ext cx="368935" cy="688340"/>
            </a:xfrm>
            <a:custGeom>
              <a:avLst/>
              <a:gdLst/>
              <a:ahLst/>
              <a:cxnLst/>
              <a:rect l="l" t="t" r="r" b="b"/>
              <a:pathLst>
                <a:path w="368934" h="688340">
                  <a:moveTo>
                    <a:pt x="368401" y="688035"/>
                  </a:moveTo>
                  <a:lnTo>
                    <a:pt x="71539" y="688035"/>
                  </a:lnTo>
                  <a:lnTo>
                    <a:pt x="43676" y="682425"/>
                  </a:lnTo>
                  <a:lnTo>
                    <a:pt x="20939" y="667115"/>
                  </a:lnTo>
                  <a:lnTo>
                    <a:pt x="5616" y="644379"/>
                  </a:lnTo>
                  <a:lnTo>
                    <a:pt x="0" y="616496"/>
                  </a:lnTo>
                  <a:lnTo>
                    <a:pt x="0" y="73075"/>
                  </a:lnTo>
                  <a:lnTo>
                    <a:pt x="5616" y="44957"/>
                  </a:lnTo>
                  <a:lnTo>
                    <a:pt x="20939" y="21693"/>
                  </a:lnTo>
                  <a:lnTo>
                    <a:pt x="43676" y="5851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8035"/>
                  </a:lnTo>
                  <a:close/>
                </a:path>
              </a:pathLst>
            </a:custGeom>
            <a:solidFill>
              <a:srgbClr val="C6C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7296200" y="7900047"/>
              <a:ext cx="133946" cy="272453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7294664" y="8228850"/>
              <a:ext cx="137020" cy="135483"/>
            </a:xfrm>
            <a:prstGeom prst="rect">
              <a:avLst/>
            </a:prstGeom>
          </p:spPr>
        </p:pic>
      </p:grpSp>
      <p:pic>
        <p:nvPicPr>
          <p:cNvPr id="117" name="object 117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7183539" y="8530233"/>
            <a:ext cx="368401" cy="688085"/>
          </a:xfrm>
          <a:prstGeom prst="rect">
            <a:avLst/>
          </a:prstGeom>
        </p:spPr>
      </p:pic>
      <p:grpSp>
        <p:nvGrpSpPr>
          <p:cNvPr id="118" name="object 118"/>
          <p:cNvGrpSpPr/>
          <p:nvPr/>
        </p:nvGrpSpPr>
        <p:grpSpPr>
          <a:xfrm>
            <a:off x="7183539" y="9274619"/>
            <a:ext cx="368935" cy="688340"/>
            <a:chOff x="7183539" y="9274619"/>
            <a:chExt cx="368935" cy="688340"/>
          </a:xfrm>
        </p:grpSpPr>
        <p:sp>
          <p:nvSpPr>
            <p:cNvPr id="119" name="object 119"/>
            <p:cNvSpPr/>
            <p:nvPr/>
          </p:nvSpPr>
          <p:spPr>
            <a:xfrm>
              <a:off x="7183539" y="9274619"/>
              <a:ext cx="368935" cy="688340"/>
            </a:xfrm>
            <a:custGeom>
              <a:avLst/>
              <a:gdLst/>
              <a:ahLst/>
              <a:cxnLst/>
              <a:rect l="l" t="t" r="r" b="b"/>
              <a:pathLst>
                <a:path w="368934" h="688340">
                  <a:moveTo>
                    <a:pt x="368401" y="688086"/>
                  </a:moveTo>
                  <a:lnTo>
                    <a:pt x="71539" y="688086"/>
                  </a:lnTo>
                  <a:lnTo>
                    <a:pt x="43676" y="682474"/>
                  </a:lnTo>
                  <a:lnTo>
                    <a:pt x="20939" y="667161"/>
                  </a:lnTo>
                  <a:lnTo>
                    <a:pt x="5616" y="644425"/>
                  </a:lnTo>
                  <a:lnTo>
                    <a:pt x="0" y="616546"/>
                  </a:lnTo>
                  <a:lnTo>
                    <a:pt x="0" y="71589"/>
                  </a:lnTo>
                  <a:lnTo>
                    <a:pt x="5616" y="43703"/>
                  </a:lnTo>
                  <a:lnTo>
                    <a:pt x="20939" y="20950"/>
                  </a:lnTo>
                  <a:lnTo>
                    <a:pt x="43676" y="5619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8086"/>
                  </a:lnTo>
                  <a:close/>
                </a:path>
              </a:pathLst>
            </a:custGeom>
            <a:solidFill>
              <a:srgbClr val="C6C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7323581" y="9341637"/>
              <a:ext cx="79184" cy="121742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7296200" y="9483178"/>
              <a:ext cx="133946" cy="42014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89D72E26EB5F9489C9A440F91AC6E40" ma:contentTypeVersion="10" ma:contentTypeDescription="新しいドキュメントを作成します。" ma:contentTypeScope="" ma:versionID="ceadf1278912028180655f5134ae2cae">
  <xsd:schema xmlns:xsd="http://www.w3.org/2001/XMLSchema" xmlns:xs="http://www.w3.org/2001/XMLSchema" xmlns:p="http://schemas.microsoft.com/office/2006/metadata/properties" xmlns:ns2="2cd3b311-160d-4cf5-9d1e-20cf9358769e" xmlns:ns3="9643a475-4087-444b-8a5c-3b3225f15b1e" targetNamespace="http://schemas.microsoft.com/office/2006/metadata/properties" ma:root="true" ma:fieldsID="9ae17bc3b3e6eac0e11e2542cc18ae09" ns2:_="" ns3:_="">
    <xsd:import namespace="2cd3b311-160d-4cf5-9d1e-20cf9358769e"/>
    <xsd:import namespace="9643a475-4087-444b-8a5c-3b3225f15b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d3b311-160d-4cf5-9d1e-20cf935876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5f7d7723-6ec3-4a72-b7b8-1992432b96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43a475-4087-444b-8a5c-3b3225f15b1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e3766e58-9e09-4d5d-87ec-80d3d17d3b65}" ma:internalName="TaxCatchAll" ma:showField="CatchAllData" ma:web="9643a475-4087-444b-8a5c-3b3225f15b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d3b311-160d-4cf5-9d1e-20cf9358769e">
      <Terms xmlns="http://schemas.microsoft.com/office/infopath/2007/PartnerControls"/>
    </lcf76f155ced4ddcb4097134ff3c332f>
    <TaxCatchAll xmlns="9643a475-4087-444b-8a5c-3b3225f15b1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7D5763-4B29-4D54-8136-AB8CEECFF5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d3b311-160d-4cf5-9d1e-20cf9358769e"/>
    <ds:schemaRef ds:uri="9643a475-4087-444b-8a5c-3b3225f15b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384975-A0FE-4347-B9A3-5C6071392282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9643a475-4087-444b-8a5c-3b3225f15b1e"/>
    <ds:schemaRef ds:uri="2cd3b311-160d-4cf5-9d1e-20cf9358769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A8E0EB1-FB7F-4B1C-959C-BECB550BC4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3</Words>
  <Application>Microsoft Office PowerPoint</Application>
  <PresentationFormat>ユーザー設定</PresentationFormat>
  <Paragraphs>3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游ゴシック</vt:lpstr>
      <vt:lpstr>Arial</vt:lpstr>
      <vt:lpstr>Calibri</vt:lpstr>
      <vt:lpstr>Times New Roman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������������</dc:title>
  <dc:creator>TaskPC058</dc:creator>
  <cp:lastModifiedBy>児嶋 健太</cp:lastModifiedBy>
  <cp:revision>3</cp:revision>
  <cp:lastPrinted>2024-10-23T10:16:03Z</cp:lastPrinted>
  <dcterms:created xsi:type="dcterms:W3CDTF">2024-06-26T04:11:55Z</dcterms:created>
  <dcterms:modified xsi:type="dcterms:W3CDTF">2025-06-30T11:43:23Z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2023-11-29T00:00:00Z</vt:filetime>
  </property>
  <property fmtid="{D5CDD505-2E9C-101B-9397-08002B2CF9AE}" pid="3" name="Producer">
    <vt:lpwstr>cairo 1.16.0 (https://cairographics.org)</vt:lpwstr>
  </property>
  <property fmtid="{D5CDD505-2E9C-101B-9397-08002B2CF9AE}" pid="4" name="LastSaved">
    <vt:filetime>2023-11-29T00:00:00Z</vt:filetime>
  </property>
  <property fmtid="{D5CDD505-2E9C-101B-9397-08002B2CF9AE}" pid="5" name="ContentTypeId">
    <vt:lpwstr>0x010100589D72E26EB5F9489C9A440F91AC6E40</vt:lpwstr>
  </property>
  <property fmtid="{D5CDD505-2E9C-101B-9397-08002B2CF9AE}" pid="6" name="MediaServiceImageTags">
    <vt:lpwstr/>
  </property>
</Properties>
</file>