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44" saveSubsetFonts="1" autoCompressPictures="0">
  <p:sldMasterIdLst>
    <p:sldMasterId id="2147483660" r:id="rId1"/>
    <p:sldMasterId id="2147483662" r:id="rId2"/>
    <p:sldMasterId id="2147483666" r:id="rId3"/>
    <p:sldMasterId id="2147483668" r:id="rId4"/>
  </p:sldMasterIdLst>
  <p:notesMasterIdLst>
    <p:notesMasterId r:id="rId41"/>
  </p:notesMasterIdLst>
  <p:handoutMasterIdLst>
    <p:handoutMasterId r:id="rId42"/>
  </p:handoutMasterIdLst>
  <p:sldIdLst>
    <p:sldId id="361" r:id="rId5"/>
    <p:sldId id="362" r:id="rId6"/>
    <p:sldId id="363" r:id="rId7"/>
    <p:sldId id="364" r:id="rId8"/>
    <p:sldId id="365" r:id="rId9"/>
    <p:sldId id="366" r:id="rId10"/>
    <p:sldId id="370" r:id="rId11"/>
    <p:sldId id="371" r:id="rId12"/>
    <p:sldId id="372" r:id="rId13"/>
    <p:sldId id="373" r:id="rId14"/>
    <p:sldId id="374" r:id="rId15"/>
    <p:sldId id="375" r:id="rId16"/>
    <p:sldId id="376" r:id="rId17"/>
    <p:sldId id="696" r:id="rId18"/>
    <p:sldId id="379" r:id="rId19"/>
    <p:sldId id="406" r:id="rId20"/>
    <p:sldId id="713" r:id="rId21"/>
    <p:sldId id="382" r:id="rId22"/>
    <p:sldId id="383" r:id="rId23"/>
    <p:sldId id="456" r:id="rId24"/>
    <p:sldId id="457" r:id="rId25"/>
    <p:sldId id="386" r:id="rId26"/>
    <p:sldId id="441" r:id="rId27"/>
    <p:sldId id="388" r:id="rId28"/>
    <p:sldId id="442" r:id="rId29"/>
    <p:sldId id="390" r:id="rId30"/>
    <p:sldId id="391" r:id="rId31"/>
    <p:sldId id="392" r:id="rId32"/>
    <p:sldId id="393" r:id="rId33"/>
    <p:sldId id="394" r:id="rId34"/>
    <p:sldId id="408" r:id="rId35"/>
    <p:sldId id="396" r:id="rId36"/>
    <p:sldId id="397" r:id="rId37"/>
    <p:sldId id="398" r:id="rId38"/>
    <p:sldId id="399" r:id="rId39"/>
    <p:sldId id="400" r:id="rId40"/>
  </p:sldIdLst>
  <p:sldSz cx="10691813" cy="7559675"/>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0F158B-42CD-FA51-0C6B-C1917227EBAF}" name="JW09" initials="" userId="S::jw09@digitalway.onmicrosoft.com::7a115b61-3edb-4ca0-a1d3-763d19f04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EF"/>
    <a:srgbClr val="EBFFEB"/>
    <a:srgbClr val="D1FFD1"/>
    <a:srgbClr val="FFFFDD"/>
    <a:srgbClr val="FFDDDD"/>
    <a:srgbClr val="FFE1E1"/>
    <a:srgbClr val="E6E7E8"/>
    <a:srgbClr val="FDE9F1"/>
    <a:srgbClr val="B31919"/>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0" autoAdjust="0"/>
    <p:restoredTop sz="94014" autoAdjust="0"/>
  </p:normalViewPr>
  <p:slideViewPr>
    <p:cSldViewPr snapToGrid="0" snapToObjects="1">
      <p:cViewPr varScale="1">
        <p:scale>
          <a:sx n="109" d="100"/>
          <a:sy n="109" d="100"/>
        </p:scale>
        <p:origin x="1304" y="184"/>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9F7A542-86DA-0907-3B83-90B4383BDD32}"/>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1012AFC-F068-8B88-5FE8-AD5CAF9FF650}"/>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03A261C-D727-4DEB-AC34-06F4B3EC306C}" type="datetimeFigureOut">
              <a:rPr kumimoji="1" lang="ja-JP" altLang="en-US" smtClean="0"/>
              <a:t>2023/8/16</a:t>
            </a:fld>
            <a:endParaRPr kumimoji="1" lang="ja-JP" altLang="en-US"/>
          </a:p>
        </p:txBody>
      </p:sp>
      <p:sp>
        <p:nvSpPr>
          <p:cNvPr id="4" name="フッター プレースホルダー 3">
            <a:extLst>
              <a:ext uri="{FF2B5EF4-FFF2-40B4-BE49-F238E27FC236}">
                <a16:creationId xmlns:a16="http://schemas.microsoft.com/office/drawing/2014/main" id="{BFB05D71-9BE4-B1C4-E467-555E718771D0}"/>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46B2FAA-79E6-92E0-7469-30771BB632E5}"/>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EEA656E-7A5E-4804-B93F-0908D9B02524}" type="slidenum">
              <a:rPr kumimoji="1" lang="ja-JP" altLang="en-US" smtClean="0"/>
              <a:t>‹#›</a:t>
            </a:fld>
            <a:endParaRPr kumimoji="1" lang="ja-JP" altLang="en-US"/>
          </a:p>
        </p:txBody>
      </p:sp>
    </p:spTree>
    <p:extLst>
      <p:ext uri="{BB962C8B-B14F-4D97-AF65-F5344CB8AC3E}">
        <p14:creationId xmlns:p14="http://schemas.microsoft.com/office/powerpoint/2010/main" val="1197989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8B3FBE52-22F1-4D61-9582-110ACEFFB485}" type="datetimeFigureOut">
              <a:rPr kumimoji="1" lang="ja-JP" altLang="en-US" smtClean="0"/>
              <a:t>2023/8/16</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0D24821-8630-4C3D-962A-04892FB17D1D}" type="slidenum">
              <a:rPr kumimoji="1" lang="ja-JP" altLang="en-US" smtClean="0"/>
              <a:t>‹#›</a:t>
            </a:fld>
            <a:endParaRPr kumimoji="1" lang="ja-JP" altLang="en-US"/>
          </a:p>
        </p:txBody>
      </p:sp>
    </p:spTree>
    <p:extLst>
      <p:ext uri="{BB962C8B-B14F-4D97-AF65-F5344CB8AC3E}">
        <p14:creationId xmlns:p14="http://schemas.microsoft.com/office/powerpoint/2010/main" val="27482430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008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4413" y="1233488"/>
            <a:ext cx="4706937" cy="3328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4492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0044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4413" y="1233488"/>
            <a:ext cx="4706937" cy="3328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0932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1A0D90A8-F417-3504-5130-81D561251A4A}"/>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20"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Tree>
    <p:extLst>
      <p:ext uri="{BB962C8B-B14F-4D97-AF65-F5344CB8AC3E}">
        <p14:creationId xmlns:p14="http://schemas.microsoft.com/office/powerpoint/2010/main" val="97548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1844AC6C-3423-A436-A508-ECAF48AA7A4B}"/>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20"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Tree>
    <p:extLst>
      <p:ext uri="{BB962C8B-B14F-4D97-AF65-F5344CB8AC3E}">
        <p14:creationId xmlns:p14="http://schemas.microsoft.com/office/powerpoint/2010/main" val="24871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31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1844AC6C-3423-A436-A508-ECAF48AA7A4B}"/>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19"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Tree>
    <p:extLst>
      <p:ext uri="{BB962C8B-B14F-4D97-AF65-F5344CB8AC3E}">
        <p14:creationId xmlns:p14="http://schemas.microsoft.com/office/powerpoint/2010/main" val="31192898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8C4B81-CE80-F7D3-3D6B-D6E8EC0E2E94}"/>
              </a:ext>
            </a:extLst>
          </p:cNvPr>
          <p:cNvSpPr>
            <a:spLocks noGrp="1"/>
          </p:cNvSpPr>
          <p:nvPr>
            <p:ph type="title"/>
          </p:nvPr>
        </p:nvSpPr>
        <p:spPr>
          <a:xfrm>
            <a:off x="735014"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a:extLst>
              <a:ext uri="{FF2B5EF4-FFF2-40B4-BE49-F238E27FC236}">
                <a16:creationId xmlns:a16="http://schemas.microsoft.com/office/drawing/2014/main" id="{44172D91-8E9A-BF0A-4D6C-90C2A3FCADF9}"/>
              </a:ext>
            </a:extLst>
          </p:cNvPr>
          <p:cNvSpPr>
            <a:spLocks noGrp="1"/>
          </p:cNvSpPr>
          <p:nvPr>
            <p:ph type="body" idx="1"/>
          </p:nvPr>
        </p:nvSpPr>
        <p:spPr>
          <a:xfrm>
            <a:off x="735014"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6F5514-EECF-7088-8F37-F2EE396E1A5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7" name="フッター プレースホルダー 6">
            <a:extLst>
              <a:ext uri="{FF2B5EF4-FFF2-40B4-BE49-F238E27FC236}">
                <a16:creationId xmlns:a16="http://schemas.microsoft.com/office/drawing/2014/main" id="{7EDC376F-1D82-36D4-0AAA-B39D4D7D1328}"/>
              </a:ext>
            </a:extLst>
          </p:cNvPr>
          <p:cNvSpPr>
            <a:spLocks noGrp="1"/>
          </p:cNvSpPr>
          <p:nvPr>
            <p:ph type="ftr" sz="quarter" idx="3"/>
          </p:nvPr>
        </p:nvSpPr>
        <p:spPr>
          <a:xfrm>
            <a:off x="3541714" y="7007225"/>
            <a:ext cx="3608387" cy="401638"/>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8" name="スライド番号プレースホルダー 7">
            <a:extLst>
              <a:ext uri="{FF2B5EF4-FFF2-40B4-BE49-F238E27FC236}">
                <a16:creationId xmlns:a16="http://schemas.microsoft.com/office/drawing/2014/main" id="{56A1CBE1-37FB-DFE7-3F4D-47C8A72FB165}"/>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131">
                <a:solidFill>
                  <a:schemeClr val="tx1">
                    <a:tint val="75000"/>
                  </a:schemeClr>
                </a:solidFill>
              </a:defRPr>
            </a:lvl1pPr>
          </a:lstStyle>
          <a:p>
            <a:fld id="{620C0CC6-3871-4737-A75A-475111A74BAF}" type="slidenum">
              <a:rPr kumimoji="1" lang="ja-JP" altLang="en-US" smtClean="0"/>
              <a:t>‹#›</a:t>
            </a:fld>
            <a:endParaRPr kumimoji="1" lang="ja-JP" altLang="en-US"/>
          </a:p>
        </p:txBody>
      </p:sp>
    </p:spTree>
    <p:extLst>
      <p:ext uri="{BB962C8B-B14F-4D97-AF65-F5344CB8AC3E}">
        <p14:creationId xmlns:p14="http://schemas.microsoft.com/office/powerpoint/2010/main" val="372229335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50188"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7" indent="-237547" algn="l" defTabSz="950188" rtl="0" eaLnBrk="1" latinLnBrk="0" hangingPunct="1">
        <a:lnSpc>
          <a:spcPct val="90000"/>
        </a:lnSpc>
        <a:spcBef>
          <a:spcPts val="1039"/>
        </a:spcBef>
        <a:buFont typeface="Arial" panose="020B0604020202020204" pitchFamily="34" charset="0"/>
        <a:buChar char="•"/>
        <a:defRPr kumimoji="1" sz="2909" kern="1200">
          <a:solidFill>
            <a:schemeClr val="tx1"/>
          </a:solidFill>
          <a:latin typeface="+mn-lt"/>
          <a:ea typeface="+mn-ea"/>
          <a:cs typeface="+mn-cs"/>
        </a:defRPr>
      </a:lvl1pPr>
      <a:lvl2pPr marL="712641" indent="-237547" algn="l" defTabSz="950188" rtl="0" eaLnBrk="1" latinLnBrk="0" hangingPunct="1">
        <a:lnSpc>
          <a:spcPct val="90000"/>
        </a:lnSpc>
        <a:spcBef>
          <a:spcPts val="519"/>
        </a:spcBef>
        <a:buFont typeface="Arial" panose="020B0604020202020204" pitchFamily="34" charset="0"/>
        <a:buChar char="•"/>
        <a:defRPr kumimoji="1" sz="2494" kern="1200">
          <a:solidFill>
            <a:schemeClr val="tx1"/>
          </a:solidFill>
          <a:latin typeface="+mn-lt"/>
          <a:ea typeface="+mn-ea"/>
          <a:cs typeface="+mn-cs"/>
        </a:defRPr>
      </a:lvl2pPr>
      <a:lvl3pPr marL="1187735" indent="-237547" algn="l" defTabSz="950188"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2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4pPr>
      <a:lvl5pPr marL="2137923"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5pPr>
      <a:lvl6pPr marL="2613017"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6pPr>
      <a:lvl7pPr marL="3088111"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7pPr>
      <a:lvl8pPr marL="3563205"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8pPr>
      <a:lvl9pPr marL="403829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9pPr>
    </p:bodyStyle>
    <p:otherStyle>
      <a:defPPr>
        <a:defRPr lang="en-US"/>
      </a:defPPr>
      <a:lvl1pPr marL="0" algn="l" defTabSz="950188" rtl="0" eaLnBrk="1" latinLnBrk="0" hangingPunct="1">
        <a:defRPr kumimoji="1" sz="1870" kern="1200">
          <a:solidFill>
            <a:schemeClr val="tx1"/>
          </a:solidFill>
          <a:latin typeface="+mn-lt"/>
          <a:ea typeface="+mn-ea"/>
          <a:cs typeface="+mn-cs"/>
        </a:defRPr>
      </a:lvl1pPr>
      <a:lvl2pPr marL="475094" algn="l" defTabSz="950188" rtl="0" eaLnBrk="1" latinLnBrk="0" hangingPunct="1">
        <a:defRPr kumimoji="1" sz="1870" kern="1200">
          <a:solidFill>
            <a:schemeClr val="tx1"/>
          </a:solidFill>
          <a:latin typeface="+mn-lt"/>
          <a:ea typeface="+mn-ea"/>
          <a:cs typeface="+mn-cs"/>
        </a:defRPr>
      </a:lvl2pPr>
      <a:lvl3pPr marL="950188" algn="l" defTabSz="950188" rtl="0" eaLnBrk="1" latinLnBrk="0" hangingPunct="1">
        <a:defRPr kumimoji="1" sz="1870" kern="1200">
          <a:solidFill>
            <a:schemeClr val="tx1"/>
          </a:solidFill>
          <a:latin typeface="+mn-lt"/>
          <a:ea typeface="+mn-ea"/>
          <a:cs typeface="+mn-cs"/>
        </a:defRPr>
      </a:lvl3pPr>
      <a:lvl4pPr marL="1425282" algn="l" defTabSz="950188" rtl="0" eaLnBrk="1" latinLnBrk="0" hangingPunct="1">
        <a:defRPr kumimoji="1" sz="1870" kern="1200">
          <a:solidFill>
            <a:schemeClr val="tx1"/>
          </a:solidFill>
          <a:latin typeface="+mn-lt"/>
          <a:ea typeface="+mn-ea"/>
          <a:cs typeface="+mn-cs"/>
        </a:defRPr>
      </a:lvl4pPr>
      <a:lvl5pPr marL="1900376" algn="l" defTabSz="950188" rtl="0" eaLnBrk="1" latinLnBrk="0" hangingPunct="1">
        <a:defRPr kumimoji="1" sz="1870" kern="1200">
          <a:solidFill>
            <a:schemeClr val="tx1"/>
          </a:solidFill>
          <a:latin typeface="+mn-lt"/>
          <a:ea typeface="+mn-ea"/>
          <a:cs typeface="+mn-cs"/>
        </a:defRPr>
      </a:lvl5pPr>
      <a:lvl6pPr marL="2375470" algn="l" defTabSz="950188" rtl="0" eaLnBrk="1" latinLnBrk="0" hangingPunct="1">
        <a:defRPr kumimoji="1" sz="1870" kern="1200">
          <a:solidFill>
            <a:schemeClr val="tx1"/>
          </a:solidFill>
          <a:latin typeface="+mn-lt"/>
          <a:ea typeface="+mn-ea"/>
          <a:cs typeface="+mn-cs"/>
        </a:defRPr>
      </a:lvl6pPr>
      <a:lvl7pPr marL="2850564" algn="l" defTabSz="950188" rtl="0" eaLnBrk="1" latinLnBrk="0" hangingPunct="1">
        <a:defRPr kumimoji="1" sz="1870" kern="1200">
          <a:solidFill>
            <a:schemeClr val="tx1"/>
          </a:solidFill>
          <a:latin typeface="+mn-lt"/>
          <a:ea typeface="+mn-ea"/>
          <a:cs typeface="+mn-cs"/>
        </a:defRPr>
      </a:lvl7pPr>
      <a:lvl8pPr marL="3325658" algn="l" defTabSz="950188" rtl="0" eaLnBrk="1" latinLnBrk="0" hangingPunct="1">
        <a:defRPr kumimoji="1" sz="1870" kern="1200">
          <a:solidFill>
            <a:schemeClr val="tx1"/>
          </a:solidFill>
          <a:latin typeface="+mn-lt"/>
          <a:ea typeface="+mn-ea"/>
          <a:cs typeface="+mn-cs"/>
        </a:defRPr>
      </a:lvl8pPr>
      <a:lvl9pPr marL="3800751" algn="l" defTabSz="950188" rtl="0" eaLnBrk="1" latinLnBrk="0" hangingPunct="1">
        <a:defRPr kumimoji="1" sz="18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72F932-D2C9-544B-C7C3-DAC8153B27C3}"/>
              </a:ext>
            </a:extLst>
          </p:cNvPr>
          <p:cNvSpPr>
            <a:spLocks noGrp="1"/>
          </p:cNvSpPr>
          <p:nvPr>
            <p:ph type="title"/>
          </p:nvPr>
        </p:nvSpPr>
        <p:spPr>
          <a:xfrm>
            <a:off x="735014"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a:extLst>
              <a:ext uri="{FF2B5EF4-FFF2-40B4-BE49-F238E27FC236}">
                <a16:creationId xmlns:a16="http://schemas.microsoft.com/office/drawing/2014/main" id="{C1DD94A6-B79E-D679-0393-40660FD4D620}"/>
              </a:ext>
            </a:extLst>
          </p:cNvPr>
          <p:cNvSpPr>
            <a:spLocks noGrp="1"/>
          </p:cNvSpPr>
          <p:nvPr>
            <p:ph type="body" idx="1"/>
          </p:nvPr>
        </p:nvSpPr>
        <p:spPr>
          <a:xfrm>
            <a:off x="735014"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0A25B4-E5EC-6375-C428-716690FD614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7" name="フッター プレースホルダー 6">
            <a:extLst>
              <a:ext uri="{FF2B5EF4-FFF2-40B4-BE49-F238E27FC236}">
                <a16:creationId xmlns:a16="http://schemas.microsoft.com/office/drawing/2014/main" id="{A2841CB7-E4DB-2092-54E3-EC602121E06A}"/>
              </a:ext>
            </a:extLst>
          </p:cNvPr>
          <p:cNvSpPr>
            <a:spLocks noGrp="1"/>
          </p:cNvSpPr>
          <p:nvPr>
            <p:ph type="ftr" sz="quarter" idx="3"/>
          </p:nvPr>
        </p:nvSpPr>
        <p:spPr>
          <a:xfrm>
            <a:off x="3541714" y="7007225"/>
            <a:ext cx="3608387" cy="401638"/>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8" name="スライド番号プレースホルダー 7">
            <a:extLst>
              <a:ext uri="{FF2B5EF4-FFF2-40B4-BE49-F238E27FC236}">
                <a16:creationId xmlns:a16="http://schemas.microsoft.com/office/drawing/2014/main" id="{DE09C870-AC7B-EA5A-8BB5-C9CFBBB57639}"/>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131">
                <a:solidFill>
                  <a:schemeClr val="tx1">
                    <a:tint val="75000"/>
                  </a:schemeClr>
                </a:solidFill>
              </a:defRPr>
            </a:lvl1pPr>
          </a:lstStyle>
          <a:p>
            <a:fld id="{206E0A9D-7BEA-413D-9528-E9DF8E5AFAA1}" type="slidenum">
              <a:rPr kumimoji="1" lang="ja-JP" altLang="en-US" smtClean="0"/>
              <a:t>‹#›</a:t>
            </a:fld>
            <a:endParaRPr kumimoji="1" lang="ja-JP" altLang="en-US"/>
          </a:p>
        </p:txBody>
      </p:sp>
    </p:spTree>
    <p:extLst>
      <p:ext uri="{BB962C8B-B14F-4D97-AF65-F5344CB8AC3E}">
        <p14:creationId xmlns:p14="http://schemas.microsoft.com/office/powerpoint/2010/main" val="2036031220"/>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50188"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7" indent="-237547" algn="l" defTabSz="950188" rtl="0" eaLnBrk="1" latinLnBrk="0" hangingPunct="1">
        <a:lnSpc>
          <a:spcPct val="90000"/>
        </a:lnSpc>
        <a:spcBef>
          <a:spcPts val="1039"/>
        </a:spcBef>
        <a:buFont typeface="Arial" panose="020B0604020202020204" pitchFamily="34" charset="0"/>
        <a:buChar char="•"/>
        <a:defRPr kumimoji="1" sz="2909" kern="1200">
          <a:solidFill>
            <a:schemeClr val="tx1"/>
          </a:solidFill>
          <a:latin typeface="+mn-lt"/>
          <a:ea typeface="+mn-ea"/>
          <a:cs typeface="+mn-cs"/>
        </a:defRPr>
      </a:lvl1pPr>
      <a:lvl2pPr marL="712641" indent="-237547" algn="l" defTabSz="950188" rtl="0" eaLnBrk="1" latinLnBrk="0" hangingPunct="1">
        <a:lnSpc>
          <a:spcPct val="90000"/>
        </a:lnSpc>
        <a:spcBef>
          <a:spcPts val="519"/>
        </a:spcBef>
        <a:buFont typeface="Arial" panose="020B0604020202020204" pitchFamily="34" charset="0"/>
        <a:buChar char="•"/>
        <a:defRPr kumimoji="1" sz="2494" kern="1200">
          <a:solidFill>
            <a:schemeClr val="tx1"/>
          </a:solidFill>
          <a:latin typeface="+mn-lt"/>
          <a:ea typeface="+mn-ea"/>
          <a:cs typeface="+mn-cs"/>
        </a:defRPr>
      </a:lvl2pPr>
      <a:lvl3pPr marL="1187735" indent="-237547" algn="l" defTabSz="950188"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2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4pPr>
      <a:lvl5pPr marL="2137923"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5pPr>
      <a:lvl6pPr marL="2613017"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6pPr>
      <a:lvl7pPr marL="3088111"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7pPr>
      <a:lvl8pPr marL="3563205"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8pPr>
      <a:lvl9pPr marL="403829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9pPr>
    </p:bodyStyle>
    <p:otherStyle>
      <a:defPPr>
        <a:defRPr lang="en-US"/>
      </a:defPPr>
      <a:lvl1pPr marL="0" algn="l" defTabSz="950188" rtl="0" eaLnBrk="1" latinLnBrk="0" hangingPunct="1">
        <a:defRPr kumimoji="1" sz="1870" kern="1200">
          <a:solidFill>
            <a:schemeClr val="tx1"/>
          </a:solidFill>
          <a:latin typeface="+mn-lt"/>
          <a:ea typeface="+mn-ea"/>
          <a:cs typeface="+mn-cs"/>
        </a:defRPr>
      </a:lvl1pPr>
      <a:lvl2pPr marL="475094" algn="l" defTabSz="950188" rtl="0" eaLnBrk="1" latinLnBrk="0" hangingPunct="1">
        <a:defRPr kumimoji="1" sz="1870" kern="1200">
          <a:solidFill>
            <a:schemeClr val="tx1"/>
          </a:solidFill>
          <a:latin typeface="+mn-lt"/>
          <a:ea typeface="+mn-ea"/>
          <a:cs typeface="+mn-cs"/>
        </a:defRPr>
      </a:lvl2pPr>
      <a:lvl3pPr marL="950188" algn="l" defTabSz="950188" rtl="0" eaLnBrk="1" latinLnBrk="0" hangingPunct="1">
        <a:defRPr kumimoji="1" sz="1870" kern="1200">
          <a:solidFill>
            <a:schemeClr val="tx1"/>
          </a:solidFill>
          <a:latin typeface="+mn-lt"/>
          <a:ea typeface="+mn-ea"/>
          <a:cs typeface="+mn-cs"/>
        </a:defRPr>
      </a:lvl3pPr>
      <a:lvl4pPr marL="1425282" algn="l" defTabSz="950188" rtl="0" eaLnBrk="1" latinLnBrk="0" hangingPunct="1">
        <a:defRPr kumimoji="1" sz="1870" kern="1200">
          <a:solidFill>
            <a:schemeClr val="tx1"/>
          </a:solidFill>
          <a:latin typeface="+mn-lt"/>
          <a:ea typeface="+mn-ea"/>
          <a:cs typeface="+mn-cs"/>
        </a:defRPr>
      </a:lvl4pPr>
      <a:lvl5pPr marL="1900376" algn="l" defTabSz="950188" rtl="0" eaLnBrk="1" latinLnBrk="0" hangingPunct="1">
        <a:defRPr kumimoji="1" sz="1870" kern="1200">
          <a:solidFill>
            <a:schemeClr val="tx1"/>
          </a:solidFill>
          <a:latin typeface="+mn-lt"/>
          <a:ea typeface="+mn-ea"/>
          <a:cs typeface="+mn-cs"/>
        </a:defRPr>
      </a:lvl5pPr>
      <a:lvl6pPr marL="2375470" algn="l" defTabSz="950188" rtl="0" eaLnBrk="1" latinLnBrk="0" hangingPunct="1">
        <a:defRPr kumimoji="1" sz="1870" kern="1200">
          <a:solidFill>
            <a:schemeClr val="tx1"/>
          </a:solidFill>
          <a:latin typeface="+mn-lt"/>
          <a:ea typeface="+mn-ea"/>
          <a:cs typeface="+mn-cs"/>
        </a:defRPr>
      </a:lvl6pPr>
      <a:lvl7pPr marL="2850564" algn="l" defTabSz="950188" rtl="0" eaLnBrk="1" latinLnBrk="0" hangingPunct="1">
        <a:defRPr kumimoji="1" sz="1870" kern="1200">
          <a:solidFill>
            <a:schemeClr val="tx1"/>
          </a:solidFill>
          <a:latin typeface="+mn-lt"/>
          <a:ea typeface="+mn-ea"/>
          <a:cs typeface="+mn-cs"/>
        </a:defRPr>
      </a:lvl7pPr>
      <a:lvl8pPr marL="3325658" algn="l" defTabSz="950188" rtl="0" eaLnBrk="1" latinLnBrk="0" hangingPunct="1">
        <a:defRPr kumimoji="1" sz="1870" kern="1200">
          <a:solidFill>
            <a:schemeClr val="tx1"/>
          </a:solidFill>
          <a:latin typeface="+mn-lt"/>
          <a:ea typeface="+mn-ea"/>
          <a:cs typeface="+mn-cs"/>
        </a:defRPr>
      </a:lvl8pPr>
      <a:lvl9pPr marL="3800751" algn="l" defTabSz="950188" rtl="0" eaLnBrk="1" latinLnBrk="0" hangingPunct="1">
        <a:defRPr kumimoji="1" sz="18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434146"/>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l" defTabSz="950175"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3" indent="-237543" algn="l" defTabSz="950175" rtl="0" eaLnBrk="1" latinLnBrk="0" hangingPunct="1">
        <a:lnSpc>
          <a:spcPct val="90000"/>
        </a:lnSpc>
        <a:spcBef>
          <a:spcPts val="1038"/>
        </a:spcBef>
        <a:buFont typeface="Arial" panose="020B0604020202020204" pitchFamily="34" charset="0"/>
        <a:buChar char="•"/>
        <a:defRPr kumimoji="1" sz="2909" kern="1200">
          <a:solidFill>
            <a:schemeClr val="tx1"/>
          </a:solidFill>
          <a:latin typeface="+mn-lt"/>
          <a:ea typeface="+mn-ea"/>
          <a:cs typeface="+mn-cs"/>
        </a:defRPr>
      </a:lvl1pPr>
      <a:lvl2pPr marL="712630" indent="-237543" algn="l" defTabSz="950175" rtl="0" eaLnBrk="1" latinLnBrk="0" hangingPunct="1">
        <a:lnSpc>
          <a:spcPct val="90000"/>
        </a:lnSpc>
        <a:spcBef>
          <a:spcPts val="519"/>
        </a:spcBef>
        <a:buFont typeface="Arial" panose="020B0604020202020204" pitchFamily="34" charset="0"/>
        <a:buChar char="•"/>
        <a:defRPr kumimoji="1" sz="2495" kern="1200">
          <a:solidFill>
            <a:schemeClr val="tx1"/>
          </a:solidFill>
          <a:latin typeface="+mn-lt"/>
          <a:ea typeface="+mn-ea"/>
          <a:cs typeface="+mn-cs"/>
        </a:defRPr>
      </a:lvl2pPr>
      <a:lvl3pPr marL="1187718" indent="-237543" algn="l" defTabSz="950175"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05"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4pPr>
      <a:lvl5pPr marL="213789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p:bodyStyle>
    <p:otherStyle>
      <a:defPPr>
        <a:defRPr lang="en-US"/>
      </a:defPPr>
      <a:lvl1pPr marL="0" algn="l" defTabSz="950175" rtl="0" eaLnBrk="1" latinLnBrk="0" hangingPunct="1">
        <a:defRPr kumimoji="1" sz="1871" kern="1200">
          <a:solidFill>
            <a:schemeClr val="tx1"/>
          </a:solidFill>
          <a:latin typeface="+mn-lt"/>
          <a:ea typeface="+mn-ea"/>
          <a:cs typeface="+mn-cs"/>
        </a:defRPr>
      </a:lvl1pPr>
      <a:lvl2pPr marL="475088" algn="l" defTabSz="950175" rtl="0" eaLnBrk="1" latinLnBrk="0" hangingPunct="1">
        <a:defRPr kumimoji="1" sz="1871" kern="1200">
          <a:solidFill>
            <a:schemeClr val="tx1"/>
          </a:solidFill>
          <a:latin typeface="+mn-lt"/>
          <a:ea typeface="+mn-ea"/>
          <a:cs typeface="+mn-cs"/>
        </a:defRPr>
      </a:lvl2pPr>
      <a:lvl3pPr marL="950175" algn="l" defTabSz="950175" rtl="0" eaLnBrk="1" latinLnBrk="0" hangingPunct="1">
        <a:defRPr kumimoji="1" sz="1871" kern="1200">
          <a:solidFill>
            <a:schemeClr val="tx1"/>
          </a:solidFill>
          <a:latin typeface="+mn-lt"/>
          <a:ea typeface="+mn-ea"/>
          <a:cs typeface="+mn-cs"/>
        </a:defRPr>
      </a:lvl3pPr>
      <a:lvl4pPr marL="1425263" algn="l" defTabSz="950175" rtl="0" eaLnBrk="1" latinLnBrk="0" hangingPunct="1">
        <a:defRPr kumimoji="1" sz="1871" kern="1200">
          <a:solidFill>
            <a:schemeClr val="tx1"/>
          </a:solidFill>
          <a:latin typeface="+mn-lt"/>
          <a:ea typeface="+mn-ea"/>
          <a:cs typeface="+mn-cs"/>
        </a:defRPr>
      </a:lvl4pPr>
      <a:lvl5pPr marL="1900350" algn="l" defTabSz="950175" rtl="0" eaLnBrk="1" latinLnBrk="0" hangingPunct="1">
        <a:defRPr kumimoji="1" sz="1871" kern="1200">
          <a:solidFill>
            <a:schemeClr val="tx1"/>
          </a:solidFill>
          <a:latin typeface="+mn-lt"/>
          <a:ea typeface="+mn-ea"/>
          <a:cs typeface="+mn-cs"/>
        </a:defRPr>
      </a:lvl5pPr>
      <a:lvl6pPr marL="2375438" algn="l" defTabSz="950175" rtl="0" eaLnBrk="1" latinLnBrk="0" hangingPunct="1">
        <a:defRPr kumimoji="1" sz="1871" kern="1200">
          <a:solidFill>
            <a:schemeClr val="tx1"/>
          </a:solidFill>
          <a:latin typeface="+mn-lt"/>
          <a:ea typeface="+mn-ea"/>
          <a:cs typeface="+mn-cs"/>
        </a:defRPr>
      </a:lvl6pPr>
      <a:lvl7pPr marL="2850525" algn="l" defTabSz="950175" rtl="0" eaLnBrk="1" latinLnBrk="0" hangingPunct="1">
        <a:defRPr kumimoji="1" sz="1871" kern="1200">
          <a:solidFill>
            <a:schemeClr val="tx1"/>
          </a:solidFill>
          <a:latin typeface="+mn-lt"/>
          <a:ea typeface="+mn-ea"/>
          <a:cs typeface="+mn-cs"/>
        </a:defRPr>
      </a:lvl7pPr>
      <a:lvl8pPr marL="3325612" algn="l" defTabSz="950175" rtl="0" eaLnBrk="1" latinLnBrk="0" hangingPunct="1">
        <a:defRPr kumimoji="1" sz="1871" kern="1200">
          <a:solidFill>
            <a:schemeClr val="tx1"/>
          </a:solidFill>
          <a:latin typeface="+mn-lt"/>
          <a:ea typeface="+mn-ea"/>
          <a:cs typeface="+mn-cs"/>
        </a:defRPr>
      </a:lvl8pPr>
      <a:lvl9pPr marL="3800698" algn="l" defTabSz="950175" rtl="0" eaLnBrk="1" latinLnBrk="0" hangingPunct="1">
        <a:defRPr kumimoji="1" sz="187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B1BEEB0-3405-7C51-B31A-EEF048A540F2}"/>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19" b="1">
                <a:solidFill>
                  <a:schemeClr val="tx1">
                    <a:tint val="75000"/>
                  </a:schemeClr>
                </a:solidFill>
              </a:defRPr>
            </a:lvl1pPr>
          </a:lstStyle>
          <a:p>
            <a:fld id="{D3820996-99A6-45B1-B0B6-BCD4CC5F84A1}" type="slidenum">
              <a:rPr lang="ja-JP" altLang="en-US" smtClean="0"/>
              <a:pPr/>
              <a:t>‹#›</a:t>
            </a:fld>
            <a:endParaRPr lang="ja-JP" altLang="en-US" dirty="0"/>
          </a:p>
        </p:txBody>
      </p:sp>
      <p:sp>
        <p:nvSpPr>
          <p:cNvPr id="2" name="タイトル プレースホルダー 1">
            <a:extLst>
              <a:ext uri="{FF2B5EF4-FFF2-40B4-BE49-F238E27FC236}">
                <a16:creationId xmlns:a16="http://schemas.microsoft.com/office/drawing/2014/main" id="{6072F932-D2C9-544B-C7C3-DAC8153B27C3}"/>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a:extLst>
              <a:ext uri="{FF2B5EF4-FFF2-40B4-BE49-F238E27FC236}">
                <a16:creationId xmlns:a16="http://schemas.microsoft.com/office/drawing/2014/main" id="{C1DD94A6-B79E-D679-0393-40660FD4D620}"/>
              </a:ext>
            </a:extLst>
          </p:cNvPr>
          <p:cNvSpPr>
            <a:spLocks noGrp="1"/>
          </p:cNvSpPr>
          <p:nvPr>
            <p:ph type="body" idx="1"/>
          </p:nvPr>
        </p:nvSpPr>
        <p:spPr>
          <a:xfrm>
            <a:off x="735013" y="2012951"/>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0A25B4-E5EC-6375-C428-716690FD614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6" name="フッター プレースホルダー 5">
            <a:extLst>
              <a:ext uri="{FF2B5EF4-FFF2-40B4-BE49-F238E27FC236}">
                <a16:creationId xmlns:a16="http://schemas.microsoft.com/office/drawing/2014/main" id="{4F41D178-5956-278B-22D1-28E569CC55FA}"/>
              </a:ext>
            </a:extLst>
          </p:cNvPr>
          <p:cNvSpPr>
            <a:spLocks noGrp="1"/>
          </p:cNvSpPr>
          <p:nvPr>
            <p:ph type="ftr" sz="quarter" idx="3"/>
          </p:nvPr>
        </p:nvSpPr>
        <p:spPr>
          <a:xfrm>
            <a:off x="3541714" y="7007225"/>
            <a:ext cx="3608387" cy="401638"/>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440364060"/>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950175"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3" indent="-237543" algn="l" defTabSz="950175" rtl="0" eaLnBrk="1" latinLnBrk="0" hangingPunct="1">
        <a:lnSpc>
          <a:spcPct val="90000"/>
        </a:lnSpc>
        <a:spcBef>
          <a:spcPts val="1038"/>
        </a:spcBef>
        <a:buFont typeface="Arial" panose="020B0604020202020204" pitchFamily="34" charset="0"/>
        <a:buChar char="•"/>
        <a:defRPr kumimoji="1" sz="2909" kern="1200">
          <a:solidFill>
            <a:schemeClr val="tx1"/>
          </a:solidFill>
          <a:latin typeface="+mn-lt"/>
          <a:ea typeface="+mn-ea"/>
          <a:cs typeface="+mn-cs"/>
        </a:defRPr>
      </a:lvl1pPr>
      <a:lvl2pPr marL="712630" indent="-237543" algn="l" defTabSz="950175" rtl="0" eaLnBrk="1" latinLnBrk="0" hangingPunct="1">
        <a:lnSpc>
          <a:spcPct val="90000"/>
        </a:lnSpc>
        <a:spcBef>
          <a:spcPts val="519"/>
        </a:spcBef>
        <a:buFont typeface="Arial" panose="020B0604020202020204" pitchFamily="34" charset="0"/>
        <a:buChar char="•"/>
        <a:defRPr kumimoji="1" sz="2495" kern="1200">
          <a:solidFill>
            <a:schemeClr val="tx1"/>
          </a:solidFill>
          <a:latin typeface="+mn-lt"/>
          <a:ea typeface="+mn-ea"/>
          <a:cs typeface="+mn-cs"/>
        </a:defRPr>
      </a:lvl2pPr>
      <a:lvl3pPr marL="1187718" indent="-237543" algn="l" defTabSz="950175"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05"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4pPr>
      <a:lvl5pPr marL="213789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p:bodyStyle>
    <p:otherStyle>
      <a:defPPr>
        <a:defRPr lang="en-US"/>
      </a:defPPr>
      <a:lvl1pPr marL="0" algn="l" defTabSz="950175" rtl="0" eaLnBrk="1" latinLnBrk="0" hangingPunct="1">
        <a:defRPr kumimoji="1" sz="1871" kern="1200">
          <a:solidFill>
            <a:schemeClr val="tx1"/>
          </a:solidFill>
          <a:latin typeface="+mn-lt"/>
          <a:ea typeface="+mn-ea"/>
          <a:cs typeface="+mn-cs"/>
        </a:defRPr>
      </a:lvl1pPr>
      <a:lvl2pPr marL="475088" algn="l" defTabSz="950175" rtl="0" eaLnBrk="1" latinLnBrk="0" hangingPunct="1">
        <a:defRPr kumimoji="1" sz="1871" kern="1200">
          <a:solidFill>
            <a:schemeClr val="tx1"/>
          </a:solidFill>
          <a:latin typeface="+mn-lt"/>
          <a:ea typeface="+mn-ea"/>
          <a:cs typeface="+mn-cs"/>
        </a:defRPr>
      </a:lvl2pPr>
      <a:lvl3pPr marL="950175" algn="l" defTabSz="950175" rtl="0" eaLnBrk="1" latinLnBrk="0" hangingPunct="1">
        <a:defRPr kumimoji="1" sz="1871" kern="1200">
          <a:solidFill>
            <a:schemeClr val="tx1"/>
          </a:solidFill>
          <a:latin typeface="+mn-lt"/>
          <a:ea typeface="+mn-ea"/>
          <a:cs typeface="+mn-cs"/>
        </a:defRPr>
      </a:lvl3pPr>
      <a:lvl4pPr marL="1425263" algn="l" defTabSz="950175" rtl="0" eaLnBrk="1" latinLnBrk="0" hangingPunct="1">
        <a:defRPr kumimoji="1" sz="1871" kern="1200">
          <a:solidFill>
            <a:schemeClr val="tx1"/>
          </a:solidFill>
          <a:latin typeface="+mn-lt"/>
          <a:ea typeface="+mn-ea"/>
          <a:cs typeface="+mn-cs"/>
        </a:defRPr>
      </a:lvl4pPr>
      <a:lvl5pPr marL="1900350" algn="l" defTabSz="950175" rtl="0" eaLnBrk="1" latinLnBrk="0" hangingPunct="1">
        <a:defRPr kumimoji="1" sz="1871" kern="1200">
          <a:solidFill>
            <a:schemeClr val="tx1"/>
          </a:solidFill>
          <a:latin typeface="+mn-lt"/>
          <a:ea typeface="+mn-ea"/>
          <a:cs typeface="+mn-cs"/>
        </a:defRPr>
      </a:lvl5pPr>
      <a:lvl6pPr marL="2375438" algn="l" defTabSz="950175" rtl="0" eaLnBrk="1" latinLnBrk="0" hangingPunct="1">
        <a:defRPr kumimoji="1" sz="1871" kern="1200">
          <a:solidFill>
            <a:schemeClr val="tx1"/>
          </a:solidFill>
          <a:latin typeface="+mn-lt"/>
          <a:ea typeface="+mn-ea"/>
          <a:cs typeface="+mn-cs"/>
        </a:defRPr>
      </a:lvl6pPr>
      <a:lvl7pPr marL="2850525" algn="l" defTabSz="950175" rtl="0" eaLnBrk="1" latinLnBrk="0" hangingPunct="1">
        <a:defRPr kumimoji="1" sz="1871" kern="1200">
          <a:solidFill>
            <a:schemeClr val="tx1"/>
          </a:solidFill>
          <a:latin typeface="+mn-lt"/>
          <a:ea typeface="+mn-ea"/>
          <a:cs typeface="+mn-cs"/>
        </a:defRPr>
      </a:lvl7pPr>
      <a:lvl8pPr marL="3325612" algn="l" defTabSz="950175" rtl="0" eaLnBrk="1" latinLnBrk="0" hangingPunct="1">
        <a:defRPr kumimoji="1" sz="1871" kern="1200">
          <a:solidFill>
            <a:schemeClr val="tx1"/>
          </a:solidFill>
          <a:latin typeface="+mn-lt"/>
          <a:ea typeface="+mn-ea"/>
          <a:cs typeface="+mn-cs"/>
        </a:defRPr>
      </a:lvl8pPr>
      <a:lvl9pPr marL="3800698" algn="l" defTabSz="950175" rtl="0" eaLnBrk="1" latinLnBrk="0" hangingPunct="1">
        <a:defRPr kumimoji="1" sz="18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73.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69.png"/><Relationship Id="rId5" Type="http://schemas.openxmlformats.org/officeDocument/2006/relationships/image" Target="../media/image71.png"/><Relationship Id="rId10" Type="http://schemas.openxmlformats.org/officeDocument/2006/relationships/image" Target="../media/image68.png"/><Relationship Id="rId4" Type="http://schemas.openxmlformats.org/officeDocument/2006/relationships/image" Target="../media/image70.png"/><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74.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1.png"/><Relationship Id="rId7" Type="http://schemas.openxmlformats.org/officeDocument/2006/relationships/image" Target="../media/image76.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69.png"/><Relationship Id="rId5" Type="http://schemas.openxmlformats.org/officeDocument/2006/relationships/image" Target="../media/image71.png"/><Relationship Id="rId10" Type="http://schemas.openxmlformats.org/officeDocument/2006/relationships/image" Target="../media/image68.png"/><Relationship Id="rId4" Type="http://schemas.openxmlformats.org/officeDocument/2006/relationships/image" Target="../media/image70.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593683" y="305775"/>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571617" y="2402358"/>
            <a:ext cx="9504000" cy="4851542"/>
          </a:xfrm>
          <a:prstGeom prst="roundRect">
            <a:avLst>
              <a:gd name="adj" fmla="val 3456"/>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2" name="角丸四角形 1"/>
          <p:cNvSpPr/>
          <p:nvPr/>
        </p:nvSpPr>
        <p:spPr>
          <a:xfrm>
            <a:off x="571617" y="1100420"/>
            <a:ext cx="95040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3" name="角丸四角形 2"/>
          <p:cNvSpPr/>
          <p:nvPr/>
        </p:nvSpPr>
        <p:spPr>
          <a:xfrm>
            <a:off x="579502" y="2093884"/>
            <a:ext cx="1607787" cy="316864"/>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693565" y="2067305"/>
            <a:ext cx="1575519" cy="353495"/>
          </a:xfrm>
          <a:prstGeom prst="rect">
            <a:avLst/>
          </a:prstGeom>
          <a:noFill/>
        </p:spPr>
        <p:txBody>
          <a:bodyPr wrap="square">
            <a:spAutoFit/>
          </a:bodyPr>
          <a:lstStyle/>
          <a:p>
            <a:pPr defTabSz="862005">
              <a:defRPr/>
            </a:pPr>
            <a:r>
              <a:rPr lang="ja-JP" altLang="en-US" sz="1697"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579502" y="957367"/>
            <a:ext cx="1607787" cy="316864"/>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864422" y="941574"/>
            <a:ext cx="1055097" cy="353495"/>
          </a:xfrm>
          <a:prstGeom prst="rect">
            <a:avLst/>
          </a:prstGeom>
          <a:noFill/>
        </p:spPr>
        <p:txBody>
          <a:bodyPr wrap="none">
            <a:spAutoFit/>
          </a:bodyPr>
          <a:lstStyle/>
          <a:p>
            <a:pPr defTabSz="862005">
              <a:defRPr/>
            </a:pPr>
            <a:r>
              <a:rPr lang="ja-JP" altLang="en-US" sz="1697"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1537286" y="2991193"/>
            <a:ext cx="6030193" cy="498046"/>
          </a:xfrm>
          <a:prstGeom prst="rect">
            <a:avLst/>
          </a:prstGeom>
        </p:spPr>
        <p:txBody>
          <a:bodyPr vert="horz" wrap="square" lIns="0" tIns="13169"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972" defTabSz="862005">
              <a:defRPr/>
            </a:pPr>
            <a:r>
              <a:rPr lang="ja-JP" altLang="en-US" sz="1050" dirty="0">
                <a:solidFill>
                  <a:srgbClr val="0070C0"/>
                </a:solidFill>
                <a:latin typeface="HG丸ｺﾞｼｯｸM-PRO" pitchFamily="50" charset="-128"/>
                <a:ea typeface="HG丸ｺﾞｼｯｸM-PRO" pitchFamily="50" charset="-128"/>
                <a:cs typeface="A-OTF Shin Maru Go Pro"/>
              </a:rPr>
              <a:t>★★★</a:t>
            </a:r>
            <a:r>
              <a:rPr lang="en-US" altLang="ja-JP" sz="1050" dirty="0">
                <a:solidFill>
                  <a:prstClr val="black"/>
                </a:solidFill>
                <a:latin typeface="HG丸ｺﾞｼｯｸM-PRO" pitchFamily="50" charset="-128"/>
                <a:ea typeface="HG丸ｺﾞｼｯｸM-PRO" pitchFamily="50" charset="-128"/>
                <a:cs typeface="A-OTF Shin Maru Go Pro"/>
              </a:rPr>
              <a:t>…</a:t>
            </a:r>
            <a:r>
              <a:rPr lang="ja-JP" altLang="en-US" sz="1050"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1972" defTabSz="862005">
              <a:defRPr/>
            </a:pPr>
            <a:r>
              <a:rPr lang="ja-JP" altLang="en-US" sz="1050" dirty="0">
                <a:solidFill>
                  <a:srgbClr val="0070C0"/>
                </a:solidFill>
                <a:latin typeface="HG丸ｺﾞｼｯｸM-PRO" pitchFamily="50" charset="-128"/>
                <a:ea typeface="HG丸ｺﾞｼｯｸM-PRO" pitchFamily="50" charset="-128"/>
                <a:cs typeface="A-OTF Shin Maru Go Pro"/>
              </a:rPr>
              <a:t>★★</a:t>
            </a:r>
            <a:r>
              <a:rPr lang="en-US" altLang="ja-JP" sz="1050" dirty="0">
                <a:solidFill>
                  <a:prstClr val="black"/>
                </a:solidFill>
                <a:latin typeface="HG丸ｺﾞｼｯｸM-PRO" pitchFamily="50" charset="-128"/>
                <a:ea typeface="HG丸ｺﾞｼｯｸM-PRO" pitchFamily="50" charset="-128"/>
                <a:cs typeface="A-OTF Shin Maru Go Pro"/>
              </a:rPr>
              <a:t>……</a:t>
            </a:r>
            <a:r>
              <a:rPr lang="ja-JP" altLang="en-US" sz="1050"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1972" defTabSz="862005">
              <a:defRPr/>
            </a:pPr>
            <a:r>
              <a:rPr lang="ja-JP" altLang="en-US" sz="1050" dirty="0">
                <a:solidFill>
                  <a:srgbClr val="0070C0"/>
                </a:solidFill>
                <a:latin typeface="HG丸ｺﾞｼｯｸM-PRO" pitchFamily="50" charset="-128"/>
                <a:ea typeface="HG丸ｺﾞｼｯｸM-PRO" pitchFamily="50" charset="-128"/>
                <a:cs typeface="A-OTF Shin Maru Go Pro"/>
              </a:rPr>
              <a:t>★</a:t>
            </a:r>
            <a:r>
              <a:rPr lang="en-US" altLang="ja-JP" sz="1050" dirty="0">
                <a:solidFill>
                  <a:prstClr val="black"/>
                </a:solidFill>
                <a:latin typeface="HG丸ｺﾞｼｯｸM-PRO" pitchFamily="50" charset="-128"/>
                <a:ea typeface="HG丸ｺﾞｼｯｸM-PRO" pitchFamily="50" charset="-128"/>
                <a:cs typeface="A-OTF Shin Maru Go Pro"/>
              </a:rPr>
              <a:t>………</a:t>
            </a:r>
            <a:r>
              <a:rPr lang="ja-JP" altLang="en-US" sz="1050"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50"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1537285" y="2609142"/>
            <a:ext cx="1415704" cy="295466"/>
          </a:xfrm>
          <a:prstGeom prst="rect">
            <a:avLst/>
          </a:prstGeom>
          <a:noFill/>
          <a:ln w="9525">
            <a:noFill/>
            <a:miter lim="800000"/>
            <a:headEnd/>
            <a:tailEnd/>
          </a:ln>
        </p:spPr>
        <p:txBody>
          <a:bodyPr wrap="square">
            <a:spAutoFit/>
          </a:bodyPr>
          <a:lstStyle/>
          <a:p>
            <a:pPr defTabSz="862005">
              <a:buFont typeface="Wingdings" pitchFamily="2" charset="2"/>
              <a:buChar char="p"/>
              <a:defRPr/>
            </a:pPr>
            <a:r>
              <a:rPr lang="ja-JP" altLang="en-US" sz="1320"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6093910" y="2609142"/>
            <a:ext cx="2106667" cy="295466"/>
          </a:xfrm>
          <a:prstGeom prst="rect">
            <a:avLst/>
          </a:prstGeom>
          <a:noFill/>
          <a:ln w="9525">
            <a:noFill/>
            <a:miter lim="800000"/>
            <a:headEnd/>
            <a:tailEnd/>
          </a:ln>
        </p:spPr>
        <p:txBody>
          <a:bodyPr wrap="none">
            <a:spAutoFit/>
          </a:bodyPr>
          <a:lstStyle/>
          <a:p>
            <a:pPr defTabSz="862005">
              <a:buFont typeface="Wingdings" pitchFamily="2" charset="2"/>
              <a:buChar char="u"/>
              <a:defRPr/>
            </a:pPr>
            <a:r>
              <a:rPr lang="ja-JP" altLang="en-US" sz="1320"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3356841" y="2609142"/>
            <a:ext cx="2737069" cy="295466"/>
          </a:xfrm>
          <a:prstGeom prst="rect">
            <a:avLst/>
          </a:prstGeom>
          <a:noFill/>
          <a:ln w="9525">
            <a:noFill/>
            <a:miter lim="800000"/>
            <a:headEnd/>
            <a:tailEnd/>
          </a:ln>
        </p:spPr>
        <p:txBody>
          <a:bodyPr wrap="square">
            <a:spAutoFit/>
          </a:bodyPr>
          <a:lstStyle/>
          <a:p>
            <a:pPr defTabSz="862005">
              <a:buFont typeface="Wingdings" pitchFamily="2" charset="2"/>
              <a:buChar char="l"/>
              <a:defRPr/>
            </a:pPr>
            <a:r>
              <a:rPr lang="ja-JP" altLang="en-US" sz="1320" dirty="0">
                <a:solidFill>
                  <a:prstClr val="black"/>
                </a:solidFill>
                <a:latin typeface="HG丸ｺﾞｼｯｸM-PRO" pitchFamily="50" charset="-128"/>
                <a:ea typeface="HG丸ｺﾞｼｯｸM-PRO" pitchFamily="50" charset="-128"/>
              </a:rPr>
              <a:t> ケーススタディ・スライド　　</a:t>
            </a: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2107672" y="439424"/>
            <a:ext cx="6476570"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rPr>
              <a:t>テーマ⑧　働き続けやすさとは</a:t>
            </a:r>
          </a:p>
        </p:txBody>
      </p:sp>
      <p:sp>
        <p:nvSpPr>
          <p:cNvPr id="18" name="テキスト ボックス 17"/>
          <p:cNvSpPr txBox="1"/>
          <p:nvPr/>
        </p:nvSpPr>
        <p:spPr>
          <a:xfrm>
            <a:off x="2230011" y="1195536"/>
            <a:ext cx="7558305" cy="601768"/>
          </a:xfrm>
          <a:prstGeom prst="rect">
            <a:avLst/>
          </a:prstGeom>
          <a:noFill/>
        </p:spPr>
        <p:txBody>
          <a:bodyPr wrap="square">
            <a:spAutoFit/>
          </a:bodyPr>
          <a:lstStyle/>
          <a:p>
            <a:pPr defTabSz="862005">
              <a:lnSpc>
                <a:spcPts val="1800"/>
              </a:lnSpc>
              <a:spcBef>
                <a:spcPts val="600"/>
              </a:spcBef>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働いている間に起こる様々なライフイベントについて、それぞれのライフイベントに</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defTabSz="862005">
              <a:lnSpc>
                <a:spcPts val="1800"/>
              </a:lnSpc>
              <a:spcBef>
                <a:spcPts val="600"/>
              </a:spcBef>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関係する法律や施策について解説し、働き続けるためにどのような施策を利用できるのか解説</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1088033" y="3669214"/>
            <a:ext cx="9020701" cy="3394775"/>
          </a:xfrm>
          <a:prstGeom prst="rect">
            <a:avLst/>
          </a:prstGeom>
        </p:spPr>
        <p:txBody>
          <a:bodyPr wrap="square">
            <a:spAutoFit/>
          </a:bodyPr>
          <a:lstStyle/>
          <a:p>
            <a:pPr marL="215501" indent="-215501" defTabSz="862005">
              <a:lnSpc>
                <a:spcPct val="150000"/>
              </a:lnSpc>
              <a:buFont typeface="+mj-lt"/>
              <a:buAutoNum type="arabicPeriod"/>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男女雇用機会均等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PPT8-3</a:t>
            </a: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「働き続けられる環境」「働き続けられる条件」</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l"/>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結婚と仕事の継続</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男女雇用機会均等法</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育児・介護休業法　</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215501" indent="-215501" defTabSz="862005">
              <a:lnSpc>
                <a:spcPct val="150000"/>
              </a:lnSpc>
              <a:spcBef>
                <a:spcPts val="600"/>
              </a:spcBef>
              <a:buFont typeface="+mj-lt"/>
              <a:buAutoNum type="arabicPeriod" startAt="2"/>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女性活躍推進と子育て支援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PPT8-10</a:t>
            </a: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えるぼしマーク、くるみんマーク</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女性活躍推進法</a:t>
            </a:r>
            <a:r>
              <a:rPr lang="en-US" altLang="ja-JP" sz="1320" dirty="0">
                <a:solidFill>
                  <a:prstClr val="black"/>
                </a:solidFill>
                <a:latin typeface="HG丸ｺﾞｼｯｸM-PRO" panose="020F0600000000000000" pitchFamily="50" charset="-128"/>
                <a:ea typeface="HG丸ｺﾞｼｯｸM-PRO" panose="020F0600000000000000" pitchFamily="50" charset="-128"/>
              </a:rPr>
              <a:t>(</a:t>
            </a:r>
            <a:r>
              <a:rPr lang="ja-JP" altLang="en-US" sz="1320" dirty="0">
                <a:solidFill>
                  <a:prstClr val="black"/>
                </a:solidFill>
                <a:latin typeface="HG丸ｺﾞｼｯｸM-PRO" panose="020F0600000000000000" pitchFamily="50" charset="-128"/>
                <a:ea typeface="HG丸ｺﾞｼｯｸM-PRO" panose="020F0600000000000000" pitchFamily="50" charset="-128"/>
              </a:rPr>
              <a:t>えるぼしマーク</a:t>
            </a:r>
            <a:r>
              <a:rPr lang="en-US" altLang="ja-JP" sz="1320" dirty="0">
                <a:solidFill>
                  <a:prstClr val="black"/>
                </a:solidFill>
                <a:latin typeface="HG丸ｺﾞｼｯｸM-PRO" panose="020F0600000000000000" pitchFamily="50" charset="-128"/>
                <a:ea typeface="HG丸ｺﾞｼｯｸM-PRO" panose="020F0600000000000000" pitchFamily="50" charset="-128"/>
              </a:rPr>
              <a:t>)</a:t>
            </a: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子育てサポート企業</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職場におけるハラスメントに関する法律（男女雇用機会均等法、育児・介護休業法、労働施策総合推進法）</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l"/>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「働きやすい」とは？</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215501" indent="-215501" defTabSz="862005">
              <a:lnSpc>
                <a:spcPct val="150000"/>
              </a:lnSpc>
              <a:spcBef>
                <a:spcPts val="600"/>
              </a:spcBef>
              <a:buFont typeface="+mj-lt"/>
              <a:buAutoNum type="arabicPeriod" startAt="2"/>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若者雇用促進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PPT8-16</a:t>
            </a: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若者雇用促進法／ユースエール認定制度</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646504" lvl="1" indent="-21550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安全衛生優良企業公表制度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8">
            <a:extLst>
              <a:ext uri="{FF2B5EF4-FFF2-40B4-BE49-F238E27FC236}">
                <a16:creationId xmlns:a16="http://schemas.microsoft.com/office/drawing/2014/main" id="{1B673753-F387-4AC8-A43B-2DCD2A60AB5A}"/>
              </a:ext>
            </a:extLst>
          </p:cNvPr>
          <p:cNvSpPr/>
          <p:nvPr/>
        </p:nvSpPr>
        <p:spPr>
          <a:xfrm>
            <a:off x="1304500" y="1850974"/>
            <a:ext cx="8388122" cy="1525305"/>
          </a:xfrm>
          <a:prstGeom prst="roundRect">
            <a:avLst>
              <a:gd name="adj" fmla="val 7618"/>
            </a:avLst>
          </a:prstGeom>
          <a:solidFill>
            <a:srgbClr val="E1F4FD"/>
          </a:solidFill>
          <a:ln w="15875">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 name="object 2">
            <a:extLst>
              <a:ext uri="{FF2B5EF4-FFF2-40B4-BE49-F238E27FC236}">
                <a16:creationId xmlns:a16="http://schemas.microsoft.com/office/drawing/2014/main" id="{1FF5150B-EBAB-7F4F-8A28-7ABA8E4E6E71}"/>
              </a:ext>
            </a:extLst>
          </p:cNvPr>
          <p:cNvSpPr txBox="1">
            <a:spLocks/>
          </p:cNvSpPr>
          <p:nvPr/>
        </p:nvSpPr>
        <p:spPr>
          <a:xfrm>
            <a:off x="1582710" y="1967897"/>
            <a:ext cx="7865586" cy="1237333"/>
          </a:xfrm>
          <a:prstGeom prst="rect">
            <a:avLst/>
          </a:prstGeom>
        </p:spPr>
        <p:txBody>
          <a:bodyPr vert="horz" wrap="square" lIns="0" tIns="1137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marR="4789" algn="just" defTabSz="950188">
              <a:lnSpc>
                <a:spcPct val="122300"/>
              </a:lnSpc>
              <a:spcBef>
                <a:spcPts val="90"/>
              </a:spcBef>
              <a:defRPr/>
            </a:pPr>
            <a:r>
              <a:rPr lang="ja-JP" altLang="en-US" sz="2310" dirty="0">
                <a:solidFill>
                  <a:srgbClr val="FF0000"/>
                </a:solidFill>
                <a:latin typeface="HGMaruGothicMPRO" panose="020F0600000000000000" pitchFamily="34" charset="-128"/>
                <a:ea typeface="HGMaruGothicMPRO" panose="020F0600000000000000" pitchFamily="34" charset="-128"/>
                <a:cs typeface="A-OTF Shin Maru Go Pro"/>
              </a:rPr>
              <a:t>　</a:t>
            </a:r>
            <a:r>
              <a:rPr lang="ja-JP" altLang="en-US" sz="2262" dirty="0">
                <a:solidFill>
                  <a:prstClr val="black"/>
                </a:solidFill>
                <a:latin typeface="HGMaruGothicMPRO" panose="020F0600000000000000" pitchFamily="34" charset="-128"/>
                <a:ea typeface="HGMaruGothicMPRO" panose="020F0600000000000000" pitchFamily="34" charset="-128"/>
                <a:cs typeface="A-OTF Shin Maru Go Pro"/>
              </a:rPr>
              <a:t>これらのマーク、見たことがありますか？　いずれも厚生労働大臣が認定した企業にのみに与えられるものです。このマークが女性の働きやすい企業選びの参考になります。</a:t>
            </a:r>
          </a:p>
        </p:txBody>
      </p:sp>
      <p:grpSp>
        <p:nvGrpSpPr>
          <p:cNvPr id="5" name="グループ化 4">
            <a:extLst>
              <a:ext uri="{FF2B5EF4-FFF2-40B4-BE49-F238E27FC236}">
                <a16:creationId xmlns:a16="http://schemas.microsoft.com/office/drawing/2014/main" id="{EDA95178-E1F5-E549-9525-771D2282E5EC}"/>
              </a:ext>
            </a:extLst>
          </p:cNvPr>
          <p:cNvGrpSpPr/>
          <p:nvPr/>
        </p:nvGrpSpPr>
        <p:grpSpPr>
          <a:xfrm>
            <a:off x="602456" y="2972829"/>
            <a:ext cx="1089561" cy="1344644"/>
            <a:chOff x="1478537" y="509854"/>
            <a:chExt cx="1155803" cy="1426394"/>
          </a:xfrm>
        </p:grpSpPr>
        <p:sp>
          <p:nvSpPr>
            <p:cNvPr id="6" name="object 4">
              <a:extLst>
                <a:ext uri="{FF2B5EF4-FFF2-40B4-BE49-F238E27FC236}">
                  <a16:creationId xmlns:a16="http://schemas.microsoft.com/office/drawing/2014/main" id="{21155E09-D5F4-A24A-AE1F-35ED76544748}"/>
                </a:ext>
              </a:extLst>
            </p:cNvPr>
            <p:cNvSpPr/>
            <p:nvPr/>
          </p:nvSpPr>
          <p:spPr>
            <a:xfrm>
              <a:off x="1709101" y="1442853"/>
              <a:ext cx="701040" cy="493395"/>
            </a:xfrm>
            <a:custGeom>
              <a:avLst/>
              <a:gdLst/>
              <a:ahLst/>
              <a:cxnLst/>
              <a:rect l="l" t="t" r="r" b="b"/>
              <a:pathLst>
                <a:path w="701039" h="493394">
                  <a:moveTo>
                    <a:pt x="304757" y="0"/>
                  </a:moveTo>
                  <a:lnTo>
                    <a:pt x="214566" y="2427"/>
                  </a:lnTo>
                  <a:lnTo>
                    <a:pt x="108665" y="48856"/>
                  </a:lnTo>
                  <a:lnTo>
                    <a:pt x="51014" y="115452"/>
                  </a:lnTo>
                  <a:lnTo>
                    <a:pt x="21497" y="248220"/>
                  </a:lnTo>
                  <a:lnTo>
                    <a:pt x="0" y="493167"/>
                  </a:lnTo>
                  <a:lnTo>
                    <a:pt x="700443" y="493167"/>
                  </a:lnTo>
                  <a:lnTo>
                    <a:pt x="692516" y="410527"/>
                  </a:lnTo>
                  <a:lnTo>
                    <a:pt x="680526" y="336991"/>
                  </a:lnTo>
                  <a:lnTo>
                    <a:pt x="665082" y="272117"/>
                  </a:lnTo>
                  <a:lnTo>
                    <a:pt x="646791" y="215461"/>
                  </a:lnTo>
                  <a:lnTo>
                    <a:pt x="626264" y="166583"/>
                  </a:lnTo>
                  <a:lnTo>
                    <a:pt x="604108" y="125039"/>
                  </a:lnTo>
                  <a:lnTo>
                    <a:pt x="580933" y="90387"/>
                  </a:lnTo>
                  <a:lnTo>
                    <a:pt x="533963" y="39989"/>
                  </a:lnTo>
                  <a:lnTo>
                    <a:pt x="490222" y="11849"/>
                  </a:lnTo>
                  <a:lnTo>
                    <a:pt x="434644" y="1618"/>
                  </a:lnTo>
                  <a:lnTo>
                    <a:pt x="381409" y="269"/>
                  </a:lnTo>
                  <a:lnTo>
                    <a:pt x="304757" y="0"/>
                  </a:lnTo>
                  <a:close/>
                </a:path>
              </a:pathLst>
            </a:custGeom>
            <a:solidFill>
              <a:srgbClr val="9683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5">
              <a:extLst>
                <a:ext uri="{FF2B5EF4-FFF2-40B4-BE49-F238E27FC236}">
                  <a16:creationId xmlns:a16="http://schemas.microsoft.com/office/drawing/2014/main" id="{718D6818-AEC5-A540-8EE4-766F3DFC830F}"/>
                </a:ext>
              </a:extLst>
            </p:cNvPr>
            <p:cNvSpPr/>
            <p:nvPr/>
          </p:nvSpPr>
          <p:spPr>
            <a:xfrm>
              <a:off x="1709101" y="1442853"/>
              <a:ext cx="701040" cy="493395"/>
            </a:xfrm>
            <a:custGeom>
              <a:avLst/>
              <a:gdLst/>
              <a:ahLst/>
              <a:cxnLst/>
              <a:rect l="l" t="t" r="r" b="b"/>
              <a:pathLst>
                <a:path w="701039" h="493394">
                  <a:moveTo>
                    <a:pt x="454583" y="2427"/>
                  </a:moveTo>
                  <a:lnTo>
                    <a:pt x="511384" y="23358"/>
                  </a:lnTo>
                  <a:lnTo>
                    <a:pt x="557349" y="62184"/>
                  </a:lnTo>
                  <a:lnTo>
                    <a:pt x="604108" y="125039"/>
                  </a:lnTo>
                  <a:lnTo>
                    <a:pt x="626264" y="166583"/>
                  </a:lnTo>
                  <a:lnTo>
                    <a:pt x="646791" y="215461"/>
                  </a:lnTo>
                  <a:lnTo>
                    <a:pt x="665082" y="272117"/>
                  </a:lnTo>
                  <a:lnTo>
                    <a:pt x="680526" y="336991"/>
                  </a:lnTo>
                  <a:lnTo>
                    <a:pt x="692516" y="410527"/>
                  </a:lnTo>
                  <a:lnTo>
                    <a:pt x="700443" y="493167"/>
                  </a:lnTo>
                  <a:lnTo>
                    <a:pt x="0" y="493167"/>
                  </a:lnTo>
                  <a:lnTo>
                    <a:pt x="21497" y="248220"/>
                  </a:lnTo>
                  <a:lnTo>
                    <a:pt x="51014" y="115452"/>
                  </a:lnTo>
                  <a:lnTo>
                    <a:pt x="108665" y="48856"/>
                  </a:lnTo>
                  <a:lnTo>
                    <a:pt x="214566" y="2427"/>
                  </a:lnTo>
                  <a:lnTo>
                    <a:pt x="304757" y="0"/>
                  </a:lnTo>
                  <a:lnTo>
                    <a:pt x="381409" y="269"/>
                  </a:lnTo>
                  <a:lnTo>
                    <a:pt x="434644" y="1618"/>
                  </a:lnTo>
                  <a:lnTo>
                    <a:pt x="454583" y="2427"/>
                  </a:lnTo>
                  <a:close/>
                </a:path>
              </a:pathLst>
            </a:custGeom>
            <a:ln w="10972">
              <a:solidFill>
                <a:srgbClr val="9683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BCADD17C-D91A-D44A-AD03-7360D71EAA43}"/>
                </a:ext>
              </a:extLst>
            </p:cNvPr>
            <p:cNvSpPr/>
            <p:nvPr/>
          </p:nvSpPr>
          <p:spPr>
            <a:xfrm>
              <a:off x="1913572" y="1453819"/>
              <a:ext cx="299085" cy="194310"/>
            </a:xfrm>
            <a:custGeom>
              <a:avLst/>
              <a:gdLst/>
              <a:ahLst/>
              <a:cxnLst/>
              <a:rect l="l" t="t" r="r" b="b"/>
              <a:pathLst>
                <a:path w="299085" h="194310">
                  <a:moveTo>
                    <a:pt x="298863" y="0"/>
                  </a:moveTo>
                  <a:lnTo>
                    <a:pt x="0" y="0"/>
                  </a:lnTo>
                  <a:lnTo>
                    <a:pt x="0" y="118039"/>
                  </a:lnTo>
                  <a:lnTo>
                    <a:pt x="9021" y="163304"/>
                  </a:lnTo>
                  <a:lnTo>
                    <a:pt x="56345" y="190202"/>
                  </a:lnTo>
                  <a:lnTo>
                    <a:pt x="150736" y="194119"/>
                  </a:lnTo>
                  <a:lnTo>
                    <a:pt x="248644" y="153900"/>
                  </a:lnTo>
                  <a:lnTo>
                    <a:pt x="291630" y="65257"/>
                  </a:lnTo>
                  <a:lnTo>
                    <a:pt x="298863" y="0"/>
                  </a:lnTo>
                  <a:close/>
                </a:path>
              </a:pathLst>
            </a:custGeom>
            <a:solidFill>
              <a:srgbClr val="B5B3B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7">
              <a:extLst>
                <a:ext uri="{FF2B5EF4-FFF2-40B4-BE49-F238E27FC236}">
                  <a16:creationId xmlns:a16="http://schemas.microsoft.com/office/drawing/2014/main" id="{5534042C-806A-C345-B481-DD470AD752BE}"/>
                </a:ext>
              </a:extLst>
            </p:cNvPr>
            <p:cNvSpPr/>
            <p:nvPr/>
          </p:nvSpPr>
          <p:spPr>
            <a:xfrm>
              <a:off x="1908680" y="1390091"/>
              <a:ext cx="306705" cy="170180"/>
            </a:xfrm>
            <a:custGeom>
              <a:avLst/>
              <a:gdLst/>
              <a:ahLst/>
              <a:cxnLst/>
              <a:rect l="l" t="t" r="r" b="b"/>
              <a:pathLst>
                <a:path w="306705" h="170180">
                  <a:moveTo>
                    <a:pt x="304789" y="0"/>
                  </a:moveTo>
                  <a:lnTo>
                    <a:pt x="3367" y="12166"/>
                  </a:lnTo>
                  <a:lnTo>
                    <a:pt x="0" y="132094"/>
                  </a:lnTo>
                  <a:lnTo>
                    <a:pt x="4896" y="146463"/>
                  </a:lnTo>
                  <a:lnTo>
                    <a:pt x="50598" y="158597"/>
                  </a:lnTo>
                  <a:lnTo>
                    <a:pt x="105173" y="166365"/>
                  </a:lnTo>
                  <a:lnTo>
                    <a:pt x="163789" y="169798"/>
                  </a:lnTo>
                  <a:lnTo>
                    <a:pt x="221616" y="168924"/>
                  </a:lnTo>
                  <a:lnTo>
                    <a:pt x="273822" y="163774"/>
                  </a:lnTo>
                  <a:lnTo>
                    <a:pt x="280366" y="162301"/>
                  </a:lnTo>
                  <a:lnTo>
                    <a:pt x="296521" y="128985"/>
                  </a:lnTo>
                  <a:lnTo>
                    <a:pt x="306350" y="40311"/>
                  </a:lnTo>
                  <a:lnTo>
                    <a:pt x="304789"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8">
              <a:extLst>
                <a:ext uri="{FF2B5EF4-FFF2-40B4-BE49-F238E27FC236}">
                  <a16:creationId xmlns:a16="http://schemas.microsoft.com/office/drawing/2014/main" id="{08B5782B-60B4-6149-9447-32739AF9A5F6}"/>
                </a:ext>
              </a:extLst>
            </p:cNvPr>
            <p:cNvSpPr/>
            <p:nvPr/>
          </p:nvSpPr>
          <p:spPr>
            <a:xfrm>
              <a:off x="1910789" y="1447100"/>
              <a:ext cx="302260" cy="34290"/>
            </a:xfrm>
            <a:custGeom>
              <a:avLst/>
              <a:gdLst/>
              <a:ahLst/>
              <a:cxnLst/>
              <a:rect l="l" t="t" r="r" b="b"/>
              <a:pathLst>
                <a:path w="302260" h="34290">
                  <a:moveTo>
                    <a:pt x="301626" y="6898"/>
                  </a:moveTo>
                  <a:lnTo>
                    <a:pt x="269425" y="20101"/>
                  </a:lnTo>
                  <a:lnTo>
                    <a:pt x="226468" y="29461"/>
                  </a:lnTo>
                  <a:lnTo>
                    <a:pt x="177385" y="34073"/>
                  </a:lnTo>
                  <a:lnTo>
                    <a:pt x="125752" y="33467"/>
                  </a:lnTo>
                  <a:lnTo>
                    <a:pt x="75147" y="27171"/>
                  </a:lnTo>
                  <a:lnTo>
                    <a:pt x="29145" y="14712"/>
                  </a:lnTo>
                  <a:lnTo>
                    <a:pt x="0" y="0"/>
                  </a:lnTo>
                </a:path>
              </a:pathLst>
            </a:custGeom>
            <a:ln w="2877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9">
              <a:extLst>
                <a:ext uri="{FF2B5EF4-FFF2-40B4-BE49-F238E27FC236}">
                  <a16:creationId xmlns:a16="http://schemas.microsoft.com/office/drawing/2014/main" id="{23E92025-5CC6-0142-BEA6-F08A7B553CE7}"/>
                </a:ext>
              </a:extLst>
            </p:cNvPr>
            <p:cNvSpPr/>
            <p:nvPr/>
          </p:nvSpPr>
          <p:spPr>
            <a:xfrm>
              <a:off x="2307314" y="1706803"/>
              <a:ext cx="29845" cy="229235"/>
            </a:xfrm>
            <a:custGeom>
              <a:avLst/>
              <a:gdLst/>
              <a:ahLst/>
              <a:cxnLst/>
              <a:rect l="l" t="t" r="r" b="b"/>
              <a:pathLst>
                <a:path w="29844" h="229235">
                  <a:moveTo>
                    <a:pt x="0" y="0"/>
                  </a:moveTo>
                  <a:lnTo>
                    <a:pt x="29337" y="229222"/>
                  </a:lnTo>
                </a:path>
              </a:pathLst>
            </a:custGeom>
            <a:ln w="17272">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0831E9CC-AB4F-794B-A52F-E815FE60A3D7}"/>
                </a:ext>
              </a:extLst>
            </p:cNvPr>
            <p:cNvSpPr/>
            <p:nvPr/>
          </p:nvSpPr>
          <p:spPr>
            <a:xfrm>
              <a:off x="1788957" y="1706803"/>
              <a:ext cx="29845" cy="229235"/>
            </a:xfrm>
            <a:custGeom>
              <a:avLst/>
              <a:gdLst/>
              <a:ahLst/>
              <a:cxnLst/>
              <a:rect l="l" t="t" r="r" b="b"/>
              <a:pathLst>
                <a:path w="29844" h="229235">
                  <a:moveTo>
                    <a:pt x="29324" y="0"/>
                  </a:moveTo>
                  <a:lnTo>
                    <a:pt x="0" y="229222"/>
                  </a:lnTo>
                </a:path>
              </a:pathLst>
            </a:custGeom>
            <a:ln w="17272">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1">
              <a:extLst>
                <a:ext uri="{FF2B5EF4-FFF2-40B4-BE49-F238E27FC236}">
                  <a16:creationId xmlns:a16="http://schemas.microsoft.com/office/drawing/2014/main" id="{8B42D62F-DF76-BB4A-9175-28C6FA66A4B4}"/>
                </a:ext>
              </a:extLst>
            </p:cNvPr>
            <p:cNvSpPr/>
            <p:nvPr/>
          </p:nvSpPr>
          <p:spPr>
            <a:xfrm>
              <a:off x="1478537" y="729517"/>
              <a:ext cx="354965" cy="653415"/>
            </a:xfrm>
            <a:custGeom>
              <a:avLst/>
              <a:gdLst/>
              <a:ahLst/>
              <a:cxnLst/>
              <a:rect l="l" t="t" r="r" b="b"/>
              <a:pathLst>
                <a:path w="354964" h="653415">
                  <a:moveTo>
                    <a:pt x="208076" y="0"/>
                  </a:moveTo>
                  <a:lnTo>
                    <a:pt x="172845" y="66190"/>
                  </a:lnTo>
                  <a:lnTo>
                    <a:pt x="131318" y="116827"/>
                  </a:lnTo>
                  <a:lnTo>
                    <a:pt x="61010" y="145538"/>
                  </a:lnTo>
                  <a:lnTo>
                    <a:pt x="22168" y="172448"/>
                  </a:lnTo>
                  <a:lnTo>
                    <a:pt x="0" y="214388"/>
                  </a:lnTo>
                  <a:lnTo>
                    <a:pt x="2872" y="263719"/>
                  </a:lnTo>
                  <a:lnTo>
                    <a:pt x="23591" y="291715"/>
                  </a:lnTo>
                  <a:lnTo>
                    <a:pt x="46275" y="310668"/>
                  </a:lnTo>
                  <a:lnTo>
                    <a:pt x="55041" y="332867"/>
                  </a:lnTo>
                  <a:lnTo>
                    <a:pt x="47552" y="362986"/>
                  </a:lnTo>
                  <a:lnTo>
                    <a:pt x="38722" y="411165"/>
                  </a:lnTo>
                  <a:lnTo>
                    <a:pt x="42550" y="466140"/>
                  </a:lnTo>
                  <a:lnTo>
                    <a:pt x="73037" y="516648"/>
                  </a:lnTo>
                  <a:lnTo>
                    <a:pt x="106583" y="539275"/>
                  </a:lnTo>
                  <a:lnTo>
                    <a:pt x="134866" y="547417"/>
                  </a:lnTo>
                  <a:lnTo>
                    <a:pt x="159450" y="552535"/>
                  </a:lnTo>
                  <a:lnTo>
                    <a:pt x="181902" y="566089"/>
                  </a:lnTo>
                  <a:lnTo>
                    <a:pt x="194892" y="587474"/>
                  </a:lnTo>
                  <a:lnTo>
                    <a:pt x="204604" y="612521"/>
                  </a:lnTo>
                  <a:lnTo>
                    <a:pt x="220901" y="635577"/>
                  </a:lnTo>
                  <a:lnTo>
                    <a:pt x="253644" y="650989"/>
                  </a:lnTo>
                  <a:lnTo>
                    <a:pt x="294300" y="653082"/>
                  </a:lnTo>
                  <a:lnTo>
                    <a:pt x="326215" y="645058"/>
                  </a:lnTo>
                  <a:lnTo>
                    <a:pt x="347066" y="634605"/>
                  </a:lnTo>
                  <a:lnTo>
                    <a:pt x="354533" y="629412"/>
                  </a:lnTo>
                  <a:lnTo>
                    <a:pt x="208076"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2">
              <a:extLst>
                <a:ext uri="{FF2B5EF4-FFF2-40B4-BE49-F238E27FC236}">
                  <a16:creationId xmlns:a16="http://schemas.microsoft.com/office/drawing/2014/main" id="{0393F2F5-9837-104F-9106-321E227CC64D}"/>
                </a:ext>
              </a:extLst>
            </p:cNvPr>
            <p:cNvSpPr/>
            <p:nvPr/>
          </p:nvSpPr>
          <p:spPr>
            <a:xfrm>
              <a:off x="1478537" y="729517"/>
              <a:ext cx="354965" cy="653415"/>
            </a:xfrm>
            <a:custGeom>
              <a:avLst/>
              <a:gdLst/>
              <a:ahLst/>
              <a:cxnLst/>
              <a:rect l="l" t="t" r="r" b="b"/>
              <a:pathLst>
                <a:path w="354964" h="653415">
                  <a:moveTo>
                    <a:pt x="208076" y="0"/>
                  </a:moveTo>
                  <a:lnTo>
                    <a:pt x="172845" y="66190"/>
                  </a:lnTo>
                  <a:lnTo>
                    <a:pt x="131318" y="116827"/>
                  </a:lnTo>
                  <a:lnTo>
                    <a:pt x="102177" y="128663"/>
                  </a:lnTo>
                  <a:lnTo>
                    <a:pt x="61010" y="145538"/>
                  </a:lnTo>
                  <a:lnTo>
                    <a:pt x="22168" y="172448"/>
                  </a:lnTo>
                  <a:lnTo>
                    <a:pt x="0" y="214388"/>
                  </a:lnTo>
                  <a:lnTo>
                    <a:pt x="2872" y="263719"/>
                  </a:lnTo>
                  <a:lnTo>
                    <a:pt x="23591" y="291715"/>
                  </a:lnTo>
                  <a:lnTo>
                    <a:pt x="46275" y="310668"/>
                  </a:lnTo>
                  <a:lnTo>
                    <a:pt x="55041" y="332867"/>
                  </a:lnTo>
                  <a:lnTo>
                    <a:pt x="47552" y="362986"/>
                  </a:lnTo>
                  <a:lnTo>
                    <a:pt x="38722" y="411165"/>
                  </a:lnTo>
                  <a:lnTo>
                    <a:pt x="42550" y="466140"/>
                  </a:lnTo>
                  <a:lnTo>
                    <a:pt x="73037" y="516648"/>
                  </a:lnTo>
                  <a:lnTo>
                    <a:pt x="106583" y="539275"/>
                  </a:lnTo>
                  <a:lnTo>
                    <a:pt x="134866" y="547417"/>
                  </a:lnTo>
                  <a:lnTo>
                    <a:pt x="159450" y="552535"/>
                  </a:lnTo>
                  <a:lnTo>
                    <a:pt x="181902" y="566089"/>
                  </a:lnTo>
                  <a:lnTo>
                    <a:pt x="194892" y="587474"/>
                  </a:lnTo>
                  <a:lnTo>
                    <a:pt x="204604" y="612521"/>
                  </a:lnTo>
                  <a:lnTo>
                    <a:pt x="220901" y="635577"/>
                  </a:lnTo>
                  <a:lnTo>
                    <a:pt x="253644" y="650989"/>
                  </a:lnTo>
                  <a:lnTo>
                    <a:pt x="294300" y="653082"/>
                  </a:lnTo>
                  <a:lnTo>
                    <a:pt x="326215" y="645058"/>
                  </a:lnTo>
                  <a:lnTo>
                    <a:pt x="347066" y="634605"/>
                  </a:lnTo>
                  <a:lnTo>
                    <a:pt x="354533" y="629412"/>
                  </a:lnTo>
                  <a:lnTo>
                    <a:pt x="208076" y="0"/>
                  </a:lnTo>
                  <a:close/>
                </a:path>
              </a:pathLst>
            </a:custGeom>
            <a:ln w="23799">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3">
              <a:extLst>
                <a:ext uri="{FF2B5EF4-FFF2-40B4-BE49-F238E27FC236}">
                  <a16:creationId xmlns:a16="http://schemas.microsoft.com/office/drawing/2014/main" id="{38A6F5B7-55BD-AF4D-9D21-04617C40D356}"/>
                </a:ext>
              </a:extLst>
            </p:cNvPr>
            <p:cNvSpPr/>
            <p:nvPr/>
          </p:nvSpPr>
          <p:spPr>
            <a:xfrm>
              <a:off x="2279375" y="737640"/>
              <a:ext cx="354965" cy="653415"/>
            </a:xfrm>
            <a:custGeom>
              <a:avLst/>
              <a:gdLst/>
              <a:ahLst/>
              <a:cxnLst/>
              <a:rect l="l" t="t" r="r" b="b"/>
              <a:pathLst>
                <a:path w="354964" h="653415">
                  <a:moveTo>
                    <a:pt x="155232" y="0"/>
                  </a:moveTo>
                  <a:lnTo>
                    <a:pt x="0" y="629399"/>
                  </a:lnTo>
                  <a:lnTo>
                    <a:pt x="7464" y="634592"/>
                  </a:lnTo>
                  <a:lnTo>
                    <a:pt x="28311" y="645045"/>
                  </a:lnTo>
                  <a:lnTo>
                    <a:pt x="60221" y="653070"/>
                  </a:lnTo>
                  <a:lnTo>
                    <a:pt x="100876" y="650976"/>
                  </a:lnTo>
                  <a:lnTo>
                    <a:pt x="133621" y="635564"/>
                  </a:lnTo>
                  <a:lnTo>
                    <a:pt x="149923" y="612508"/>
                  </a:lnTo>
                  <a:lnTo>
                    <a:pt x="159644" y="587461"/>
                  </a:lnTo>
                  <a:lnTo>
                    <a:pt x="172643" y="566077"/>
                  </a:lnTo>
                  <a:lnTo>
                    <a:pt x="195086" y="552531"/>
                  </a:lnTo>
                  <a:lnTo>
                    <a:pt x="219662" y="547420"/>
                  </a:lnTo>
                  <a:lnTo>
                    <a:pt x="247938" y="539280"/>
                  </a:lnTo>
                  <a:lnTo>
                    <a:pt x="281482" y="516648"/>
                  </a:lnTo>
                  <a:lnTo>
                    <a:pt x="311969" y="466140"/>
                  </a:lnTo>
                  <a:lnTo>
                    <a:pt x="315798" y="411165"/>
                  </a:lnTo>
                  <a:lnTo>
                    <a:pt x="306968" y="362986"/>
                  </a:lnTo>
                  <a:lnTo>
                    <a:pt x="299478" y="332867"/>
                  </a:lnTo>
                  <a:lnTo>
                    <a:pt x="308250" y="310668"/>
                  </a:lnTo>
                  <a:lnTo>
                    <a:pt x="330935" y="291715"/>
                  </a:lnTo>
                  <a:lnTo>
                    <a:pt x="351654" y="263719"/>
                  </a:lnTo>
                  <a:lnTo>
                    <a:pt x="354533" y="214388"/>
                  </a:lnTo>
                  <a:lnTo>
                    <a:pt x="332362" y="172448"/>
                  </a:lnTo>
                  <a:lnTo>
                    <a:pt x="293516" y="145538"/>
                  </a:lnTo>
                  <a:lnTo>
                    <a:pt x="223202" y="116827"/>
                  </a:lnTo>
                  <a:lnTo>
                    <a:pt x="204523" y="97371"/>
                  </a:lnTo>
                  <a:lnTo>
                    <a:pt x="186074" y="66190"/>
                  </a:lnTo>
                  <a:lnTo>
                    <a:pt x="169195" y="31121"/>
                  </a:lnTo>
                  <a:lnTo>
                    <a:pt x="155232"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4">
              <a:extLst>
                <a:ext uri="{FF2B5EF4-FFF2-40B4-BE49-F238E27FC236}">
                  <a16:creationId xmlns:a16="http://schemas.microsoft.com/office/drawing/2014/main" id="{F53FF8D9-BB9A-124E-B3C2-9BD0CCBC9E29}"/>
                </a:ext>
              </a:extLst>
            </p:cNvPr>
            <p:cNvSpPr/>
            <p:nvPr/>
          </p:nvSpPr>
          <p:spPr>
            <a:xfrm>
              <a:off x="2279375" y="737640"/>
              <a:ext cx="354965" cy="653415"/>
            </a:xfrm>
            <a:custGeom>
              <a:avLst/>
              <a:gdLst/>
              <a:ahLst/>
              <a:cxnLst/>
              <a:rect l="l" t="t" r="r" b="b"/>
              <a:pathLst>
                <a:path w="354964" h="653415">
                  <a:moveTo>
                    <a:pt x="155232" y="0"/>
                  </a:moveTo>
                  <a:lnTo>
                    <a:pt x="186074" y="66190"/>
                  </a:lnTo>
                  <a:lnTo>
                    <a:pt x="223202" y="116827"/>
                  </a:lnTo>
                  <a:lnTo>
                    <a:pt x="252345" y="128663"/>
                  </a:lnTo>
                  <a:lnTo>
                    <a:pt x="293516" y="145538"/>
                  </a:lnTo>
                  <a:lnTo>
                    <a:pt x="332362" y="172448"/>
                  </a:lnTo>
                  <a:lnTo>
                    <a:pt x="354533" y="214388"/>
                  </a:lnTo>
                  <a:lnTo>
                    <a:pt x="351654" y="263719"/>
                  </a:lnTo>
                  <a:lnTo>
                    <a:pt x="330935" y="291715"/>
                  </a:lnTo>
                  <a:lnTo>
                    <a:pt x="308250" y="310668"/>
                  </a:lnTo>
                  <a:lnTo>
                    <a:pt x="299478" y="332867"/>
                  </a:lnTo>
                  <a:lnTo>
                    <a:pt x="306968" y="362986"/>
                  </a:lnTo>
                  <a:lnTo>
                    <a:pt x="315798" y="411165"/>
                  </a:lnTo>
                  <a:lnTo>
                    <a:pt x="311969" y="466140"/>
                  </a:lnTo>
                  <a:lnTo>
                    <a:pt x="281482" y="516648"/>
                  </a:lnTo>
                  <a:lnTo>
                    <a:pt x="247938" y="539280"/>
                  </a:lnTo>
                  <a:lnTo>
                    <a:pt x="219662" y="547420"/>
                  </a:lnTo>
                  <a:lnTo>
                    <a:pt x="195086" y="552531"/>
                  </a:lnTo>
                  <a:lnTo>
                    <a:pt x="172643" y="566077"/>
                  </a:lnTo>
                  <a:lnTo>
                    <a:pt x="159644" y="587461"/>
                  </a:lnTo>
                  <a:lnTo>
                    <a:pt x="149923" y="612508"/>
                  </a:lnTo>
                  <a:lnTo>
                    <a:pt x="133621" y="635564"/>
                  </a:lnTo>
                  <a:lnTo>
                    <a:pt x="100876" y="650976"/>
                  </a:lnTo>
                  <a:lnTo>
                    <a:pt x="60221" y="653070"/>
                  </a:lnTo>
                  <a:lnTo>
                    <a:pt x="28311" y="645045"/>
                  </a:lnTo>
                  <a:lnTo>
                    <a:pt x="7464" y="634592"/>
                  </a:lnTo>
                  <a:lnTo>
                    <a:pt x="0" y="629399"/>
                  </a:lnTo>
                  <a:lnTo>
                    <a:pt x="155232" y="0"/>
                  </a:lnTo>
                  <a:close/>
                </a:path>
              </a:pathLst>
            </a:custGeom>
            <a:ln w="23799">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5">
              <a:extLst>
                <a:ext uri="{FF2B5EF4-FFF2-40B4-BE49-F238E27FC236}">
                  <a16:creationId xmlns:a16="http://schemas.microsoft.com/office/drawing/2014/main" id="{94D53FCE-29F3-4747-A489-125830DAD8C3}"/>
                </a:ext>
              </a:extLst>
            </p:cNvPr>
            <p:cNvSpPr/>
            <p:nvPr/>
          </p:nvSpPr>
          <p:spPr>
            <a:xfrm>
              <a:off x="1669738" y="519132"/>
              <a:ext cx="788035" cy="958215"/>
            </a:xfrm>
            <a:custGeom>
              <a:avLst/>
              <a:gdLst/>
              <a:ahLst/>
              <a:cxnLst/>
              <a:rect l="l" t="t" r="r" b="b"/>
              <a:pathLst>
                <a:path w="788035" h="958215">
                  <a:moveTo>
                    <a:pt x="393992" y="0"/>
                  </a:moveTo>
                  <a:lnTo>
                    <a:pt x="351061" y="2809"/>
                  </a:lnTo>
                  <a:lnTo>
                    <a:pt x="309469" y="11043"/>
                  </a:lnTo>
                  <a:lnTo>
                    <a:pt x="269457" y="24409"/>
                  </a:lnTo>
                  <a:lnTo>
                    <a:pt x="231265" y="42615"/>
                  </a:lnTo>
                  <a:lnTo>
                    <a:pt x="195134" y="65370"/>
                  </a:lnTo>
                  <a:lnTo>
                    <a:pt x="161302" y="92381"/>
                  </a:lnTo>
                  <a:lnTo>
                    <a:pt x="130012" y="123356"/>
                  </a:lnTo>
                  <a:lnTo>
                    <a:pt x="101503" y="158004"/>
                  </a:lnTo>
                  <a:lnTo>
                    <a:pt x="76015" y="196031"/>
                  </a:lnTo>
                  <a:lnTo>
                    <a:pt x="53790" y="237147"/>
                  </a:lnTo>
                  <a:lnTo>
                    <a:pt x="35066" y="281059"/>
                  </a:lnTo>
                  <a:lnTo>
                    <a:pt x="20085" y="327475"/>
                  </a:lnTo>
                  <a:lnTo>
                    <a:pt x="9087" y="376103"/>
                  </a:lnTo>
                  <a:lnTo>
                    <a:pt x="2311" y="426651"/>
                  </a:lnTo>
                  <a:lnTo>
                    <a:pt x="0" y="478828"/>
                  </a:lnTo>
                  <a:lnTo>
                    <a:pt x="2636" y="545435"/>
                  </a:lnTo>
                  <a:lnTo>
                    <a:pt x="10292" y="606509"/>
                  </a:lnTo>
                  <a:lnTo>
                    <a:pt x="22588" y="662184"/>
                  </a:lnTo>
                  <a:lnTo>
                    <a:pt x="39145" y="712593"/>
                  </a:lnTo>
                  <a:lnTo>
                    <a:pt x="59584" y="757870"/>
                  </a:lnTo>
                  <a:lnTo>
                    <a:pt x="83524" y="798147"/>
                  </a:lnTo>
                  <a:lnTo>
                    <a:pt x="110588" y="833558"/>
                  </a:lnTo>
                  <a:lnTo>
                    <a:pt x="140395" y="864236"/>
                  </a:lnTo>
                  <a:lnTo>
                    <a:pt x="172566" y="890316"/>
                  </a:lnTo>
                  <a:lnTo>
                    <a:pt x="206722" y="911930"/>
                  </a:lnTo>
                  <a:lnTo>
                    <a:pt x="242483" y="929211"/>
                  </a:lnTo>
                  <a:lnTo>
                    <a:pt x="279469" y="942293"/>
                  </a:lnTo>
                  <a:lnTo>
                    <a:pt x="317303" y="951310"/>
                  </a:lnTo>
                  <a:lnTo>
                    <a:pt x="355603" y="956395"/>
                  </a:lnTo>
                  <a:lnTo>
                    <a:pt x="393992" y="957681"/>
                  </a:lnTo>
                  <a:lnTo>
                    <a:pt x="427523" y="956043"/>
                  </a:lnTo>
                  <a:lnTo>
                    <a:pt x="495934" y="945074"/>
                  </a:lnTo>
                  <a:lnTo>
                    <a:pt x="563622" y="921991"/>
                  </a:lnTo>
                  <a:lnTo>
                    <a:pt x="627564" y="884562"/>
                  </a:lnTo>
                  <a:lnTo>
                    <a:pt x="657186" y="859772"/>
                  </a:lnTo>
                  <a:lnTo>
                    <a:pt x="684738" y="830559"/>
                  </a:lnTo>
                  <a:lnTo>
                    <a:pt x="709843" y="796645"/>
                  </a:lnTo>
                  <a:lnTo>
                    <a:pt x="732122" y="757751"/>
                  </a:lnTo>
                  <a:lnTo>
                    <a:pt x="751197" y="713599"/>
                  </a:lnTo>
                  <a:lnTo>
                    <a:pt x="766691" y="663909"/>
                  </a:lnTo>
                  <a:lnTo>
                    <a:pt x="778226" y="608403"/>
                  </a:lnTo>
                  <a:lnTo>
                    <a:pt x="785424" y="546802"/>
                  </a:lnTo>
                  <a:lnTo>
                    <a:pt x="787908" y="478828"/>
                  </a:lnTo>
                  <a:lnTo>
                    <a:pt x="785596" y="426651"/>
                  </a:lnTo>
                  <a:lnTo>
                    <a:pt x="778821" y="376103"/>
                  </a:lnTo>
                  <a:lnTo>
                    <a:pt x="767824" y="327475"/>
                  </a:lnTo>
                  <a:lnTo>
                    <a:pt x="752844" y="281059"/>
                  </a:lnTo>
                  <a:lnTo>
                    <a:pt x="734123" y="237147"/>
                  </a:lnTo>
                  <a:lnTo>
                    <a:pt x="711900" y="196031"/>
                  </a:lnTo>
                  <a:lnTo>
                    <a:pt x="686416" y="158004"/>
                  </a:lnTo>
                  <a:lnTo>
                    <a:pt x="657912" y="123356"/>
                  </a:lnTo>
                  <a:lnTo>
                    <a:pt x="626627" y="92381"/>
                  </a:lnTo>
                  <a:lnTo>
                    <a:pt x="592802" y="65370"/>
                  </a:lnTo>
                  <a:lnTo>
                    <a:pt x="556677" y="42615"/>
                  </a:lnTo>
                  <a:lnTo>
                    <a:pt x="518494" y="24409"/>
                  </a:lnTo>
                  <a:lnTo>
                    <a:pt x="478491" y="11043"/>
                  </a:lnTo>
                  <a:lnTo>
                    <a:pt x="436910" y="2809"/>
                  </a:lnTo>
                  <a:lnTo>
                    <a:pt x="393992"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6">
              <a:extLst>
                <a:ext uri="{FF2B5EF4-FFF2-40B4-BE49-F238E27FC236}">
                  <a16:creationId xmlns:a16="http://schemas.microsoft.com/office/drawing/2014/main" id="{D9ABFE39-BA54-DF45-9B27-DAA1742AC450}"/>
                </a:ext>
              </a:extLst>
            </p:cNvPr>
            <p:cNvSpPr/>
            <p:nvPr/>
          </p:nvSpPr>
          <p:spPr>
            <a:xfrm>
              <a:off x="2364695" y="1046314"/>
              <a:ext cx="203835" cy="226695"/>
            </a:xfrm>
            <a:custGeom>
              <a:avLst/>
              <a:gdLst/>
              <a:ahLst/>
              <a:cxnLst/>
              <a:rect l="l" t="t" r="r" b="b"/>
              <a:pathLst>
                <a:path w="203835" h="226694">
                  <a:moveTo>
                    <a:pt x="103183" y="0"/>
                  </a:moveTo>
                  <a:lnTo>
                    <a:pt x="54711" y="19812"/>
                  </a:lnTo>
                  <a:lnTo>
                    <a:pt x="0" y="223533"/>
                  </a:lnTo>
                  <a:lnTo>
                    <a:pt x="54975" y="226101"/>
                  </a:lnTo>
                  <a:lnTo>
                    <a:pt x="103449" y="216765"/>
                  </a:lnTo>
                  <a:lnTo>
                    <a:pt x="143989" y="197296"/>
                  </a:lnTo>
                  <a:lnTo>
                    <a:pt x="175158" y="169467"/>
                  </a:lnTo>
                  <a:lnTo>
                    <a:pt x="195521" y="135051"/>
                  </a:lnTo>
                  <a:lnTo>
                    <a:pt x="203644" y="95821"/>
                  </a:lnTo>
                  <a:lnTo>
                    <a:pt x="197503" y="51443"/>
                  </a:lnTo>
                  <a:lnTo>
                    <a:pt x="177059" y="18734"/>
                  </a:lnTo>
                  <a:lnTo>
                    <a:pt x="144792" y="613"/>
                  </a:lnTo>
                  <a:lnTo>
                    <a:pt x="10318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7">
              <a:extLst>
                <a:ext uri="{FF2B5EF4-FFF2-40B4-BE49-F238E27FC236}">
                  <a16:creationId xmlns:a16="http://schemas.microsoft.com/office/drawing/2014/main" id="{D63E1D65-A5F2-0445-BBE7-E8429604645A}"/>
                </a:ext>
              </a:extLst>
            </p:cNvPr>
            <p:cNvSpPr/>
            <p:nvPr/>
          </p:nvSpPr>
          <p:spPr>
            <a:xfrm>
              <a:off x="1558625" y="1046314"/>
              <a:ext cx="203835" cy="226695"/>
            </a:xfrm>
            <a:custGeom>
              <a:avLst/>
              <a:gdLst/>
              <a:ahLst/>
              <a:cxnLst/>
              <a:rect l="l" t="t" r="r" b="b"/>
              <a:pathLst>
                <a:path w="203835" h="226694">
                  <a:moveTo>
                    <a:pt x="100486" y="0"/>
                  </a:moveTo>
                  <a:lnTo>
                    <a:pt x="58875" y="613"/>
                  </a:lnTo>
                  <a:lnTo>
                    <a:pt x="26605" y="18734"/>
                  </a:lnTo>
                  <a:lnTo>
                    <a:pt x="6153" y="51443"/>
                  </a:lnTo>
                  <a:lnTo>
                    <a:pt x="0" y="95821"/>
                  </a:lnTo>
                  <a:lnTo>
                    <a:pt x="8133" y="135051"/>
                  </a:lnTo>
                  <a:lnTo>
                    <a:pt x="28505" y="169467"/>
                  </a:lnTo>
                  <a:lnTo>
                    <a:pt x="59682" y="197296"/>
                  </a:lnTo>
                  <a:lnTo>
                    <a:pt x="100230" y="216765"/>
                  </a:lnTo>
                  <a:lnTo>
                    <a:pt x="148716" y="226101"/>
                  </a:lnTo>
                  <a:lnTo>
                    <a:pt x="203708" y="223533"/>
                  </a:lnTo>
                  <a:lnTo>
                    <a:pt x="148958" y="19812"/>
                  </a:lnTo>
                  <a:lnTo>
                    <a:pt x="10048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8">
              <a:extLst>
                <a:ext uri="{FF2B5EF4-FFF2-40B4-BE49-F238E27FC236}">
                  <a16:creationId xmlns:a16="http://schemas.microsoft.com/office/drawing/2014/main" id="{2C5131CA-FD8A-C340-97D6-FE664663BF99}"/>
                </a:ext>
              </a:extLst>
            </p:cNvPr>
            <p:cNvSpPr/>
            <p:nvPr/>
          </p:nvSpPr>
          <p:spPr>
            <a:xfrm>
              <a:off x="2252211" y="1145680"/>
              <a:ext cx="146050" cy="92710"/>
            </a:xfrm>
            <a:custGeom>
              <a:avLst/>
              <a:gdLst/>
              <a:ahLst/>
              <a:cxnLst/>
              <a:rect l="l" t="t" r="r" b="b"/>
              <a:pathLst>
                <a:path w="146050" h="92709">
                  <a:moveTo>
                    <a:pt x="72898" y="0"/>
                  </a:moveTo>
                  <a:lnTo>
                    <a:pt x="44518" y="3633"/>
                  </a:lnTo>
                  <a:lnTo>
                    <a:pt x="21347" y="13546"/>
                  </a:lnTo>
                  <a:lnTo>
                    <a:pt x="5727" y="28251"/>
                  </a:lnTo>
                  <a:lnTo>
                    <a:pt x="0" y="46266"/>
                  </a:lnTo>
                  <a:lnTo>
                    <a:pt x="5727" y="64273"/>
                  </a:lnTo>
                  <a:lnTo>
                    <a:pt x="21347" y="78974"/>
                  </a:lnTo>
                  <a:lnTo>
                    <a:pt x="44518" y="88885"/>
                  </a:lnTo>
                  <a:lnTo>
                    <a:pt x="72898" y="92519"/>
                  </a:lnTo>
                  <a:lnTo>
                    <a:pt x="101281" y="88885"/>
                  </a:lnTo>
                  <a:lnTo>
                    <a:pt x="124461" y="78974"/>
                  </a:lnTo>
                  <a:lnTo>
                    <a:pt x="140090" y="64273"/>
                  </a:lnTo>
                  <a:lnTo>
                    <a:pt x="145821" y="46266"/>
                  </a:lnTo>
                  <a:lnTo>
                    <a:pt x="140090" y="28251"/>
                  </a:lnTo>
                  <a:lnTo>
                    <a:pt x="124461" y="13546"/>
                  </a:lnTo>
                  <a:lnTo>
                    <a:pt x="101281" y="3633"/>
                  </a:lnTo>
                  <a:lnTo>
                    <a:pt x="72898"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19">
              <a:extLst>
                <a:ext uri="{FF2B5EF4-FFF2-40B4-BE49-F238E27FC236}">
                  <a16:creationId xmlns:a16="http://schemas.microsoft.com/office/drawing/2014/main" id="{FD246C5B-E3B8-D148-A7AB-748E5E15F001}"/>
                </a:ext>
              </a:extLst>
            </p:cNvPr>
            <p:cNvSpPr/>
            <p:nvPr/>
          </p:nvSpPr>
          <p:spPr>
            <a:xfrm>
              <a:off x="1738354" y="1145680"/>
              <a:ext cx="146050" cy="92710"/>
            </a:xfrm>
            <a:custGeom>
              <a:avLst/>
              <a:gdLst/>
              <a:ahLst/>
              <a:cxnLst/>
              <a:rect l="l" t="t" r="r" b="b"/>
              <a:pathLst>
                <a:path w="146050" h="92709">
                  <a:moveTo>
                    <a:pt x="72885" y="0"/>
                  </a:moveTo>
                  <a:lnTo>
                    <a:pt x="44518" y="3633"/>
                  </a:lnTo>
                  <a:lnTo>
                    <a:pt x="21350" y="13546"/>
                  </a:lnTo>
                  <a:lnTo>
                    <a:pt x="5728" y="28251"/>
                  </a:lnTo>
                  <a:lnTo>
                    <a:pt x="0" y="46266"/>
                  </a:lnTo>
                  <a:lnTo>
                    <a:pt x="5728" y="64273"/>
                  </a:lnTo>
                  <a:lnTo>
                    <a:pt x="21350" y="78974"/>
                  </a:lnTo>
                  <a:lnTo>
                    <a:pt x="44518" y="88885"/>
                  </a:lnTo>
                  <a:lnTo>
                    <a:pt x="72885" y="92519"/>
                  </a:lnTo>
                  <a:lnTo>
                    <a:pt x="101273" y="88885"/>
                  </a:lnTo>
                  <a:lnTo>
                    <a:pt x="124461" y="78974"/>
                  </a:lnTo>
                  <a:lnTo>
                    <a:pt x="140099" y="64273"/>
                  </a:lnTo>
                  <a:lnTo>
                    <a:pt x="145834" y="46266"/>
                  </a:lnTo>
                  <a:lnTo>
                    <a:pt x="140099" y="28251"/>
                  </a:lnTo>
                  <a:lnTo>
                    <a:pt x="124461" y="13546"/>
                  </a:lnTo>
                  <a:lnTo>
                    <a:pt x="101273" y="3633"/>
                  </a:lnTo>
                  <a:lnTo>
                    <a:pt x="72885"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0">
              <a:extLst>
                <a:ext uri="{FF2B5EF4-FFF2-40B4-BE49-F238E27FC236}">
                  <a16:creationId xmlns:a16="http://schemas.microsoft.com/office/drawing/2014/main" id="{54620B99-4589-454D-9920-B2C19C93884A}"/>
                </a:ext>
              </a:extLst>
            </p:cNvPr>
            <p:cNvSpPr/>
            <p:nvPr/>
          </p:nvSpPr>
          <p:spPr>
            <a:xfrm>
              <a:off x="1633843" y="509854"/>
              <a:ext cx="859790" cy="556895"/>
            </a:xfrm>
            <a:custGeom>
              <a:avLst/>
              <a:gdLst/>
              <a:ahLst/>
              <a:cxnLst/>
              <a:rect l="l" t="t" r="r" b="b"/>
              <a:pathLst>
                <a:path w="859789" h="556894">
                  <a:moveTo>
                    <a:pt x="854710" y="364083"/>
                  </a:moveTo>
                  <a:lnTo>
                    <a:pt x="730106" y="364083"/>
                  </a:lnTo>
                  <a:lnTo>
                    <a:pt x="730855" y="365391"/>
                  </a:lnTo>
                  <a:lnTo>
                    <a:pt x="730428" y="365391"/>
                  </a:lnTo>
                  <a:lnTo>
                    <a:pt x="777388" y="556272"/>
                  </a:lnTo>
                  <a:lnTo>
                    <a:pt x="805326" y="538379"/>
                  </a:lnTo>
                  <a:lnTo>
                    <a:pt x="822249" y="528907"/>
                  </a:lnTo>
                  <a:lnTo>
                    <a:pt x="835008" y="524697"/>
                  </a:lnTo>
                  <a:lnTo>
                    <a:pt x="850451" y="522592"/>
                  </a:lnTo>
                  <a:lnTo>
                    <a:pt x="856650" y="486453"/>
                  </a:lnTo>
                  <a:lnTo>
                    <a:pt x="859676" y="448901"/>
                  </a:lnTo>
                  <a:lnTo>
                    <a:pt x="859468" y="410358"/>
                  </a:lnTo>
                  <a:lnTo>
                    <a:pt x="855962" y="371245"/>
                  </a:lnTo>
                  <a:lnTo>
                    <a:pt x="854939" y="365391"/>
                  </a:lnTo>
                  <a:lnTo>
                    <a:pt x="730855" y="365391"/>
                  </a:lnTo>
                  <a:lnTo>
                    <a:pt x="730371" y="365161"/>
                  </a:lnTo>
                  <a:lnTo>
                    <a:pt x="854898" y="365161"/>
                  </a:lnTo>
                  <a:lnTo>
                    <a:pt x="854710" y="364083"/>
                  </a:lnTo>
                  <a:close/>
                </a:path>
                <a:path w="859789" h="556894">
                  <a:moveTo>
                    <a:pt x="425484" y="0"/>
                  </a:moveTo>
                  <a:lnTo>
                    <a:pt x="365707" y="3384"/>
                  </a:lnTo>
                  <a:lnTo>
                    <a:pt x="310848" y="13124"/>
                  </a:lnTo>
                  <a:lnTo>
                    <a:pt x="260807" y="28597"/>
                  </a:lnTo>
                  <a:lnTo>
                    <a:pt x="215485" y="49182"/>
                  </a:lnTo>
                  <a:lnTo>
                    <a:pt x="174784" y="74255"/>
                  </a:lnTo>
                  <a:lnTo>
                    <a:pt x="138602" y="103196"/>
                  </a:lnTo>
                  <a:lnTo>
                    <a:pt x="106843" y="135382"/>
                  </a:lnTo>
                  <a:lnTo>
                    <a:pt x="79405" y="170192"/>
                  </a:lnTo>
                  <a:lnTo>
                    <a:pt x="56191" y="207003"/>
                  </a:lnTo>
                  <a:lnTo>
                    <a:pt x="37101" y="245194"/>
                  </a:lnTo>
                  <a:lnTo>
                    <a:pt x="22036" y="284142"/>
                  </a:lnTo>
                  <a:lnTo>
                    <a:pt x="10897" y="323227"/>
                  </a:lnTo>
                  <a:lnTo>
                    <a:pt x="3585" y="361825"/>
                  </a:lnTo>
                  <a:lnTo>
                    <a:pt x="0" y="399315"/>
                  </a:lnTo>
                  <a:lnTo>
                    <a:pt x="43" y="435074"/>
                  </a:lnTo>
                  <a:lnTo>
                    <a:pt x="3615" y="468482"/>
                  </a:lnTo>
                  <a:lnTo>
                    <a:pt x="10617" y="498916"/>
                  </a:lnTo>
                  <a:lnTo>
                    <a:pt x="20950" y="525754"/>
                  </a:lnTo>
                  <a:lnTo>
                    <a:pt x="41559" y="529436"/>
                  </a:lnTo>
                  <a:lnTo>
                    <a:pt x="64038" y="536557"/>
                  </a:lnTo>
                  <a:lnTo>
                    <a:pt x="82122" y="543490"/>
                  </a:lnTo>
                  <a:lnTo>
                    <a:pt x="89543" y="546607"/>
                  </a:lnTo>
                  <a:lnTo>
                    <a:pt x="114168" y="352577"/>
                  </a:lnTo>
                  <a:lnTo>
                    <a:pt x="240120" y="344641"/>
                  </a:lnTo>
                  <a:lnTo>
                    <a:pt x="326873" y="326855"/>
                  </a:lnTo>
                  <a:lnTo>
                    <a:pt x="414719" y="285592"/>
                  </a:lnTo>
                  <a:lnTo>
                    <a:pt x="543949" y="207225"/>
                  </a:lnTo>
                  <a:lnTo>
                    <a:pt x="801655" y="207225"/>
                  </a:lnTo>
                  <a:lnTo>
                    <a:pt x="762162" y="148215"/>
                  </a:lnTo>
                  <a:lnTo>
                    <a:pt x="733815" y="116921"/>
                  </a:lnTo>
                  <a:lnTo>
                    <a:pt x="701669" y="88431"/>
                  </a:lnTo>
                  <a:lnTo>
                    <a:pt x="665660" y="63168"/>
                  </a:lnTo>
                  <a:lnTo>
                    <a:pt x="625726" y="41552"/>
                  </a:lnTo>
                  <a:lnTo>
                    <a:pt x="581805" y="24005"/>
                  </a:lnTo>
                  <a:lnTo>
                    <a:pt x="533832" y="10950"/>
                  </a:lnTo>
                  <a:lnTo>
                    <a:pt x="481746" y="2807"/>
                  </a:lnTo>
                  <a:lnTo>
                    <a:pt x="425484" y="0"/>
                  </a:lnTo>
                  <a:close/>
                </a:path>
                <a:path w="859789" h="556894">
                  <a:moveTo>
                    <a:pt x="730106" y="364083"/>
                  </a:moveTo>
                  <a:lnTo>
                    <a:pt x="730371" y="365161"/>
                  </a:lnTo>
                  <a:lnTo>
                    <a:pt x="730855" y="365391"/>
                  </a:lnTo>
                  <a:lnTo>
                    <a:pt x="730106" y="364083"/>
                  </a:lnTo>
                  <a:close/>
                </a:path>
                <a:path w="859789" h="556894">
                  <a:moveTo>
                    <a:pt x="801655" y="207225"/>
                  </a:moveTo>
                  <a:lnTo>
                    <a:pt x="543949" y="207225"/>
                  </a:lnTo>
                  <a:lnTo>
                    <a:pt x="541587" y="208660"/>
                  </a:lnTo>
                  <a:lnTo>
                    <a:pt x="587478" y="270052"/>
                  </a:lnTo>
                  <a:lnTo>
                    <a:pt x="622491" y="306843"/>
                  </a:lnTo>
                  <a:lnTo>
                    <a:pt x="664368" y="333724"/>
                  </a:lnTo>
                  <a:lnTo>
                    <a:pt x="730371" y="365161"/>
                  </a:lnTo>
                  <a:lnTo>
                    <a:pt x="730106" y="364083"/>
                  </a:lnTo>
                  <a:lnTo>
                    <a:pt x="854710" y="364083"/>
                  </a:lnTo>
                  <a:lnTo>
                    <a:pt x="849096" y="331983"/>
                  </a:lnTo>
                  <a:lnTo>
                    <a:pt x="838806" y="292995"/>
                  </a:lnTo>
                  <a:lnTo>
                    <a:pt x="825031" y="254703"/>
                  </a:lnTo>
                  <a:lnTo>
                    <a:pt x="807707" y="217527"/>
                  </a:lnTo>
                  <a:lnTo>
                    <a:pt x="801655" y="207225"/>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1">
              <a:extLst>
                <a:ext uri="{FF2B5EF4-FFF2-40B4-BE49-F238E27FC236}">
                  <a16:creationId xmlns:a16="http://schemas.microsoft.com/office/drawing/2014/main" id="{9F18FD7F-4EBB-184B-BCA8-1F520594E1AE}"/>
                </a:ext>
              </a:extLst>
            </p:cNvPr>
            <p:cNvSpPr/>
            <p:nvPr/>
          </p:nvSpPr>
          <p:spPr>
            <a:xfrm>
              <a:off x="1633843" y="509854"/>
              <a:ext cx="859790" cy="556895"/>
            </a:xfrm>
            <a:custGeom>
              <a:avLst/>
              <a:gdLst/>
              <a:ahLst/>
              <a:cxnLst/>
              <a:rect l="l" t="t" r="r" b="b"/>
              <a:pathLst>
                <a:path w="859789" h="556894">
                  <a:moveTo>
                    <a:pt x="777388" y="556272"/>
                  </a:moveTo>
                  <a:lnTo>
                    <a:pt x="805326" y="538379"/>
                  </a:lnTo>
                  <a:lnTo>
                    <a:pt x="822249" y="528907"/>
                  </a:lnTo>
                  <a:lnTo>
                    <a:pt x="835008" y="524697"/>
                  </a:lnTo>
                  <a:lnTo>
                    <a:pt x="850451" y="522592"/>
                  </a:lnTo>
                  <a:lnTo>
                    <a:pt x="856650" y="486453"/>
                  </a:lnTo>
                  <a:lnTo>
                    <a:pt x="859676" y="448901"/>
                  </a:lnTo>
                  <a:lnTo>
                    <a:pt x="859468" y="410358"/>
                  </a:lnTo>
                  <a:lnTo>
                    <a:pt x="855962" y="371245"/>
                  </a:lnTo>
                  <a:lnTo>
                    <a:pt x="849096" y="331983"/>
                  </a:lnTo>
                  <a:lnTo>
                    <a:pt x="838806" y="292995"/>
                  </a:lnTo>
                  <a:lnTo>
                    <a:pt x="825031" y="254703"/>
                  </a:lnTo>
                  <a:lnTo>
                    <a:pt x="807707" y="217527"/>
                  </a:lnTo>
                  <a:lnTo>
                    <a:pt x="786772" y="181890"/>
                  </a:lnTo>
                  <a:lnTo>
                    <a:pt x="762162" y="148215"/>
                  </a:lnTo>
                  <a:lnTo>
                    <a:pt x="733815" y="116921"/>
                  </a:lnTo>
                  <a:lnTo>
                    <a:pt x="701669" y="88431"/>
                  </a:lnTo>
                  <a:lnTo>
                    <a:pt x="665660" y="63168"/>
                  </a:lnTo>
                  <a:lnTo>
                    <a:pt x="625726" y="41552"/>
                  </a:lnTo>
                  <a:lnTo>
                    <a:pt x="581805" y="24005"/>
                  </a:lnTo>
                  <a:lnTo>
                    <a:pt x="533832" y="10950"/>
                  </a:lnTo>
                  <a:lnTo>
                    <a:pt x="481746" y="2807"/>
                  </a:lnTo>
                  <a:lnTo>
                    <a:pt x="425484" y="0"/>
                  </a:lnTo>
                  <a:lnTo>
                    <a:pt x="365707" y="3384"/>
                  </a:lnTo>
                  <a:lnTo>
                    <a:pt x="310848" y="13124"/>
                  </a:lnTo>
                  <a:lnTo>
                    <a:pt x="260807" y="28597"/>
                  </a:lnTo>
                  <a:lnTo>
                    <a:pt x="215485" y="49182"/>
                  </a:lnTo>
                  <a:lnTo>
                    <a:pt x="174784" y="74255"/>
                  </a:lnTo>
                  <a:lnTo>
                    <a:pt x="138602" y="103196"/>
                  </a:lnTo>
                  <a:lnTo>
                    <a:pt x="106843" y="135382"/>
                  </a:lnTo>
                  <a:lnTo>
                    <a:pt x="79405" y="170192"/>
                  </a:lnTo>
                  <a:lnTo>
                    <a:pt x="56191" y="207003"/>
                  </a:lnTo>
                  <a:lnTo>
                    <a:pt x="37101" y="245194"/>
                  </a:lnTo>
                  <a:lnTo>
                    <a:pt x="22036" y="284142"/>
                  </a:lnTo>
                  <a:lnTo>
                    <a:pt x="10897" y="323227"/>
                  </a:lnTo>
                  <a:lnTo>
                    <a:pt x="3585" y="361825"/>
                  </a:lnTo>
                  <a:lnTo>
                    <a:pt x="0" y="399315"/>
                  </a:lnTo>
                  <a:lnTo>
                    <a:pt x="43" y="435074"/>
                  </a:lnTo>
                  <a:lnTo>
                    <a:pt x="3615" y="468482"/>
                  </a:lnTo>
                  <a:lnTo>
                    <a:pt x="10617" y="498916"/>
                  </a:lnTo>
                  <a:lnTo>
                    <a:pt x="20950" y="525754"/>
                  </a:lnTo>
                  <a:lnTo>
                    <a:pt x="41559" y="529436"/>
                  </a:lnTo>
                  <a:lnTo>
                    <a:pt x="64038" y="536557"/>
                  </a:lnTo>
                  <a:lnTo>
                    <a:pt x="82122" y="543490"/>
                  </a:lnTo>
                  <a:lnTo>
                    <a:pt x="89543" y="546607"/>
                  </a:lnTo>
                  <a:lnTo>
                    <a:pt x="114168" y="352577"/>
                  </a:lnTo>
                  <a:lnTo>
                    <a:pt x="240120" y="344641"/>
                  </a:lnTo>
                  <a:lnTo>
                    <a:pt x="326873" y="326855"/>
                  </a:lnTo>
                  <a:lnTo>
                    <a:pt x="414719" y="285592"/>
                  </a:lnTo>
                  <a:lnTo>
                    <a:pt x="543949" y="207225"/>
                  </a:lnTo>
                  <a:lnTo>
                    <a:pt x="541587" y="208660"/>
                  </a:lnTo>
                  <a:lnTo>
                    <a:pt x="587478" y="270052"/>
                  </a:lnTo>
                  <a:lnTo>
                    <a:pt x="622491" y="306843"/>
                  </a:lnTo>
                  <a:lnTo>
                    <a:pt x="664368" y="333724"/>
                  </a:lnTo>
                  <a:lnTo>
                    <a:pt x="730855" y="365391"/>
                  </a:lnTo>
                  <a:lnTo>
                    <a:pt x="730106" y="364083"/>
                  </a:lnTo>
                  <a:lnTo>
                    <a:pt x="777388" y="556272"/>
                  </a:lnTo>
                  <a:close/>
                </a:path>
              </a:pathLst>
            </a:custGeom>
            <a:ln w="23799">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2">
              <a:extLst>
                <a:ext uri="{FF2B5EF4-FFF2-40B4-BE49-F238E27FC236}">
                  <a16:creationId xmlns:a16="http://schemas.microsoft.com/office/drawing/2014/main" id="{9BCD93B2-F636-5B4A-A627-CBF7C92753D6}"/>
                </a:ext>
              </a:extLst>
            </p:cNvPr>
            <p:cNvSpPr/>
            <p:nvPr/>
          </p:nvSpPr>
          <p:spPr>
            <a:xfrm>
              <a:off x="1787991" y="592162"/>
              <a:ext cx="239737" cy="169763"/>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3">
              <a:extLst>
                <a:ext uri="{FF2B5EF4-FFF2-40B4-BE49-F238E27FC236}">
                  <a16:creationId xmlns:a16="http://schemas.microsoft.com/office/drawing/2014/main" id="{BDBEB39A-6F24-AE4E-A4BA-D1172A6A9F66}"/>
                </a:ext>
              </a:extLst>
            </p:cNvPr>
            <p:cNvSpPr/>
            <p:nvPr/>
          </p:nvSpPr>
          <p:spPr>
            <a:xfrm>
              <a:off x="2073121" y="1182767"/>
              <a:ext cx="8890" cy="36195"/>
            </a:xfrm>
            <a:custGeom>
              <a:avLst/>
              <a:gdLst/>
              <a:ahLst/>
              <a:cxnLst/>
              <a:rect l="l" t="t" r="r" b="b"/>
              <a:pathLst>
                <a:path w="8889" h="36194">
                  <a:moveTo>
                    <a:pt x="0" y="0"/>
                  </a:moveTo>
                  <a:lnTo>
                    <a:pt x="8318" y="19126"/>
                  </a:lnTo>
                  <a:lnTo>
                    <a:pt x="25" y="36080"/>
                  </a:lnTo>
                </a:path>
              </a:pathLst>
            </a:custGeom>
            <a:ln w="22809">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4">
              <a:extLst>
                <a:ext uri="{FF2B5EF4-FFF2-40B4-BE49-F238E27FC236}">
                  <a16:creationId xmlns:a16="http://schemas.microsoft.com/office/drawing/2014/main" id="{2C53BA37-ED9C-5741-BCE9-78F4FB8D2754}"/>
                </a:ext>
              </a:extLst>
            </p:cNvPr>
            <p:cNvSpPr/>
            <p:nvPr/>
          </p:nvSpPr>
          <p:spPr>
            <a:xfrm>
              <a:off x="2186288" y="846543"/>
              <a:ext cx="100330" cy="57785"/>
            </a:xfrm>
            <a:custGeom>
              <a:avLst/>
              <a:gdLst/>
              <a:ahLst/>
              <a:cxnLst/>
              <a:rect l="l" t="t" r="r" b="b"/>
              <a:pathLst>
                <a:path w="100330" h="57784">
                  <a:moveTo>
                    <a:pt x="99720" y="57600"/>
                  </a:moveTo>
                  <a:lnTo>
                    <a:pt x="89277" y="32758"/>
                  </a:lnTo>
                  <a:lnTo>
                    <a:pt x="65238" y="10902"/>
                  </a:lnTo>
                  <a:lnTo>
                    <a:pt x="33510" y="0"/>
                  </a:lnTo>
                  <a:lnTo>
                    <a:pt x="0" y="8019"/>
                  </a:lnTo>
                </a:path>
              </a:pathLst>
            </a:custGeom>
            <a:ln w="1604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5">
              <a:extLst>
                <a:ext uri="{FF2B5EF4-FFF2-40B4-BE49-F238E27FC236}">
                  <a16:creationId xmlns:a16="http://schemas.microsoft.com/office/drawing/2014/main" id="{0253FAED-DF83-7C46-A2E4-9947E5AEA7A2}"/>
                </a:ext>
              </a:extLst>
            </p:cNvPr>
            <p:cNvSpPr/>
            <p:nvPr/>
          </p:nvSpPr>
          <p:spPr>
            <a:xfrm>
              <a:off x="1847069" y="849902"/>
              <a:ext cx="102235" cy="54610"/>
            </a:xfrm>
            <a:custGeom>
              <a:avLst/>
              <a:gdLst/>
              <a:ahLst/>
              <a:cxnLst/>
              <a:rect l="l" t="t" r="r" b="b"/>
              <a:pathLst>
                <a:path w="102235" h="54609">
                  <a:moveTo>
                    <a:pt x="0" y="54240"/>
                  </a:moveTo>
                  <a:lnTo>
                    <a:pt x="11669" y="29948"/>
                  </a:lnTo>
                  <a:lnTo>
                    <a:pt x="36766" y="9312"/>
                  </a:lnTo>
                  <a:lnTo>
                    <a:pt x="68997" y="0"/>
                  </a:lnTo>
                  <a:lnTo>
                    <a:pt x="102069" y="9676"/>
                  </a:lnTo>
                </a:path>
              </a:pathLst>
            </a:custGeom>
            <a:ln w="1604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6">
              <a:extLst>
                <a:ext uri="{FF2B5EF4-FFF2-40B4-BE49-F238E27FC236}">
                  <a16:creationId xmlns:a16="http://schemas.microsoft.com/office/drawing/2014/main" id="{895F2A62-22FB-194A-B46C-B855CB8531CB}"/>
                </a:ext>
              </a:extLst>
            </p:cNvPr>
            <p:cNvSpPr/>
            <p:nvPr/>
          </p:nvSpPr>
          <p:spPr>
            <a:xfrm>
              <a:off x="1988285" y="1278517"/>
              <a:ext cx="145465" cy="160820"/>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7">
              <a:extLst>
                <a:ext uri="{FF2B5EF4-FFF2-40B4-BE49-F238E27FC236}">
                  <a16:creationId xmlns:a16="http://schemas.microsoft.com/office/drawing/2014/main" id="{B70E80A9-0CDF-D147-88F1-9CD5A4126BAA}"/>
                </a:ext>
              </a:extLst>
            </p:cNvPr>
            <p:cNvSpPr/>
            <p:nvPr/>
          </p:nvSpPr>
          <p:spPr>
            <a:xfrm>
              <a:off x="2287329" y="1085865"/>
              <a:ext cx="13970" cy="15875"/>
            </a:xfrm>
            <a:custGeom>
              <a:avLst/>
              <a:gdLst/>
              <a:ahLst/>
              <a:cxnLst/>
              <a:rect l="l" t="t" r="r" b="b"/>
              <a:pathLst>
                <a:path w="13969" h="15875">
                  <a:moveTo>
                    <a:pt x="13957" y="0"/>
                  </a:moveTo>
                  <a:lnTo>
                    <a:pt x="0" y="15303"/>
                  </a:lnTo>
                </a:path>
              </a:pathLst>
            </a:custGeom>
            <a:ln w="1145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8">
              <a:extLst>
                <a:ext uri="{FF2B5EF4-FFF2-40B4-BE49-F238E27FC236}">
                  <a16:creationId xmlns:a16="http://schemas.microsoft.com/office/drawing/2014/main" id="{35F745C4-C46D-0943-95A7-CD4C74ECC285}"/>
                </a:ext>
              </a:extLst>
            </p:cNvPr>
            <p:cNvSpPr/>
            <p:nvPr/>
          </p:nvSpPr>
          <p:spPr>
            <a:xfrm>
              <a:off x="2259225" y="1064929"/>
              <a:ext cx="6985" cy="20955"/>
            </a:xfrm>
            <a:custGeom>
              <a:avLst/>
              <a:gdLst/>
              <a:ahLst/>
              <a:cxnLst/>
              <a:rect l="l" t="t" r="r" b="b"/>
              <a:pathLst>
                <a:path w="6985" h="20955">
                  <a:moveTo>
                    <a:pt x="6578" y="0"/>
                  </a:moveTo>
                  <a:lnTo>
                    <a:pt x="0" y="20840"/>
                  </a:lnTo>
                </a:path>
              </a:pathLst>
            </a:custGeom>
            <a:ln w="1145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29">
              <a:extLst>
                <a:ext uri="{FF2B5EF4-FFF2-40B4-BE49-F238E27FC236}">
                  <a16:creationId xmlns:a16="http://schemas.microsoft.com/office/drawing/2014/main" id="{B2438DD5-20C0-B34C-AB33-964C02482A12}"/>
                </a:ext>
              </a:extLst>
            </p:cNvPr>
            <p:cNvSpPr/>
            <p:nvPr/>
          </p:nvSpPr>
          <p:spPr>
            <a:xfrm>
              <a:off x="2224265" y="1062395"/>
              <a:ext cx="2540" cy="20955"/>
            </a:xfrm>
            <a:custGeom>
              <a:avLst/>
              <a:gdLst/>
              <a:ahLst/>
              <a:cxnLst/>
              <a:rect l="l" t="t" r="r" b="b"/>
              <a:pathLst>
                <a:path w="2539" h="20955">
                  <a:moveTo>
                    <a:pt x="2222" y="20662"/>
                  </a:moveTo>
                  <a:lnTo>
                    <a:pt x="0" y="0"/>
                  </a:lnTo>
                </a:path>
              </a:pathLst>
            </a:custGeom>
            <a:ln w="1145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0">
              <a:extLst>
                <a:ext uri="{FF2B5EF4-FFF2-40B4-BE49-F238E27FC236}">
                  <a16:creationId xmlns:a16="http://schemas.microsoft.com/office/drawing/2014/main" id="{4465CC11-EE5D-8940-A781-B8B5EDB3DE5E}"/>
                </a:ext>
              </a:extLst>
            </p:cNvPr>
            <p:cNvSpPr/>
            <p:nvPr/>
          </p:nvSpPr>
          <p:spPr>
            <a:xfrm>
              <a:off x="2177795" y="1091526"/>
              <a:ext cx="116839" cy="39370"/>
            </a:xfrm>
            <a:custGeom>
              <a:avLst/>
              <a:gdLst/>
              <a:ahLst/>
              <a:cxnLst/>
              <a:rect l="l" t="t" r="r" b="b"/>
              <a:pathLst>
                <a:path w="116839" h="39369">
                  <a:moveTo>
                    <a:pt x="116712" y="38865"/>
                  </a:moveTo>
                  <a:lnTo>
                    <a:pt x="99708" y="16328"/>
                  </a:lnTo>
                  <a:lnTo>
                    <a:pt x="70243" y="0"/>
                  </a:lnTo>
                  <a:lnTo>
                    <a:pt x="34834" y="2021"/>
                  </a:lnTo>
                  <a:lnTo>
                    <a:pt x="0" y="34534"/>
                  </a:lnTo>
                </a:path>
              </a:pathLst>
            </a:custGeom>
            <a:ln w="2280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1">
              <a:extLst>
                <a:ext uri="{FF2B5EF4-FFF2-40B4-BE49-F238E27FC236}">
                  <a16:creationId xmlns:a16="http://schemas.microsoft.com/office/drawing/2014/main" id="{E5F3EB58-F6BB-F341-B6C7-A55F91E59E80}"/>
                </a:ext>
              </a:extLst>
            </p:cNvPr>
            <p:cNvSpPr/>
            <p:nvPr/>
          </p:nvSpPr>
          <p:spPr>
            <a:xfrm>
              <a:off x="1827338" y="1056667"/>
              <a:ext cx="160332" cy="132613"/>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2">
              <a:extLst>
                <a:ext uri="{FF2B5EF4-FFF2-40B4-BE49-F238E27FC236}">
                  <a16:creationId xmlns:a16="http://schemas.microsoft.com/office/drawing/2014/main" id="{9061E836-5294-AE43-A986-D21FEB382ADD}"/>
                </a:ext>
              </a:extLst>
            </p:cNvPr>
            <p:cNvSpPr/>
            <p:nvPr/>
          </p:nvSpPr>
          <p:spPr>
            <a:xfrm>
              <a:off x="2152879" y="1145677"/>
              <a:ext cx="25400" cy="36195"/>
            </a:xfrm>
            <a:custGeom>
              <a:avLst/>
              <a:gdLst/>
              <a:ahLst/>
              <a:cxnLst/>
              <a:rect l="l" t="t" r="r" b="b"/>
              <a:pathLst>
                <a:path w="25400" h="36194">
                  <a:moveTo>
                    <a:pt x="0" y="0"/>
                  </a:moveTo>
                  <a:lnTo>
                    <a:pt x="24917" y="36131"/>
                  </a:lnTo>
                </a:path>
              </a:pathLst>
            </a:custGeom>
            <a:ln w="14960">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57" name="object 5">
            <a:extLst>
              <a:ext uri="{FF2B5EF4-FFF2-40B4-BE49-F238E27FC236}">
                <a16:creationId xmlns:a16="http://schemas.microsoft.com/office/drawing/2014/main" id="{4153C503-C052-46BD-BA3B-95A20A9E2DA7}"/>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6">
            <a:extLst>
              <a:ext uri="{FF2B5EF4-FFF2-40B4-BE49-F238E27FC236}">
                <a16:creationId xmlns:a16="http://schemas.microsoft.com/office/drawing/2014/main" id="{05B31A9B-71FB-4D0D-9385-52D38DAF51C1}"/>
              </a:ext>
            </a:extLst>
          </p:cNvPr>
          <p:cNvSpPr txBox="1">
            <a:spLocks/>
          </p:cNvSpPr>
          <p:nvPr/>
        </p:nvSpPr>
        <p:spPr>
          <a:xfrm>
            <a:off x="709367"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「えるぼし」マーク、「くるみん」マーク</a:t>
            </a:r>
          </a:p>
        </p:txBody>
      </p:sp>
      <p:sp>
        <p:nvSpPr>
          <p:cNvPr id="64"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5" name="テキスト ボックス 64"/>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grpSp>
        <p:nvGrpSpPr>
          <p:cNvPr id="4" name="グループ化 3">
            <a:extLst>
              <a:ext uri="{FF2B5EF4-FFF2-40B4-BE49-F238E27FC236}">
                <a16:creationId xmlns:a16="http://schemas.microsoft.com/office/drawing/2014/main" id="{DF713EA4-313A-E06A-9CAE-66D8A85F8327}"/>
              </a:ext>
            </a:extLst>
          </p:cNvPr>
          <p:cNvGrpSpPr/>
          <p:nvPr/>
        </p:nvGrpSpPr>
        <p:grpSpPr>
          <a:xfrm>
            <a:off x="6613606" y="4407135"/>
            <a:ext cx="1365335" cy="1571723"/>
            <a:chOff x="7570088" y="3769375"/>
            <a:chExt cx="1448343" cy="1667279"/>
          </a:xfrm>
        </p:grpSpPr>
        <p:sp>
          <p:nvSpPr>
            <p:cNvPr id="36" name="object 7">
              <a:extLst>
                <a:ext uri="{FF2B5EF4-FFF2-40B4-BE49-F238E27FC236}">
                  <a16:creationId xmlns:a16="http://schemas.microsoft.com/office/drawing/2014/main" id="{8BFA9494-DC09-6EF2-55BF-9E7A17D020CC}"/>
                </a:ext>
              </a:extLst>
            </p:cNvPr>
            <p:cNvSpPr/>
            <p:nvPr/>
          </p:nvSpPr>
          <p:spPr>
            <a:xfrm>
              <a:off x="7570088" y="4273957"/>
              <a:ext cx="1143635" cy="744855"/>
            </a:xfrm>
            <a:custGeom>
              <a:avLst/>
              <a:gdLst/>
              <a:ahLst/>
              <a:cxnLst/>
              <a:rect l="l" t="t" r="r" b="b"/>
              <a:pathLst>
                <a:path w="1143634" h="744854">
                  <a:moveTo>
                    <a:pt x="1108389" y="455612"/>
                  </a:moveTo>
                  <a:lnTo>
                    <a:pt x="1086164" y="251142"/>
                  </a:lnTo>
                  <a:lnTo>
                    <a:pt x="506091" y="26670"/>
                  </a:lnTo>
                  <a:lnTo>
                    <a:pt x="368822" y="87518"/>
                  </a:lnTo>
                  <a:lnTo>
                    <a:pt x="271902" y="105022"/>
                  </a:lnTo>
                  <a:lnTo>
                    <a:pt x="169283" y="76683"/>
                  </a:lnTo>
                  <a:lnTo>
                    <a:pt x="14919" y="0"/>
                  </a:lnTo>
                  <a:lnTo>
                    <a:pt x="3248" y="37008"/>
                  </a:lnTo>
                  <a:lnTo>
                    <a:pt x="4063" y="93341"/>
                  </a:lnTo>
                  <a:lnTo>
                    <a:pt x="29686" y="132302"/>
                  </a:lnTo>
                  <a:lnTo>
                    <a:pt x="71235" y="161340"/>
                  </a:lnTo>
                  <a:lnTo>
                    <a:pt x="119829" y="187904"/>
                  </a:lnTo>
                  <a:lnTo>
                    <a:pt x="143993" y="202586"/>
                  </a:lnTo>
                  <a:lnTo>
                    <a:pt x="186503" y="239404"/>
                  </a:lnTo>
                  <a:lnTo>
                    <a:pt x="213854" y="292371"/>
                  </a:lnTo>
                  <a:lnTo>
                    <a:pt x="219070" y="327238"/>
                  </a:lnTo>
                  <a:lnTo>
                    <a:pt x="217166" y="368935"/>
                  </a:lnTo>
                  <a:lnTo>
                    <a:pt x="214183" y="422442"/>
                  </a:lnTo>
                  <a:lnTo>
                    <a:pt x="219045" y="471107"/>
                  </a:lnTo>
                  <a:lnTo>
                    <a:pt x="230925" y="514856"/>
                  </a:lnTo>
                  <a:lnTo>
                    <a:pt x="249000" y="553618"/>
                  </a:lnTo>
                  <a:lnTo>
                    <a:pt x="272444" y="587319"/>
                  </a:lnTo>
                  <a:lnTo>
                    <a:pt x="300431" y="615886"/>
                  </a:lnTo>
                  <a:lnTo>
                    <a:pt x="332137" y="639248"/>
                  </a:lnTo>
                  <a:lnTo>
                    <a:pt x="366736" y="657331"/>
                  </a:lnTo>
                  <a:lnTo>
                    <a:pt x="403403" y="670063"/>
                  </a:lnTo>
                  <a:lnTo>
                    <a:pt x="441314" y="677371"/>
                  </a:lnTo>
                  <a:lnTo>
                    <a:pt x="479642" y="679183"/>
                  </a:lnTo>
                  <a:lnTo>
                    <a:pt x="517562" y="675425"/>
                  </a:lnTo>
                  <a:lnTo>
                    <a:pt x="554250" y="666026"/>
                  </a:lnTo>
                  <a:lnTo>
                    <a:pt x="617071" y="649018"/>
                  </a:lnTo>
                  <a:lnTo>
                    <a:pt x="671251" y="642879"/>
                  </a:lnTo>
                  <a:lnTo>
                    <a:pt x="718060" y="645584"/>
                  </a:lnTo>
                  <a:lnTo>
                    <a:pt x="758769" y="655113"/>
                  </a:lnTo>
                  <a:lnTo>
                    <a:pt x="794651" y="669442"/>
                  </a:lnTo>
                  <a:lnTo>
                    <a:pt x="857018" y="704413"/>
                  </a:lnTo>
                  <a:lnTo>
                    <a:pt x="886045" y="721009"/>
                  </a:lnTo>
                  <a:lnTo>
                    <a:pt x="915331" y="734318"/>
                  </a:lnTo>
                  <a:lnTo>
                    <a:pt x="946146" y="742315"/>
                  </a:lnTo>
                  <a:lnTo>
                    <a:pt x="957951" y="743412"/>
                  </a:lnTo>
                  <a:lnTo>
                    <a:pt x="968613" y="743856"/>
                  </a:lnTo>
                  <a:lnTo>
                    <a:pt x="978208" y="743688"/>
                  </a:lnTo>
                  <a:lnTo>
                    <a:pt x="986812" y="742950"/>
                  </a:lnTo>
                  <a:lnTo>
                    <a:pt x="985161" y="744080"/>
                  </a:lnTo>
                  <a:lnTo>
                    <a:pt x="983929" y="744537"/>
                  </a:lnTo>
                  <a:lnTo>
                    <a:pt x="1092558" y="725864"/>
                  </a:lnTo>
                  <a:lnTo>
                    <a:pt x="1141733" y="689543"/>
                  </a:lnTo>
                  <a:lnTo>
                    <a:pt x="1143120" y="608488"/>
                  </a:lnTo>
                  <a:lnTo>
                    <a:pt x="1108389" y="455612"/>
                  </a:lnTo>
                  <a:close/>
                </a:path>
              </a:pathLst>
            </a:custGeom>
            <a:ln w="50393">
              <a:solidFill>
                <a:srgbClr val="ED0677"/>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9" name="object 8">
              <a:extLst>
                <a:ext uri="{FF2B5EF4-FFF2-40B4-BE49-F238E27FC236}">
                  <a16:creationId xmlns:a16="http://schemas.microsoft.com/office/drawing/2014/main" id="{9DF52607-B7D1-7728-54F4-810392190FAB}"/>
                </a:ext>
              </a:extLst>
            </p:cNvPr>
            <p:cNvSpPr/>
            <p:nvPr/>
          </p:nvSpPr>
          <p:spPr>
            <a:xfrm>
              <a:off x="7570088" y="4273961"/>
              <a:ext cx="1117600" cy="742315"/>
            </a:xfrm>
            <a:custGeom>
              <a:avLst/>
              <a:gdLst/>
              <a:ahLst/>
              <a:cxnLst/>
              <a:rect l="l" t="t" r="r" b="b"/>
              <a:pathLst>
                <a:path w="1117600" h="742314">
                  <a:moveTo>
                    <a:pt x="1075999" y="642867"/>
                  </a:moveTo>
                  <a:lnTo>
                    <a:pt x="671251" y="642867"/>
                  </a:lnTo>
                  <a:lnTo>
                    <a:pt x="718060" y="645574"/>
                  </a:lnTo>
                  <a:lnTo>
                    <a:pt x="758769" y="655105"/>
                  </a:lnTo>
                  <a:lnTo>
                    <a:pt x="794651" y="669436"/>
                  </a:lnTo>
                  <a:lnTo>
                    <a:pt x="826977" y="686545"/>
                  </a:lnTo>
                  <a:lnTo>
                    <a:pt x="857018" y="704410"/>
                  </a:lnTo>
                  <a:lnTo>
                    <a:pt x="886045" y="721008"/>
                  </a:lnTo>
                  <a:lnTo>
                    <a:pt x="915331" y="734317"/>
                  </a:lnTo>
                  <a:lnTo>
                    <a:pt x="946146" y="742315"/>
                  </a:lnTo>
                  <a:lnTo>
                    <a:pt x="996457" y="741292"/>
                  </a:lnTo>
                  <a:lnTo>
                    <a:pt x="1023282" y="726887"/>
                  </a:lnTo>
                  <a:lnTo>
                    <a:pt x="1036509" y="704770"/>
                  </a:lnTo>
                  <a:lnTo>
                    <a:pt x="1046025" y="680612"/>
                  </a:lnTo>
                  <a:lnTo>
                    <a:pt x="1061716" y="660082"/>
                  </a:lnTo>
                  <a:lnTo>
                    <a:pt x="1075180" y="644739"/>
                  </a:lnTo>
                  <a:lnTo>
                    <a:pt x="1075999" y="642867"/>
                  </a:lnTo>
                  <a:close/>
                </a:path>
                <a:path w="1117600" h="742314">
                  <a:moveTo>
                    <a:pt x="14919" y="0"/>
                  </a:moveTo>
                  <a:lnTo>
                    <a:pt x="3248" y="37008"/>
                  </a:lnTo>
                  <a:lnTo>
                    <a:pt x="0" y="67812"/>
                  </a:lnTo>
                  <a:lnTo>
                    <a:pt x="4063" y="93341"/>
                  </a:lnTo>
                  <a:lnTo>
                    <a:pt x="29686" y="132302"/>
                  </a:lnTo>
                  <a:lnTo>
                    <a:pt x="71235" y="161340"/>
                  </a:lnTo>
                  <a:lnTo>
                    <a:pt x="119829" y="187904"/>
                  </a:lnTo>
                  <a:lnTo>
                    <a:pt x="143993" y="202586"/>
                  </a:lnTo>
                  <a:lnTo>
                    <a:pt x="186503" y="239404"/>
                  </a:lnTo>
                  <a:lnTo>
                    <a:pt x="213854" y="292371"/>
                  </a:lnTo>
                  <a:lnTo>
                    <a:pt x="219070" y="327238"/>
                  </a:lnTo>
                  <a:lnTo>
                    <a:pt x="217166" y="368935"/>
                  </a:lnTo>
                  <a:lnTo>
                    <a:pt x="214183" y="422442"/>
                  </a:lnTo>
                  <a:lnTo>
                    <a:pt x="219045" y="471106"/>
                  </a:lnTo>
                  <a:lnTo>
                    <a:pt x="230925" y="514854"/>
                  </a:lnTo>
                  <a:lnTo>
                    <a:pt x="249000" y="553615"/>
                  </a:lnTo>
                  <a:lnTo>
                    <a:pt x="272444" y="587314"/>
                  </a:lnTo>
                  <a:lnTo>
                    <a:pt x="300431" y="615881"/>
                  </a:lnTo>
                  <a:lnTo>
                    <a:pt x="332137" y="639241"/>
                  </a:lnTo>
                  <a:lnTo>
                    <a:pt x="366736" y="657323"/>
                  </a:lnTo>
                  <a:lnTo>
                    <a:pt x="403403" y="670053"/>
                  </a:lnTo>
                  <a:lnTo>
                    <a:pt x="441314" y="677360"/>
                  </a:lnTo>
                  <a:lnTo>
                    <a:pt x="479642" y="679171"/>
                  </a:lnTo>
                  <a:lnTo>
                    <a:pt x="517562" y="675413"/>
                  </a:lnTo>
                  <a:lnTo>
                    <a:pt x="554250" y="666013"/>
                  </a:lnTo>
                  <a:lnTo>
                    <a:pt x="617071" y="649006"/>
                  </a:lnTo>
                  <a:lnTo>
                    <a:pt x="671251" y="642867"/>
                  </a:lnTo>
                  <a:lnTo>
                    <a:pt x="1075999" y="642867"/>
                  </a:lnTo>
                  <a:lnTo>
                    <a:pt x="1082513" y="627984"/>
                  </a:lnTo>
                  <a:lnTo>
                    <a:pt x="1085559" y="614500"/>
                  </a:lnTo>
                  <a:lnTo>
                    <a:pt x="1086164" y="608965"/>
                  </a:lnTo>
                  <a:lnTo>
                    <a:pt x="1117279" y="537845"/>
                  </a:lnTo>
                  <a:lnTo>
                    <a:pt x="1086164" y="251142"/>
                  </a:lnTo>
                  <a:lnTo>
                    <a:pt x="708542" y="105013"/>
                  </a:lnTo>
                  <a:lnTo>
                    <a:pt x="271902" y="105013"/>
                  </a:lnTo>
                  <a:lnTo>
                    <a:pt x="169283" y="76676"/>
                  </a:lnTo>
                  <a:lnTo>
                    <a:pt x="14919" y="0"/>
                  </a:lnTo>
                  <a:close/>
                </a:path>
                <a:path w="1117600" h="742314">
                  <a:moveTo>
                    <a:pt x="506091" y="26670"/>
                  </a:moveTo>
                  <a:lnTo>
                    <a:pt x="368822" y="87510"/>
                  </a:lnTo>
                  <a:lnTo>
                    <a:pt x="271902" y="105013"/>
                  </a:lnTo>
                  <a:lnTo>
                    <a:pt x="708542" y="105013"/>
                  </a:lnTo>
                  <a:lnTo>
                    <a:pt x="506091" y="26670"/>
                  </a:lnTo>
                  <a:close/>
                </a:path>
              </a:pathLst>
            </a:custGeom>
            <a:solidFill>
              <a:srgbClr val="ED0677"/>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0" name="object 9">
              <a:extLst>
                <a:ext uri="{FF2B5EF4-FFF2-40B4-BE49-F238E27FC236}">
                  <a16:creationId xmlns:a16="http://schemas.microsoft.com/office/drawing/2014/main" id="{E7E3FA66-D402-78D8-D3B2-E9A1DAD19C36}"/>
                </a:ext>
              </a:extLst>
            </p:cNvPr>
            <p:cNvSpPr/>
            <p:nvPr/>
          </p:nvSpPr>
          <p:spPr>
            <a:xfrm>
              <a:off x="8521427" y="4723648"/>
              <a:ext cx="180340" cy="304800"/>
            </a:xfrm>
            <a:custGeom>
              <a:avLst/>
              <a:gdLst/>
              <a:ahLst/>
              <a:cxnLst/>
              <a:rect l="l" t="t" r="r" b="b"/>
              <a:pathLst>
                <a:path w="180340" h="304800">
                  <a:moveTo>
                    <a:pt x="0" y="192620"/>
                  </a:moveTo>
                  <a:lnTo>
                    <a:pt x="37829" y="246401"/>
                  </a:lnTo>
                  <a:lnTo>
                    <a:pt x="45931" y="280925"/>
                  </a:lnTo>
                  <a:lnTo>
                    <a:pt x="39585" y="299336"/>
                  </a:lnTo>
                  <a:lnTo>
                    <a:pt x="34074" y="304774"/>
                  </a:lnTo>
                  <a:lnTo>
                    <a:pt x="75148" y="303626"/>
                  </a:lnTo>
                  <a:lnTo>
                    <a:pt x="101496" y="293874"/>
                  </a:lnTo>
                  <a:lnTo>
                    <a:pt x="124508" y="267087"/>
                  </a:lnTo>
                  <a:lnTo>
                    <a:pt x="155574" y="214833"/>
                  </a:lnTo>
                  <a:lnTo>
                    <a:pt x="163565" y="193361"/>
                  </a:lnTo>
                  <a:lnTo>
                    <a:pt x="73898" y="193361"/>
                  </a:lnTo>
                  <a:lnTo>
                    <a:pt x="0" y="192620"/>
                  </a:lnTo>
                  <a:close/>
                </a:path>
                <a:path w="180340" h="304800">
                  <a:moveTo>
                    <a:pt x="168909" y="0"/>
                  </a:moveTo>
                  <a:lnTo>
                    <a:pt x="142517" y="115109"/>
                  </a:lnTo>
                  <a:lnTo>
                    <a:pt x="116125" y="173543"/>
                  </a:lnTo>
                  <a:lnTo>
                    <a:pt x="73898" y="193361"/>
                  </a:lnTo>
                  <a:lnTo>
                    <a:pt x="163565" y="193361"/>
                  </a:lnTo>
                  <a:lnTo>
                    <a:pt x="174492" y="163999"/>
                  </a:lnTo>
                  <a:lnTo>
                    <a:pt x="180168" y="108369"/>
                  </a:lnTo>
                  <a:lnTo>
                    <a:pt x="176881" y="52262"/>
                  </a:lnTo>
                  <a:lnTo>
                    <a:pt x="168909" y="0"/>
                  </a:lnTo>
                  <a:close/>
                </a:path>
              </a:pathLst>
            </a:custGeom>
            <a:solidFill>
              <a:srgbClr val="F599B1"/>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1" name="object 10">
              <a:extLst>
                <a:ext uri="{FF2B5EF4-FFF2-40B4-BE49-F238E27FC236}">
                  <a16:creationId xmlns:a16="http://schemas.microsoft.com/office/drawing/2014/main" id="{53C1DA84-DA89-10A3-9C6E-8E795C951002}"/>
                </a:ext>
              </a:extLst>
            </p:cNvPr>
            <p:cNvSpPr/>
            <p:nvPr/>
          </p:nvSpPr>
          <p:spPr>
            <a:xfrm>
              <a:off x="8521429" y="4729570"/>
              <a:ext cx="157480" cy="288925"/>
            </a:xfrm>
            <a:custGeom>
              <a:avLst/>
              <a:gdLst/>
              <a:ahLst/>
              <a:cxnLst/>
              <a:rect l="l" t="t" r="r" b="b"/>
              <a:pathLst>
                <a:path w="157479" h="288925">
                  <a:moveTo>
                    <a:pt x="157048" y="0"/>
                  </a:moveTo>
                  <a:lnTo>
                    <a:pt x="137513" y="111687"/>
                  </a:lnTo>
                  <a:lnTo>
                    <a:pt x="114642" y="168365"/>
                  </a:lnTo>
                  <a:lnTo>
                    <a:pt x="73712" y="187535"/>
                  </a:lnTo>
                  <a:lnTo>
                    <a:pt x="0" y="186702"/>
                  </a:lnTo>
                  <a:lnTo>
                    <a:pt x="37597" y="238931"/>
                  </a:lnTo>
                  <a:lnTo>
                    <a:pt x="45188" y="270041"/>
                  </a:lnTo>
                  <a:lnTo>
                    <a:pt x="38331" y="285038"/>
                  </a:lnTo>
                  <a:lnTo>
                    <a:pt x="32588" y="288925"/>
                  </a:lnTo>
                </a:path>
              </a:pathLst>
            </a:custGeom>
            <a:ln w="25196">
              <a:solidFill>
                <a:srgbClr val="FFFFFF"/>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2" name="object 11">
              <a:extLst>
                <a:ext uri="{FF2B5EF4-FFF2-40B4-BE49-F238E27FC236}">
                  <a16:creationId xmlns:a16="http://schemas.microsoft.com/office/drawing/2014/main" id="{08F07B15-6E2A-9ECB-558F-6DE5B0C345F1}"/>
                </a:ext>
              </a:extLst>
            </p:cNvPr>
            <p:cNvSpPr/>
            <p:nvPr/>
          </p:nvSpPr>
          <p:spPr>
            <a:xfrm>
              <a:off x="7936145" y="4157979"/>
              <a:ext cx="991235" cy="1146175"/>
            </a:xfrm>
            <a:custGeom>
              <a:avLst/>
              <a:gdLst/>
              <a:ahLst/>
              <a:cxnLst/>
              <a:rect l="l" t="t" r="r" b="b"/>
              <a:pathLst>
                <a:path w="991234" h="1146175">
                  <a:moveTo>
                    <a:pt x="0" y="0"/>
                  </a:moveTo>
                  <a:lnTo>
                    <a:pt x="35620" y="41797"/>
                  </a:lnTo>
                  <a:lnTo>
                    <a:pt x="67906" y="86423"/>
                  </a:lnTo>
                  <a:lnTo>
                    <a:pt x="86490" y="128575"/>
                  </a:lnTo>
                  <a:lnTo>
                    <a:pt x="99426" y="180222"/>
                  </a:lnTo>
                  <a:lnTo>
                    <a:pt x="106988" y="229444"/>
                  </a:lnTo>
                  <a:lnTo>
                    <a:pt x="109448" y="264325"/>
                  </a:lnTo>
                  <a:lnTo>
                    <a:pt x="105745" y="313360"/>
                  </a:lnTo>
                  <a:lnTo>
                    <a:pt x="96913" y="355124"/>
                  </a:lnTo>
                  <a:lnTo>
                    <a:pt x="86372" y="395893"/>
                  </a:lnTo>
                  <a:lnTo>
                    <a:pt x="77541" y="441948"/>
                  </a:lnTo>
                  <a:lnTo>
                    <a:pt x="73837" y="499567"/>
                  </a:lnTo>
                  <a:lnTo>
                    <a:pt x="80620" y="560723"/>
                  </a:lnTo>
                  <a:lnTo>
                    <a:pt x="98736" y="612702"/>
                  </a:lnTo>
                  <a:lnTo>
                    <a:pt x="124833" y="655816"/>
                  </a:lnTo>
                  <a:lnTo>
                    <a:pt x="155559" y="690381"/>
                  </a:lnTo>
                  <a:lnTo>
                    <a:pt x="187566" y="716709"/>
                  </a:lnTo>
                  <a:lnTo>
                    <a:pt x="217500" y="735114"/>
                  </a:lnTo>
                  <a:lnTo>
                    <a:pt x="214147" y="758744"/>
                  </a:lnTo>
                  <a:lnTo>
                    <a:pt x="212915" y="774663"/>
                  </a:lnTo>
                  <a:lnTo>
                    <a:pt x="213703" y="790108"/>
                  </a:lnTo>
                  <a:lnTo>
                    <a:pt x="216407" y="812317"/>
                  </a:lnTo>
                  <a:lnTo>
                    <a:pt x="179697" y="839073"/>
                  </a:lnTo>
                  <a:lnTo>
                    <a:pt x="150793" y="877250"/>
                  </a:lnTo>
                  <a:lnTo>
                    <a:pt x="131861" y="921836"/>
                  </a:lnTo>
                  <a:lnTo>
                    <a:pt x="125069" y="967816"/>
                  </a:lnTo>
                  <a:lnTo>
                    <a:pt x="132087" y="1018395"/>
                  </a:lnTo>
                  <a:lnTo>
                    <a:pt x="151489" y="1061888"/>
                  </a:lnTo>
                  <a:lnTo>
                    <a:pt x="180798" y="1097353"/>
                  </a:lnTo>
                  <a:lnTo>
                    <a:pt x="217538" y="1123849"/>
                  </a:lnTo>
                  <a:lnTo>
                    <a:pt x="259232" y="1140436"/>
                  </a:lnTo>
                  <a:lnTo>
                    <a:pt x="303402" y="1146174"/>
                  </a:lnTo>
                  <a:lnTo>
                    <a:pt x="352113" y="1139910"/>
                  </a:lnTo>
                  <a:lnTo>
                    <a:pt x="395613" y="1122164"/>
                  </a:lnTo>
                  <a:lnTo>
                    <a:pt x="432276" y="1094509"/>
                  </a:lnTo>
                  <a:lnTo>
                    <a:pt x="460476" y="1058518"/>
                  </a:lnTo>
                  <a:lnTo>
                    <a:pt x="478588" y="1015763"/>
                  </a:lnTo>
                  <a:lnTo>
                    <a:pt x="484987" y="967816"/>
                  </a:lnTo>
                  <a:lnTo>
                    <a:pt x="477430" y="914299"/>
                  </a:lnTo>
                  <a:lnTo>
                    <a:pt x="457402" y="870006"/>
                  </a:lnTo>
                  <a:lnTo>
                    <a:pt x="428867" y="835559"/>
                  </a:lnTo>
                  <a:lnTo>
                    <a:pt x="395787" y="811583"/>
                  </a:lnTo>
                  <a:lnTo>
                    <a:pt x="362127" y="798702"/>
                  </a:lnTo>
                  <a:lnTo>
                    <a:pt x="361893" y="796416"/>
                  </a:lnTo>
                  <a:lnTo>
                    <a:pt x="361503" y="790295"/>
                  </a:lnTo>
                  <a:lnTo>
                    <a:pt x="361425" y="781450"/>
                  </a:lnTo>
                  <a:lnTo>
                    <a:pt x="362127" y="770991"/>
                  </a:lnTo>
                  <a:lnTo>
                    <a:pt x="437979" y="770991"/>
                  </a:lnTo>
                  <a:lnTo>
                    <a:pt x="458806" y="769545"/>
                  </a:lnTo>
                  <a:lnTo>
                    <a:pt x="508812" y="757264"/>
                  </a:lnTo>
                  <a:lnTo>
                    <a:pt x="558057" y="734174"/>
                  </a:lnTo>
                  <a:lnTo>
                    <a:pt x="607885" y="698131"/>
                  </a:lnTo>
                  <a:lnTo>
                    <a:pt x="638874" y="665086"/>
                  </a:lnTo>
                  <a:lnTo>
                    <a:pt x="668256" y="621850"/>
                  </a:lnTo>
                  <a:lnTo>
                    <a:pt x="693240" y="573207"/>
                  </a:lnTo>
                  <a:lnTo>
                    <a:pt x="711034" y="523938"/>
                  </a:lnTo>
                  <a:lnTo>
                    <a:pt x="726706" y="483768"/>
                  </a:lnTo>
                  <a:lnTo>
                    <a:pt x="747221" y="450605"/>
                  </a:lnTo>
                  <a:lnTo>
                    <a:pt x="788390" y="406704"/>
                  </a:lnTo>
                  <a:lnTo>
                    <a:pt x="827559" y="379762"/>
                  </a:lnTo>
                  <a:lnTo>
                    <a:pt x="874806" y="356647"/>
                  </a:lnTo>
                  <a:lnTo>
                    <a:pt x="929413" y="337085"/>
                  </a:lnTo>
                  <a:lnTo>
                    <a:pt x="990663" y="320801"/>
                  </a:lnTo>
                  <a:lnTo>
                    <a:pt x="954405" y="309022"/>
                  </a:lnTo>
                  <a:lnTo>
                    <a:pt x="904719" y="296976"/>
                  </a:lnTo>
                  <a:lnTo>
                    <a:pt x="858756" y="289267"/>
                  </a:lnTo>
                  <a:lnTo>
                    <a:pt x="715556" y="289267"/>
                  </a:lnTo>
                  <a:lnTo>
                    <a:pt x="716635" y="281660"/>
                  </a:lnTo>
                  <a:lnTo>
                    <a:pt x="718794" y="278396"/>
                  </a:lnTo>
                  <a:lnTo>
                    <a:pt x="717715" y="267512"/>
                  </a:lnTo>
                  <a:lnTo>
                    <a:pt x="714029" y="224698"/>
                  </a:lnTo>
                  <a:lnTo>
                    <a:pt x="703182" y="182483"/>
                  </a:lnTo>
                  <a:lnTo>
                    <a:pt x="685494" y="142052"/>
                  </a:lnTo>
                  <a:lnTo>
                    <a:pt x="668894" y="116370"/>
                  </a:lnTo>
                  <a:lnTo>
                    <a:pt x="237058" y="116370"/>
                  </a:lnTo>
                  <a:lnTo>
                    <a:pt x="190247" y="82913"/>
                  </a:lnTo>
                  <a:lnTo>
                    <a:pt x="138954" y="54742"/>
                  </a:lnTo>
                  <a:lnTo>
                    <a:pt x="87359" y="31662"/>
                  </a:lnTo>
                  <a:lnTo>
                    <a:pt x="39647" y="13480"/>
                  </a:lnTo>
                  <a:lnTo>
                    <a:pt x="0" y="0"/>
                  </a:lnTo>
                  <a:close/>
                </a:path>
                <a:path w="991234" h="1146175">
                  <a:moveTo>
                    <a:pt x="437979" y="770991"/>
                  </a:moveTo>
                  <a:lnTo>
                    <a:pt x="362127" y="770991"/>
                  </a:lnTo>
                  <a:lnTo>
                    <a:pt x="371532" y="772247"/>
                  </a:lnTo>
                  <a:lnTo>
                    <a:pt x="377880" y="772891"/>
                  </a:lnTo>
                  <a:lnTo>
                    <a:pt x="387493" y="773129"/>
                  </a:lnTo>
                  <a:lnTo>
                    <a:pt x="406692" y="773163"/>
                  </a:lnTo>
                  <a:lnTo>
                    <a:pt x="437979" y="770991"/>
                  </a:lnTo>
                  <a:close/>
                </a:path>
                <a:path w="991234" h="1146175">
                  <a:moveTo>
                    <a:pt x="793838" y="283819"/>
                  </a:moveTo>
                  <a:lnTo>
                    <a:pt x="776722" y="283908"/>
                  </a:lnTo>
                  <a:lnTo>
                    <a:pt x="760683" y="284510"/>
                  </a:lnTo>
                  <a:lnTo>
                    <a:pt x="741652" y="286128"/>
                  </a:lnTo>
                  <a:lnTo>
                    <a:pt x="715556" y="289267"/>
                  </a:lnTo>
                  <a:lnTo>
                    <a:pt x="858756" y="289267"/>
                  </a:lnTo>
                  <a:lnTo>
                    <a:pt x="848799" y="287597"/>
                  </a:lnTo>
                  <a:lnTo>
                    <a:pt x="793838" y="283819"/>
                  </a:lnTo>
                  <a:close/>
                </a:path>
                <a:path w="991234" h="1146175">
                  <a:moveTo>
                    <a:pt x="453466" y="3289"/>
                  </a:moveTo>
                  <a:lnTo>
                    <a:pt x="389849" y="11205"/>
                  </a:lnTo>
                  <a:lnTo>
                    <a:pt x="336804" y="31561"/>
                  </a:lnTo>
                  <a:lnTo>
                    <a:pt x="293927" y="59267"/>
                  </a:lnTo>
                  <a:lnTo>
                    <a:pt x="260813" y="89233"/>
                  </a:lnTo>
                  <a:lnTo>
                    <a:pt x="237058" y="116370"/>
                  </a:lnTo>
                  <a:lnTo>
                    <a:pt x="668894" y="116370"/>
                  </a:lnTo>
                  <a:lnTo>
                    <a:pt x="630860" y="71281"/>
                  </a:lnTo>
                  <a:lnTo>
                    <a:pt x="594551" y="43312"/>
                  </a:lnTo>
                  <a:lnTo>
                    <a:pt x="552670" y="21867"/>
                  </a:lnTo>
                  <a:lnTo>
                    <a:pt x="505536" y="8131"/>
                  </a:lnTo>
                  <a:lnTo>
                    <a:pt x="453466" y="3289"/>
                  </a:lnTo>
                  <a:close/>
                </a:path>
              </a:pathLst>
            </a:custGeom>
            <a:solidFill>
              <a:srgbClr val="FFFFF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3" name="object 12">
              <a:extLst>
                <a:ext uri="{FF2B5EF4-FFF2-40B4-BE49-F238E27FC236}">
                  <a16:creationId xmlns:a16="http://schemas.microsoft.com/office/drawing/2014/main" id="{3DF9893E-4F12-0843-11A2-C7A752FCAF0C}"/>
                </a:ext>
              </a:extLst>
            </p:cNvPr>
            <p:cNvSpPr/>
            <p:nvPr/>
          </p:nvSpPr>
          <p:spPr>
            <a:xfrm>
              <a:off x="8653119" y="4375568"/>
              <a:ext cx="74066" cy="89903"/>
            </a:xfrm>
            <a:prstGeom prst="rect">
              <a:avLst/>
            </a:prstGeom>
            <a:blipFill>
              <a:blip r:embed="rId5"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6" name="object 13">
              <a:extLst>
                <a:ext uri="{FF2B5EF4-FFF2-40B4-BE49-F238E27FC236}">
                  <a16:creationId xmlns:a16="http://schemas.microsoft.com/office/drawing/2014/main" id="{676727F9-05C6-F69F-3E7B-FC343D62F310}"/>
                </a:ext>
              </a:extLst>
            </p:cNvPr>
            <p:cNvSpPr/>
            <p:nvPr/>
          </p:nvSpPr>
          <p:spPr>
            <a:xfrm>
              <a:off x="8669261" y="4300467"/>
              <a:ext cx="132473" cy="126771"/>
            </a:xfrm>
            <a:prstGeom prst="rect">
              <a:avLst/>
            </a:prstGeom>
            <a:blipFill>
              <a:blip r:embed="rId6"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7" name="object 14">
              <a:extLst>
                <a:ext uri="{FF2B5EF4-FFF2-40B4-BE49-F238E27FC236}">
                  <a16:creationId xmlns:a16="http://schemas.microsoft.com/office/drawing/2014/main" id="{3AFB72A8-1101-FEB6-6DED-240F8DD02480}"/>
                </a:ext>
              </a:extLst>
            </p:cNvPr>
            <p:cNvSpPr/>
            <p:nvPr/>
          </p:nvSpPr>
          <p:spPr>
            <a:xfrm>
              <a:off x="7936141" y="3933812"/>
              <a:ext cx="990676" cy="1370342"/>
            </a:xfrm>
            <a:prstGeom prst="rect">
              <a:avLst/>
            </a:prstGeom>
            <a:blipFill>
              <a:blip r:embed="rId7"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8" name="object 15">
              <a:extLst>
                <a:ext uri="{FF2B5EF4-FFF2-40B4-BE49-F238E27FC236}">
                  <a16:creationId xmlns:a16="http://schemas.microsoft.com/office/drawing/2014/main" id="{A8F8378A-95B5-D4C5-CA67-F9B384BBBAE6}"/>
                </a:ext>
              </a:extLst>
            </p:cNvPr>
            <p:cNvSpPr/>
            <p:nvPr/>
          </p:nvSpPr>
          <p:spPr>
            <a:xfrm>
              <a:off x="7989039" y="3791654"/>
              <a:ext cx="119792" cy="158686"/>
            </a:xfrm>
            <a:prstGeom prst="rect">
              <a:avLst/>
            </a:prstGeom>
            <a:blipFill>
              <a:blip r:embed="rId8"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9" name="object 16">
              <a:extLst>
                <a:ext uri="{FF2B5EF4-FFF2-40B4-BE49-F238E27FC236}">
                  <a16:creationId xmlns:a16="http://schemas.microsoft.com/office/drawing/2014/main" id="{136FF9A2-B08B-50AC-0742-621C6AE23998}"/>
                </a:ext>
              </a:extLst>
            </p:cNvPr>
            <p:cNvSpPr/>
            <p:nvPr/>
          </p:nvSpPr>
          <p:spPr>
            <a:xfrm>
              <a:off x="8138934" y="3775207"/>
              <a:ext cx="118293" cy="131559"/>
            </a:xfrm>
            <a:prstGeom prst="rect">
              <a:avLst/>
            </a:prstGeom>
            <a:blipFill>
              <a:blip r:embed="rId9"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0" name="object 17">
              <a:extLst>
                <a:ext uri="{FF2B5EF4-FFF2-40B4-BE49-F238E27FC236}">
                  <a16:creationId xmlns:a16="http://schemas.microsoft.com/office/drawing/2014/main" id="{E5E21C8F-B69F-7AC8-580C-B47FE0B5FC09}"/>
                </a:ext>
              </a:extLst>
            </p:cNvPr>
            <p:cNvSpPr/>
            <p:nvPr/>
          </p:nvSpPr>
          <p:spPr>
            <a:xfrm>
              <a:off x="8286192" y="3769375"/>
              <a:ext cx="124371" cy="119849"/>
            </a:xfrm>
            <a:prstGeom prst="rect">
              <a:avLst/>
            </a:prstGeom>
            <a:blipFill>
              <a:blip r:embed="rId10"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1" name="object 18">
              <a:extLst>
                <a:ext uri="{FF2B5EF4-FFF2-40B4-BE49-F238E27FC236}">
                  <a16:creationId xmlns:a16="http://schemas.microsoft.com/office/drawing/2014/main" id="{B67B9CA0-A01E-8434-127E-89291AE9D691}"/>
                </a:ext>
              </a:extLst>
            </p:cNvPr>
            <p:cNvSpPr/>
            <p:nvPr/>
          </p:nvSpPr>
          <p:spPr>
            <a:xfrm>
              <a:off x="8431765" y="3782336"/>
              <a:ext cx="129539" cy="115570"/>
            </a:xfrm>
            <a:custGeom>
              <a:avLst/>
              <a:gdLst/>
              <a:ahLst/>
              <a:cxnLst/>
              <a:rect l="l" t="t" r="r" b="b"/>
              <a:pathLst>
                <a:path w="129540" h="115570">
                  <a:moveTo>
                    <a:pt x="11950" y="18415"/>
                  </a:moveTo>
                  <a:lnTo>
                    <a:pt x="7086" y="21005"/>
                  </a:lnTo>
                  <a:lnTo>
                    <a:pt x="3517" y="38252"/>
                  </a:lnTo>
                  <a:lnTo>
                    <a:pt x="11112" y="40411"/>
                  </a:lnTo>
                  <a:lnTo>
                    <a:pt x="54851" y="49479"/>
                  </a:lnTo>
                  <a:lnTo>
                    <a:pt x="53858" y="54229"/>
                  </a:lnTo>
                  <a:lnTo>
                    <a:pt x="26827" y="88113"/>
                  </a:lnTo>
                  <a:lnTo>
                    <a:pt x="4584" y="93433"/>
                  </a:lnTo>
                  <a:lnTo>
                    <a:pt x="2171" y="93941"/>
                  </a:lnTo>
                  <a:lnTo>
                    <a:pt x="0" y="104432"/>
                  </a:lnTo>
                  <a:lnTo>
                    <a:pt x="1841" y="112864"/>
                  </a:lnTo>
                  <a:lnTo>
                    <a:pt x="13576" y="115303"/>
                  </a:lnTo>
                  <a:lnTo>
                    <a:pt x="55284" y="97393"/>
                  </a:lnTo>
                  <a:lnTo>
                    <a:pt x="75915" y="62209"/>
                  </a:lnTo>
                  <a:lnTo>
                    <a:pt x="77762" y="54229"/>
                  </a:lnTo>
                  <a:lnTo>
                    <a:pt x="127116" y="54229"/>
                  </a:lnTo>
                  <a:lnTo>
                    <a:pt x="129311" y="43624"/>
                  </a:lnTo>
                  <a:lnTo>
                    <a:pt x="122034" y="41262"/>
                  </a:lnTo>
                  <a:lnTo>
                    <a:pt x="82168" y="32981"/>
                  </a:lnTo>
                  <a:lnTo>
                    <a:pt x="83151" y="28232"/>
                  </a:lnTo>
                  <a:lnTo>
                    <a:pt x="59270" y="28232"/>
                  </a:lnTo>
                  <a:lnTo>
                    <a:pt x="11950" y="18415"/>
                  </a:lnTo>
                  <a:close/>
                </a:path>
                <a:path w="129540" h="115570">
                  <a:moveTo>
                    <a:pt x="127116" y="54229"/>
                  </a:moveTo>
                  <a:lnTo>
                    <a:pt x="77762" y="54229"/>
                  </a:lnTo>
                  <a:lnTo>
                    <a:pt x="120942" y="63195"/>
                  </a:lnTo>
                  <a:lnTo>
                    <a:pt x="125768" y="60744"/>
                  </a:lnTo>
                  <a:lnTo>
                    <a:pt x="127116" y="54229"/>
                  </a:lnTo>
                  <a:close/>
                </a:path>
                <a:path w="129540" h="115570">
                  <a:moveTo>
                    <a:pt x="66700" y="0"/>
                  </a:moveTo>
                  <a:lnTo>
                    <a:pt x="64046" y="5194"/>
                  </a:lnTo>
                  <a:lnTo>
                    <a:pt x="59270" y="28232"/>
                  </a:lnTo>
                  <a:lnTo>
                    <a:pt x="83151" y="28232"/>
                  </a:lnTo>
                  <a:lnTo>
                    <a:pt x="87477" y="7327"/>
                  </a:lnTo>
                  <a:lnTo>
                    <a:pt x="84086" y="3594"/>
                  </a:lnTo>
                  <a:lnTo>
                    <a:pt x="66700"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2" name="object 19">
              <a:extLst>
                <a:ext uri="{FF2B5EF4-FFF2-40B4-BE49-F238E27FC236}">
                  <a16:creationId xmlns:a16="http://schemas.microsoft.com/office/drawing/2014/main" id="{0D40A68A-1FD6-C982-CB51-8F3899D74891}"/>
                </a:ext>
              </a:extLst>
            </p:cNvPr>
            <p:cNvSpPr/>
            <p:nvPr/>
          </p:nvSpPr>
          <p:spPr>
            <a:xfrm>
              <a:off x="8576688" y="3839952"/>
              <a:ext cx="121285" cy="124460"/>
            </a:xfrm>
            <a:custGeom>
              <a:avLst/>
              <a:gdLst/>
              <a:ahLst/>
              <a:cxnLst/>
              <a:rect l="l" t="t" r="r" b="b"/>
              <a:pathLst>
                <a:path w="121284" h="124460">
                  <a:moveTo>
                    <a:pt x="106616" y="0"/>
                  </a:moveTo>
                  <a:lnTo>
                    <a:pt x="102844" y="1028"/>
                  </a:lnTo>
                  <a:lnTo>
                    <a:pt x="98806" y="2273"/>
                  </a:lnTo>
                  <a:lnTo>
                    <a:pt x="85883" y="5853"/>
                  </a:lnTo>
                  <a:lnTo>
                    <a:pt x="72167" y="8620"/>
                  </a:lnTo>
                  <a:lnTo>
                    <a:pt x="52089" y="11610"/>
                  </a:lnTo>
                  <a:lnTo>
                    <a:pt x="20078" y="15862"/>
                  </a:lnTo>
                  <a:lnTo>
                    <a:pt x="14935" y="16471"/>
                  </a:lnTo>
                  <a:lnTo>
                    <a:pt x="7175" y="17538"/>
                  </a:lnTo>
                  <a:lnTo>
                    <a:pt x="0" y="34848"/>
                  </a:lnTo>
                  <a:lnTo>
                    <a:pt x="5207" y="41440"/>
                  </a:lnTo>
                  <a:lnTo>
                    <a:pt x="7556" y="44234"/>
                  </a:lnTo>
                  <a:lnTo>
                    <a:pt x="9779" y="46990"/>
                  </a:lnTo>
                  <a:lnTo>
                    <a:pt x="34863" y="75821"/>
                  </a:lnTo>
                  <a:lnTo>
                    <a:pt x="62141" y="116471"/>
                  </a:lnTo>
                  <a:lnTo>
                    <a:pt x="64566" y="119468"/>
                  </a:lnTo>
                  <a:lnTo>
                    <a:pt x="75387" y="123952"/>
                  </a:lnTo>
                  <a:lnTo>
                    <a:pt x="82588" y="119443"/>
                  </a:lnTo>
                  <a:lnTo>
                    <a:pt x="87185" y="108381"/>
                  </a:lnTo>
                  <a:lnTo>
                    <a:pt x="79222" y="97002"/>
                  </a:lnTo>
                  <a:lnTo>
                    <a:pt x="54768" y="66086"/>
                  </a:lnTo>
                  <a:lnTo>
                    <a:pt x="30353" y="39662"/>
                  </a:lnTo>
                  <a:lnTo>
                    <a:pt x="29540" y="37947"/>
                  </a:lnTo>
                  <a:lnTo>
                    <a:pt x="31051" y="34302"/>
                  </a:lnTo>
                  <a:lnTo>
                    <a:pt x="33185" y="33959"/>
                  </a:lnTo>
                  <a:lnTo>
                    <a:pt x="56030" y="32144"/>
                  </a:lnTo>
                  <a:lnTo>
                    <a:pt x="71697" y="30533"/>
                  </a:lnTo>
                  <a:lnTo>
                    <a:pt x="114261" y="23164"/>
                  </a:lnTo>
                  <a:lnTo>
                    <a:pt x="121056" y="10109"/>
                  </a:lnTo>
                  <a:lnTo>
                    <a:pt x="116128" y="3949"/>
                  </a:lnTo>
                  <a:lnTo>
                    <a:pt x="106616"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3" name="object 20">
              <a:extLst>
                <a:ext uri="{FF2B5EF4-FFF2-40B4-BE49-F238E27FC236}">
                  <a16:creationId xmlns:a16="http://schemas.microsoft.com/office/drawing/2014/main" id="{0B7224FC-9019-ECB7-B428-9B2CB093EEDA}"/>
                </a:ext>
              </a:extLst>
            </p:cNvPr>
            <p:cNvSpPr/>
            <p:nvPr/>
          </p:nvSpPr>
          <p:spPr>
            <a:xfrm>
              <a:off x="8698324" y="3880585"/>
              <a:ext cx="130175" cy="142240"/>
            </a:xfrm>
            <a:custGeom>
              <a:avLst/>
              <a:gdLst/>
              <a:ahLst/>
              <a:cxnLst/>
              <a:rect l="l" t="t" r="r" b="b"/>
              <a:pathLst>
                <a:path w="130175" h="142239">
                  <a:moveTo>
                    <a:pt x="28368" y="74496"/>
                  </a:moveTo>
                  <a:lnTo>
                    <a:pt x="18289" y="77274"/>
                  </a:lnTo>
                  <a:lnTo>
                    <a:pt x="9944" y="85255"/>
                  </a:lnTo>
                  <a:lnTo>
                    <a:pt x="5918" y="91376"/>
                  </a:lnTo>
                  <a:lnTo>
                    <a:pt x="5257" y="99034"/>
                  </a:lnTo>
                  <a:lnTo>
                    <a:pt x="8267" y="105740"/>
                  </a:lnTo>
                  <a:lnTo>
                    <a:pt x="37831" y="133465"/>
                  </a:lnTo>
                  <a:lnTo>
                    <a:pt x="61264" y="142125"/>
                  </a:lnTo>
                  <a:lnTo>
                    <a:pt x="76699" y="142020"/>
                  </a:lnTo>
                  <a:lnTo>
                    <a:pt x="88760" y="137572"/>
                  </a:lnTo>
                  <a:lnTo>
                    <a:pt x="97658" y="130724"/>
                  </a:lnTo>
                  <a:lnTo>
                    <a:pt x="103606" y="123418"/>
                  </a:lnTo>
                  <a:lnTo>
                    <a:pt x="104289" y="122054"/>
                  </a:lnTo>
                  <a:lnTo>
                    <a:pt x="67070" y="122054"/>
                  </a:lnTo>
                  <a:lnTo>
                    <a:pt x="57061" y="120802"/>
                  </a:lnTo>
                  <a:lnTo>
                    <a:pt x="58508" y="119392"/>
                  </a:lnTo>
                  <a:lnTo>
                    <a:pt x="59512" y="118364"/>
                  </a:lnTo>
                  <a:lnTo>
                    <a:pt x="60515" y="116840"/>
                  </a:lnTo>
                  <a:lnTo>
                    <a:pt x="61628" y="113639"/>
                  </a:lnTo>
                  <a:lnTo>
                    <a:pt x="41046" y="113639"/>
                  </a:lnTo>
                  <a:lnTo>
                    <a:pt x="38798" y="112674"/>
                  </a:lnTo>
                  <a:lnTo>
                    <a:pt x="37445" y="112128"/>
                  </a:lnTo>
                  <a:lnTo>
                    <a:pt x="27457" y="105549"/>
                  </a:lnTo>
                  <a:lnTo>
                    <a:pt x="24180" y="99517"/>
                  </a:lnTo>
                  <a:lnTo>
                    <a:pt x="29222" y="91859"/>
                  </a:lnTo>
                  <a:lnTo>
                    <a:pt x="60521" y="91859"/>
                  </a:lnTo>
                  <a:lnTo>
                    <a:pt x="56186" y="86323"/>
                  </a:lnTo>
                  <a:lnTo>
                    <a:pt x="49707" y="81216"/>
                  </a:lnTo>
                  <a:lnTo>
                    <a:pt x="39176" y="76087"/>
                  </a:lnTo>
                  <a:lnTo>
                    <a:pt x="28368" y="74496"/>
                  </a:lnTo>
                  <a:close/>
                </a:path>
                <a:path w="130175" h="142239">
                  <a:moveTo>
                    <a:pt x="90843" y="68299"/>
                  </a:moveTo>
                  <a:lnTo>
                    <a:pt x="39751" y="68299"/>
                  </a:lnTo>
                  <a:lnTo>
                    <a:pt x="52817" y="70146"/>
                  </a:lnTo>
                  <a:lnTo>
                    <a:pt x="63214" y="73839"/>
                  </a:lnTo>
                  <a:lnTo>
                    <a:pt x="86477" y="102263"/>
                  </a:lnTo>
                  <a:lnTo>
                    <a:pt x="85098" y="107788"/>
                  </a:lnTo>
                  <a:lnTo>
                    <a:pt x="82844" y="112141"/>
                  </a:lnTo>
                  <a:lnTo>
                    <a:pt x="79917" y="115719"/>
                  </a:lnTo>
                  <a:lnTo>
                    <a:pt x="74672" y="119694"/>
                  </a:lnTo>
                  <a:lnTo>
                    <a:pt x="67070" y="122054"/>
                  </a:lnTo>
                  <a:lnTo>
                    <a:pt x="104289" y="122054"/>
                  </a:lnTo>
                  <a:lnTo>
                    <a:pt x="108316" y="114013"/>
                  </a:lnTo>
                  <a:lnTo>
                    <a:pt x="110412" y="104410"/>
                  </a:lnTo>
                  <a:lnTo>
                    <a:pt x="110413" y="102263"/>
                  </a:lnTo>
                  <a:lnTo>
                    <a:pt x="109778" y="93573"/>
                  </a:lnTo>
                  <a:lnTo>
                    <a:pt x="105587" y="83718"/>
                  </a:lnTo>
                  <a:lnTo>
                    <a:pt x="101206" y="76796"/>
                  </a:lnTo>
                  <a:lnTo>
                    <a:pt x="95389" y="71272"/>
                  </a:lnTo>
                  <a:lnTo>
                    <a:pt x="90843" y="68299"/>
                  </a:lnTo>
                  <a:close/>
                </a:path>
                <a:path w="130175" h="142239">
                  <a:moveTo>
                    <a:pt x="60521" y="91859"/>
                  </a:moveTo>
                  <a:lnTo>
                    <a:pt x="29222" y="91859"/>
                  </a:lnTo>
                  <a:lnTo>
                    <a:pt x="35001" y="92290"/>
                  </a:lnTo>
                  <a:lnTo>
                    <a:pt x="45135" y="98958"/>
                  </a:lnTo>
                  <a:lnTo>
                    <a:pt x="48450" y="103670"/>
                  </a:lnTo>
                  <a:lnTo>
                    <a:pt x="43256" y="111544"/>
                  </a:lnTo>
                  <a:lnTo>
                    <a:pt x="41046" y="113639"/>
                  </a:lnTo>
                  <a:lnTo>
                    <a:pt x="61628" y="113639"/>
                  </a:lnTo>
                  <a:lnTo>
                    <a:pt x="64838" y="104410"/>
                  </a:lnTo>
                  <a:lnTo>
                    <a:pt x="62312" y="94146"/>
                  </a:lnTo>
                  <a:lnTo>
                    <a:pt x="60521" y="91859"/>
                  </a:lnTo>
                  <a:close/>
                </a:path>
                <a:path w="130175" h="142239">
                  <a:moveTo>
                    <a:pt x="53708" y="0"/>
                  </a:moveTo>
                  <a:lnTo>
                    <a:pt x="42405" y="17195"/>
                  </a:lnTo>
                  <a:lnTo>
                    <a:pt x="48844" y="21767"/>
                  </a:lnTo>
                  <a:lnTo>
                    <a:pt x="51663" y="23622"/>
                  </a:lnTo>
                  <a:lnTo>
                    <a:pt x="57412" y="26985"/>
                  </a:lnTo>
                  <a:lnTo>
                    <a:pt x="78983" y="39250"/>
                  </a:lnTo>
                  <a:lnTo>
                    <a:pt x="86296" y="43535"/>
                  </a:lnTo>
                  <a:lnTo>
                    <a:pt x="83654" y="43980"/>
                  </a:lnTo>
                  <a:lnTo>
                    <a:pt x="82169" y="44196"/>
                  </a:lnTo>
                  <a:lnTo>
                    <a:pt x="80048" y="44323"/>
                  </a:lnTo>
                  <a:lnTo>
                    <a:pt x="65938" y="45506"/>
                  </a:lnTo>
                  <a:lnTo>
                    <a:pt x="51885" y="46502"/>
                  </a:lnTo>
                  <a:lnTo>
                    <a:pt x="8623" y="48780"/>
                  </a:lnTo>
                  <a:lnTo>
                    <a:pt x="6527" y="48920"/>
                  </a:lnTo>
                  <a:lnTo>
                    <a:pt x="0" y="58813"/>
                  </a:lnTo>
                  <a:lnTo>
                    <a:pt x="2476" y="66332"/>
                  </a:lnTo>
                  <a:lnTo>
                    <a:pt x="10134" y="71374"/>
                  </a:lnTo>
                  <a:lnTo>
                    <a:pt x="11150" y="71361"/>
                  </a:lnTo>
                  <a:lnTo>
                    <a:pt x="23647" y="69291"/>
                  </a:lnTo>
                  <a:lnTo>
                    <a:pt x="39751" y="68299"/>
                  </a:lnTo>
                  <a:lnTo>
                    <a:pt x="90843" y="68299"/>
                  </a:lnTo>
                  <a:lnTo>
                    <a:pt x="84543" y="64160"/>
                  </a:lnTo>
                  <a:lnTo>
                    <a:pt x="80683" y="62611"/>
                  </a:lnTo>
                  <a:lnTo>
                    <a:pt x="77228" y="61696"/>
                  </a:lnTo>
                  <a:lnTo>
                    <a:pt x="81762" y="61468"/>
                  </a:lnTo>
                  <a:lnTo>
                    <a:pt x="89585" y="60871"/>
                  </a:lnTo>
                  <a:lnTo>
                    <a:pt x="118239" y="60871"/>
                  </a:lnTo>
                  <a:lnTo>
                    <a:pt x="121616" y="59416"/>
                  </a:lnTo>
                  <a:lnTo>
                    <a:pt x="124574" y="55892"/>
                  </a:lnTo>
                  <a:lnTo>
                    <a:pt x="129921" y="47777"/>
                  </a:lnTo>
                  <a:lnTo>
                    <a:pt x="122580" y="42773"/>
                  </a:lnTo>
                  <a:lnTo>
                    <a:pt x="116573" y="38823"/>
                  </a:lnTo>
                  <a:lnTo>
                    <a:pt x="113893" y="37236"/>
                  </a:lnTo>
                  <a:lnTo>
                    <a:pt x="112725" y="36461"/>
                  </a:lnTo>
                  <a:lnTo>
                    <a:pt x="103083" y="30618"/>
                  </a:lnTo>
                  <a:lnTo>
                    <a:pt x="94297" y="25161"/>
                  </a:lnTo>
                  <a:lnTo>
                    <a:pt x="64096" y="5994"/>
                  </a:lnTo>
                  <a:lnTo>
                    <a:pt x="60261" y="3632"/>
                  </a:lnTo>
                  <a:lnTo>
                    <a:pt x="53708" y="0"/>
                  </a:lnTo>
                  <a:close/>
                </a:path>
                <a:path w="130175" h="142239">
                  <a:moveTo>
                    <a:pt x="118239" y="60871"/>
                  </a:moveTo>
                  <a:lnTo>
                    <a:pt x="89585" y="60871"/>
                  </a:lnTo>
                  <a:lnTo>
                    <a:pt x="110876" y="61571"/>
                  </a:lnTo>
                  <a:lnTo>
                    <a:pt x="117627" y="61134"/>
                  </a:lnTo>
                  <a:lnTo>
                    <a:pt x="118239" y="60871"/>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4" name="object 21">
              <a:extLst>
                <a:ext uri="{FF2B5EF4-FFF2-40B4-BE49-F238E27FC236}">
                  <a16:creationId xmlns:a16="http://schemas.microsoft.com/office/drawing/2014/main" id="{AB13A18E-4490-FEC9-9FF0-4D5E4E00E9E8}"/>
                </a:ext>
              </a:extLst>
            </p:cNvPr>
            <p:cNvSpPr/>
            <p:nvPr/>
          </p:nvSpPr>
          <p:spPr>
            <a:xfrm>
              <a:off x="8804629" y="3967177"/>
              <a:ext cx="133985" cy="141605"/>
            </a:xfrm>
            <a:custGeom>
              <a:avLst/>
              <a:gdLst/>
              <a:ahLst/>
              <a:cxnLst/>
              <a:rect l="l" t="t" r="r" b="b"/>
              <a:pathLst>
                <a:path w="133984" h="141604">
                  <a:moveTo>
                    <a:pt x="110644" y="126644"/>
                  </a:moveTo>
                  <a:lnTo>
                    <a:pt x="86913" y="126644"/>
                  </a:lnTo>
                  <a:lnTo>
                    <a:pt x="88691" y="132499"/>
                  </a:lnTo>
                  <a:lnTo>
                    <a:pt x="89224" y="134581"/>
                  </a:lnTo>
                  <a:lnTo>
                    <a:pt x="96425" y="141528"/>
                  </a:lnTo>
                  <a:lnTo>
                    <a:pt x="104744" y="138810"/>
                  </a:lnTo>
                  <a:lnTo>
                    <a:pt x="108071" y="135356"/>
                  </a:lnTo>
                  <a:lnTo>
                    <a:pt x="110535" y="131034"/>
                  </a:lnTo>
                  <a:lnTo>
                    <a:pt x="110644" y="126644"/>
                  </a:lnTo>
                  <a:close/>
                </a:path>
                <a:path w="133984" h="141604">
                  <a:moveTo>
                    <a:pt x="36189" y="109766"/>
                  </a:moveTo>
                  <a:lnTo>
                    <a:pt x="28150" y="118084"/>
                  </a:lnTo>
                  <a:lnTo>
                    <a:pt x="28391" y="125945"/>
                  </a:lnTo>
                  <a:lnTo>
                    <a:pt x="32443" y="129870"/>
                  </a:lnTo>
                  <a:lnTo>
                    <a:pt x="42152" y="134881"/>
                  </a:lnTo>
                  <a:lnTo>
                    <a:pt x="55806" y="136134"/>
                  </a:lnTo>
                  <a:lnTo>
                    <a:pt x="71396" y="133449"/>
                  </a:lnTo>
                  <a:lnTo>
                    <a:pt x="86913" y="126644"/>
                  </a:lnTo>
                  <a:lnTo>
                    <a:pt x="110644" y="126644"/>
                  </a:lnTo>
                  <a:lnTo>
                    <a:pt x="110664" y="125850"/>
                  </a:lnTo>
                  <a:lnTo>
                    <a:pt x="109052" y="119647"/>
                  </a:lnTo>
                  <a:lnTo>
                    <a:pt x="106765" y="113529"/>
                  </a:lnTo>
                  <a:lnTo>
                    <a:pt x="57378" y="113529"/>
                  </a:lnTo>
                  <a:lnTo>
                    <a:pt x="53474" y="113169"/>
                  </a:lnTo>
                  <a:lnTo>
                    <a:pt x="36189" y="109766"/>
                  </a:lnTo>
                  <a:close/>
                </a:path>
                <a:path w="133984" h="141604">
                  <a:moveTo>
                    <a:pt x="91336" y="82448"/>
                  </a:moveTo>
                  <a:lnTo>
                    <a:pt x="66517" y="82448"/>
                  </a:lnTo>
                  <a:lnTo>
                    <a:pt x="70170" y="87721"/>
                  </a:lnTo>
                  <a:lnTo>
                    <a:pt x="73257" y="92883"/>
                  </a:lnTo>
                  <a:lnTo>
                    <a:pt x="76111" y="98552"/>
                  </a:lnTo>
                  <a:lnTo>
                    <a:pt x="79064" y="105346"/>
                  </a:lnTo>
                  <a:lnTo>
                    <a:pt x="70496" y="110501"/>
                  </a:lnTo>
                  <a:lnTo>
                    <a:pt x="63159" y="112934"/>
                  </a:lnTo>
                  <a:lnTo>
                    <a:pt x="57378" y="113529"/>
                  </a:lnTo>
                  <a:lnTo>
                    <a:pt x="106765" y="113529"/>
                  </a:lnTo>
                  <a:lnTo>
                    <a:pt x="106293" y="112267"/>
                  </a:lnTo>
                  <a:lnTo>
                    <a:pt x="119450" y="100685"/>
                  </a:lnTo>
                  <a:lnTo>
                    <a:pt x="129174" y="90614"/>
                  </a:lnTo>
                  <a:lnTo>
                    <a:pt x="96057" y="90614"/>
                  </a:lnTo>
                  <a:lnTo>
                    <a:pt x="91336" y="82448"/>
                  </a:lnTo>
                  <a:close/>
                </a:path>
                <a:path w="133984" h="141604">
                  <a:moveTo>
                    <a:pt x="39653" y="41712"/>
                  </a:moveTo>
                  <a:lnTo>
                    <a:pt x="2072" y="64660"/>
                  </a:lnTo>
                  <a:lnTo>
                    <a:pt x="0" y="76936"/>
                  </a:lnTo>
                  <a:lnTo>
                    <a:pt x="2186" y="87312"/>
                  </a:lnTo>
                  <a:lnTo>
                    <a:pt x="7843" y="95707"/>
                  </a:lnTo>
                  <a:lnTo>
                    <a:pt x="14247" y="99850"/>
                  </a:lnTo>
                  <a:lnTo>
                    <a:pt x="21089" y="101091"/>
                  </a:lnTo>
                  <a:lnTo>
                    <a:pt x="28045" y="100275"/>
                  </a:lnTo>
                  <a:lnTo>
                    <a:pt x="66517" y="82448"/>
                  </a:lnTo>
                  <a:lnTo>
                    <a:pt x="91336" y="82448"/>
                  </a:lnTo>
                  <a:lnTo>
                    <a:pt x="90265" y="80594"/>
                  </a:lnTo>
                  <a:lnTo>
                    <a:pt x="23032" y="80594"/>
                  </a:lnTo>
                  <a:lnTo>
                    <a:pt x="19692" y="77368"/>
                  </a:lnTo>
                  <a:lnTo>
                    <a:pt x="17317" y="72326"/>
                  </a:lnTo>
                  <a:lnTo>
                    <a:pt x="29445" y="59753"/>
                  </a:lnTo>
                  <a:lnTo>
                    <a:pt x="37421" y="59423"/>
                  </a:lnTo>
                  <a:lnTo>
                    <a:pt x="102564" y="59423"/>
                  </a:lnTo>
                  <a:lnTo>
                    <a:pt x="107345" y="56184"/>
                  </a:lnTo>
                  <a:lnTo>
                    <a:pt x="69552" y="56184"/>
                  </a:lnTo>
                  <a:lnTo>
                    <a:pt x="67126" y="54025"/>
                  </a:lnTo>
                  <a:lnTo>
                    <a:pt x="61576" y="49237"/>
                  </a:lnTo>
                  <a:lnTo>
                    <a:pt x="53245" y="45491"/>
                  </a:lnTo>
                  <a:lnTo>
                    <a:pt x="39653" y="41712"/>
                  </a:lnTo>
                  <a:close/>
                </a:path>
                <a:path w="133984" h="141604">
                  <a:moveTo>
                    <a:pt x="119730" y="70383"/>
                  </a:moveTo>
                  <a:lnTo>
                    <a:pt x="115272" y="72351"/>
                  </a:lnTo>
                  <a:lnTo>
                    <a:pt x="112618" y="74091"/>
                  </a:lnTo>
                  <a:lnTo>
                    <a:pt x="109862" y="75933"/>
                  </a:lnTo>
                  <a:lnTo>
                    <a:pt x="98699" y="88074"/>
                  </a:lnTo>
                  <a:lnTo>
                    <a:pt x="96057" y="90614"/>
                  </a:lnTo>
                  <a:lnTo>
                    <a:pt x="129174" y="90614"/>
                  </a:lnTo>
                  <a:lnTo>
                    <a:pt x="130118" y="89636"/>
                  </a:lnTo>
                  <a:lnTo>
                    <a:pt x="133712" y="83896"/>
                  </a:lnTo>
                  <a:lnTo>
                    <a:pt x="119730" y="70383"/>
                  </a:lnTo>
                  <a:close/>
                </a:path>
                <a:path w="133984" h="141604">
                  <a:moveTo>
                    <a:pt x="102564" y="59423"/>
                  </a:moveTo>
                  <a:lnTo>
                    <a:pt x="37421" y="59423"/>
                  </a:lnTo>
                  <a:lnTo>
                    <a:pt x="44546" y="62191"/>
                  </a:lnTo>
                  <a:lnTo>
                    <a:pt x="47454" y="63436"/>
                  </a:lnTo>
                  <a:lnTo>
                    <a:pt x="49473" y="64795"/>
                  </a:lnTo>
                  <a:lnTo>
                    <a:pt x="52496" y="66738"/>
                  </a:lnTo>
                  <a:lnTo>
                    <a:pt x="49638" y="68681"/>
                  </a:lnTo>
                  <a:lnTo>
                    <a:pt x="44609" y="71856"/>
                  </a:lnTo>
                  <a:lnTo>
                    <a:pt x="27109" y="79628"/>
                  </a:lnTo>
                  <a:lnTo>
                    <a:pt x="23032" y="80594"/>
                  </a:lnTo>
                  <a:lnTo>
                    <a:pt x="90265" y="80594"/>
                  </a:lnTo>
                  <a:lnTo>
                    <a:pt x="89897" y="79959"/>
                  </a:lnTo>
                  <a:lnTo>
                    <a:pt x="83967" y="71488"/>
                  </a:lnTo>
                  <a:lnTo>
                    <a:pt x="86037" y="70154"/>
                  </a:lnTo>
                  <a:lnTo>
                    <a:pt x="96108" y="64007"/>
                  </a:lnTo>
                  <a:lnTo>
                    <a:pt x="98267" y="62382"/>
                  </a:lnTo>
                  <a:lnTo>
                    <a:pt x="100032" y="61137"/>
                  </a:lnTo>
                  <a:lnTo>
                    <a:pt x="102564" y="59423"/>
                  </a:lnTo>
                  <a:close/>
                </a:path>
                <a:path w="133984" h="141604">
                  <a:moveTo>
                    <a:pt x="74073" y="0"/>
                  </a:moveTo>
                  <a:lnTo>
                    <a:pt x="59100" y="15506"/>
                  </a:lnTo>
                  <a:lnTo>
                    <a:pt x="69730" y="25793"/>
                  </a:lnTo>
                  <a:lnTo>
                    <a:pt x="82874" y="36728"/>
                  </a:lnTo>
                  <a:lnTo>
                    <a:pt x="87332" y="41033"/>
                  </a:lnTo>
                  <a:lnTo>
                    <a:pt x="88361" y="42608"/>
                  </a:lnTo>
                  <a:lnTo>
                    <a:pt x="85516" y="45554"/>
                  </a:lnTo>
                  <a:lnTo>
                    <a:pt x="80690" y="48920"/>
                  </a:lnTo>
                  <a:lnTo>
                    <a:pt x="78137" y="50952"/>
                  </a:lnTo>
                  <a:lnTo>
                    <a:pt x="71140" y="55156"/>
                  </a:lnTo>
                  <a:lnTo>
                    <a:pt x="69552" y="56184"/>
                  </a:lnTo>
                  <a:lnTo>
                    <a:pt x="107345" y="56184"/>
                  </a:lnTo>
                  <a:lnTo>
                    <a:pt x="108020" y="55727"/>
                  </a:lnTo>
                  <a:lnTo>
                    <a:pt x="111449" y="52184"/>
                  </a:lnTo>
                  <a:lnTo>
                    <a:pt x="114979" y="45739"/>
                  </a:lnTo>
                  <a:lnTo>
                    <a:pt x="114235" y="39960"/>
                  </a:lnTo>
                  <a:lnTo>
                    <a:pt x="111365" y="35325"/>
                  </a:lnTo>
                  <a:lnTo>
                    <a:pt x="108516" y="32308"/>
                  </a:lnTo>
                  <a:lnTo>
                    <a:pt x="93462" y="18578"/>
                  </a:lnTo>
                  <a:lnTo>
                    <a:pt x="89275" y="14681"/>
                  </a:lnTo>
                  <a:lnTo>
                    <a:pt x="74073"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5" name="object 22">
              <a:extLst>
                <a:ext uri="{FF2B5EF4-FFF2-40B4-BE49-F238E27FC236}">
                  <a16:creationId xmlns:a16="http://schemas.microsoft.com/office/drawing/2014/main" id="{4B07EA9C-C487-DBB6-E74F-CBBE2EE4833D}"/>
                </a:ext>
              </a:extLst>
            </p:cNvPr>
            <p:cNvSpPr/>
            <p:nvPr/>
          </p:nvSpPr>
          <p:spPr>
            <a:xfrm>
              <a:off x="8888892" y="4100921"/>
              <a:ext cx="129539" cy="127000"/>
            </a:xfrm>
            <a:custGeom>
              <a:avLst/>
              <a:gdLst/>
              <a:ahLst/>
              <a:cxnLst/>
              <a:rect l="l" t="t" r="r" b="b"/>
              <a:pathLst>
                <a:path w="129540" h="127000">
                  <a:moveTo>
                    <a:pt x="89775" y="44562"/>
                  </a:moveTo>
                  <a:lnTo>
                    <a:pt x="51453" y="44562"/>
                  </a:lnTo>
                  <a:lnTo>
                    <a:pt x="60540" y="45666"/>
                  </a:lnTo>
                  <a:lnTo>
                    <a:pt x="66075" y="48469"/>
                  </a:lnTo>
                  <a:lnTo>
                    <a:pt x="68745" y="51181"/>
                  </a:lnTo>
                  <a:lnTo>
                    <a:pt x="73469" y="57861"/>
                  </a:lnTo>
                  <a:lnTo>
                    <a:pt x="64033" y="64541"/>
                  </a:lnTo>
                  <a:lnTo>
                    <a:pt x="53733" y="70954"/>
                  </a:lnTo>
                  <a:lnTo>
                    <a:pt x="42697" y="78765"/>
                  </a:lnTo>
                  <a:lnTo>
                    <a:pt x="39573" y="86334"/>
                  </a:lnTo>
                  <a:lnTo>
                    <a:pt x="38218" y="93407"/>
                  </a:lnTo>
                  <a:lnTo>
                    <a:pt x="39273" y="100153"/>
                  </a:lnTo>
                  <a:lnTo>
                    <a:pt x="71747" y="126569"/>
                  </a:lnTo>
                  <a:lnTo>
                    <a:pt x="79874" y="126115"/>
                  </a:lnTo>
                  <a:lnTo>
                    <a:pt x="117348" y="109143"/>
                  </a:lnTo>
                  <a:lnTo>
                    <a:pt x="125531" y="103366"/>
                  </a:lnTo>
                  <a:lnTo>
                    <a:pt x="76452" y="103366"/>
                  </a:lnTo>
                  <a:lnTo>
                    <a:pt x="69520" y="103129"/>
                  </a:lnTo>
                  <a:lnTo>
                    <a:pt x="64058" y="99212"/>
                  </a:lnTo>
                  <a:lnTo>
                    <a:pt x="63500" y="98412"/>
                  </a:lnTo>
                  <a:lnTo>
                    <a:pt x="62636" y="96951"/>
                  </a:lnTo>
                  <a:lnTo>
                    <a:pt x="62623" y="91084"/>
                  </a:lnTo>
                  <a:lnTo>
                    <a:pt x="65532" y="88849"/>
                  </a:lnTo>
                  <a:lnTo>
                    <a:pt x="69557" y="86004"/>
                  </a:lnTo>
                  <a:lnTo>
                    <a:pt x="80937" y="79159"/>
                  </a:lnTo>
                  <a:lnTo>
                    <a:pt x="83350" y="77444"/>
                  </a:lnTo>
                  <a:lnTo>
                    <a:pt x="90628" y="70780"/>
                  </a:lnTo>
                  <a:lnTo>
                    <a:pt x="94627" y="63165"/>
                  </a:lnTo>
                  <a:lnTo>
                    <a:pt x="94740" y="54675"/>
                  </a:lnTo>
                  <a:lnTo>
                    <a:pt x="90360" y="45389"/>
                  </a:lnTo>
                  <a:lnTo>
                    <a:pt x="89775" y="44562"/>
                  </a:lnTo>
                  <a:close/>
                </a:path>
                <a:path w="129540" h="127000">
                  <a:moveTo>
                    <a:pt x="115252" y="84226"/>
                  </a:moveTo>
                  <a:lnTo>
                    <a:pt x="109816" y="87045"/>
                  </a:lnTo>
                  <a:lnTo>
                    <a:pt x="107734" y="87985"/>
                  </a:lnTo>
                  <a:lnTo>
                    <a:pt x="105194" y="89281"/>
                  </a:lnTo>
                  <a:lnTo>
                    <a:pt x="93586" y="96786"/>
                  </a:lnTo>
                  <a:lnTo>
                    <a:pt x="90817" y="98234"/>
                  </a:lnTo>
                  <a:lnTo>
                    <a:pt x="83877" y="101282"/>
                  </a:lnTo>
                  <a:lnTo>
                    <a:pt x="76452" y="103366"/>
                  </a:lnTo>
                  <a:lnTo>
                    <a:pt x="125531" y="103366"/>
                  </a:lnTo>
                  <a:lnTo>
                    <a:pt x="127711" y="101828"/>
                  </a:lnTo>
                  <a:lnTo>
                    <a:pt x="115252" y="84226"/>
                  </a:lnTo>
                  <a:close/>
                </a:path>
                <a:path w="129540" h="127000">
                  <a:moveTo>
                    <a:pt x="119862" y="0"/>
                  </a:moveTo>
                  <a:lnTo>
                    <a:pt x="115303" y="127"/>
                  </a:lnTo>
                  <a:lnTo>
                    <a:pt x="111252" y="749"/>
                  </a:lnTo>
                  <a:lnTo>
                    <a:pt x="97840" y="4724"/>
                  </a:lnTo>
                  <a:lnTo>
                    <a:pt x="94107" y="5791"/>
                  </a:lnTo>
                  <a:lnTo>
                    <a:pt x="54919" y="17922"/>
                  </a:lnTo>
                  <a:lnTo>
                    <a:pt x="9563" y="33159"/>
                  </a:lnTo>
                  <a:lnTo>
                    <a:pt x="0" y="39420"/>
                  </a:lnTo>
                  <a:lnTo>
                    <a:pt x="977" y="46659"/>
                  </a:lnTo>
                  <a:lnTo>
                    <a:pt x="9042" y="58051"/>
                  </a:lnTo>
                  <a:lnTo>
                    <a:pt x="14071" y="56388"/>
                  </a:lnTo>
                  <a:lnTo>
                    <a:pt x="21615" y="53124"/>
                  </a:lnTo>
                  <a:lnTo>
                    <a:pt x="30645" y="49314"/>
                  </a:lnTo>
                  <a:lnTo>
                    <a:pt x="35877" y="47688"/>
                  </a:lnTo>
                  <a:lnTo>
                    <a:pt x="38125" y="46951"/>
                  </a:lnTo>
                  <a:lnTo>
                    <a:pt x="51453" y="44562"/>
                  </a:lnTo>
                  <a:lnTo>
                    <a:pt x="89775" y="44562"/>
                  </a:lnTo>
                  <a:lnTo>
                    <a:pt x="85483" y="38493"/>
                  </a:lnTo>
                  <a:lnTo>
                    <a:pt x="74574" y="34290"/>
                  </a:lnTo>
                  <a:lnTo>
                    <a:pt x="77978" y="33261"/>
                  </a:lnTo>
                  <a:lnTo>
                    <a:pt x="79349" y="32981"/>
                  </a:lnTo>
                  <a:lnTo>
                    <a:pt x="80822" y="32626"/>
                  </a:lnTo>
                  <a:lnTo>
                    <a:pt x="84734" y="31584"/>
                  </a:lnTo>
                  <a:lnTo>
                    <a:pt x="86753" y="31026"/>
                  </a:lnTo>
                  <a:lnTo>
                    <a:pt x="117817" y="23202"/>
                  </a:lnTo>
                  <a:lnTo>
                    <a:pt x="120040" y="22669"/>
                  </a:lnTo>
                  <a:lnTo>
                    <a:pt x="129463" y="16002"/>
                  </a:lnTo>
                  <a:lnTo>
                    <a:pt x="124993" y="7239"/>
                  </a:lnTo>
                  <a:lnTo>
                    <a:pt x="119862"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6" name="object 23">
              <a:extLst>
                <a:ext uri="{FF2B5EF4-FFF2-40B4-BE49-F238E27FC236}">
                  <a16:creationId xmlns:a16="http://schemas.microsoft.com/office/drawing/2014/main" id="{97C1743A-4C31-C556-2282-E9E6184E681C}"/>
                </a:ext>
              </a:extLst>
            </p:cNvPr>
            <p:cNvSpPr/>
            <p:nvPr/>
          </p:nvSpPr>
          <p:spPr>
            <a:xfrm>
              <a:off x="7572842" y="4878161"/>
              <a:ext cx="1293749" cy="558493"/>
            </a:xfrm>
            <a:prstGeom prst="rect">
              <a:avLst/>
            </a:prstGeom>
            <a:blipFill>
              <a:blip r:embed="rId11"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sp>
        <p:nvSpPr>
          <p:cNvPr id="77" name="object 24">
            <a:extLst>
              <a:ext uri="{FF2B5EF4-FFF2-40B4-BE49-F238E27FC236}">
                <a16:creationId xmlns:a16="http://schemas.microsoft.com/office/drawing/2014/main" id="{0FF34845-31B6-CC57-57D8-FB0D2A813B50}"/>
              </a:ext>
            </a:extLst>
          </p:cNvPr>
          <p:cNvSpPr txBox="1"/>
          <p:nvPr/>
        </p:nvSpPr>
        <p:spPr>
          <a:xfrm>
            <a:off x="816468" y="6277038"/>
            <a:ext cx="3466485" cy="421560"/>
          </a:xfrm>
          <a:prstGeom prst="rect">
            <a:avLst/>
          </a:prstGeom>
          <a:ln w="15748">
            <a:solidFill>
              <a:srgbClr val="231F20"/>
            </a:solidFill>
          </a:ln>
        </p:spPr>
        <p:txBody>
          <a:bodyPr vert="horz" wrap="square" lIns="0" tIns="71833" rIns="0" bIns="101810" rtlCol="0">
            <a:spAutoFit/>
          </a:bodyPr>
          <a:lstStyle/>
          <a:p>
            <a:pPr algn="ctr" defTabSz="862005">
              <a:defRPr/>
            </a:pPr>
            <a:r>
              <a:rPr sz="1600" dirty="0">
                <a:solidFill>
                  <a:srgbClr val="231F20"/>
                </a:solidFill>
                <a:latin typeface="HGMaruGothicMPRO" panose="020F0600000000000000" pitchFamily="34" charset="-128"/>
                <a:ea typeface="HGMaruGothicMPRO" panose="020F0600000000000000" pitchFamily="34" charset="-128"/>
                <a:cs typeface="A-OTF Shin Maru Go Pro"/>
              </a:rPr>
              <a:t>えるぼしマーク</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8" name="object 25">
            <a:extLst>
              <a:ext uri="{FF2B5EF4-FFF2-40B4-BE49-F238E27FC236}">
                <a16:creationId xmlns:a16="http://schemas.microsoft.com/office/drawing/2014/main" id="{53CE1537-9FA6-B0E0-CCE4-26D028E9F297}"/>
              </a:ext>
            </a:extLst>
          </p:cNvPr>
          <p:cNvSpPr/>
          <p:nvPr/>
        </p:nvSpPr>
        <p:spPr>
          <a:xfrm>
            <a:off x="892990" y="4343112"/>
            <a:ext cx="1493036" cy="1565550"/>
          </a:xfrm>
          <a:prstGeom prst="rect">
            <a:avLst/>
          </a:prstGeom>
          <a:blipFill>
            <a:blip r:embed="rId12"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pic>
        <p:nvPicPr>
          <p:cNvPr id="79" name="図 78">
            <a:extLst>
              <a:ext uri="{FF2B5EF4-FFF2-40B4-BE49-F238E27FC236}">
                <a16:creationId xmlns:a16="http://schemas.microsoft.com/office/drawing/2014/main" id="{B4E96C64-C921-BAF9-D3B9-A1AF498295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62506" y="4343112"/>
            <a:ext cx="1668282" cy="1764283"/>
          </a:xfrm>
          <a:prstGeom prst="rect">
            <a:avLst/>
          </a:prstGeom>
        </p:spPr>
      </p:pic>
      <p:pic>
        <p:nvPicPr>
          <p:cNvPr id="80" name="図 79">
            <a:extLst>
              <a:ext uri="{FF2B5EF4-FFF2-40B4-BE49-F238E27FC236}">
                <a16:creationId xmlns:a16="http://schemas.microsoft.com/office/drawing/2014/main" id="{563CFADB-ABE2-7028-04D4-6E09CCB31D59}"/>
              </a:ext>
            </a:extLst>
          </p:cNvPr>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50269" y="4126894"/>
            <a:ext cx="1753116" cy="1927465"/>
          </a:xfrm>
          <a:prstGeom prst="rect">
            <a:avLst/>
          </a:prstGeom>
        </p:spPr>
      </p:pic>
      <p:pic>
        <p:nvPicPr>
          <p:cNvPr id="81" name="図 80">
            <a:extLst>
              <a:ext uri="{FF2B5EF4-FFF2-40B4-BE49-F238E27FC236}">
                <a16:creationId xmlns:a16="http://schemas.microsoft.com/office/drawing/2014/main" id="{61DCB961-A5F1-727F-04B2-B9F1D489889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07443" y="4365948"/>
            <a:ext cx="1492319" cy="1612910"/>
          </a:xfrm>
          <a:prstGeom prst="rect">
            <a:avLst/>
          </a:prstGeom>
          <a:noFill/>
          <a:ln>
            <a:noFill/>
          </a:ln>
        </p:spPr>
      </p:pic>
      <p:sp>
        <p:nvSpPr>
          <p:cNvPr id="82" name="object 24">
            <a:extLst>
              <a:ext uri="{FF2B5EF4-FFF2-40B4-BE49-F238E27FC236}">
                <a16:creationId xmlns:a16="http://schemas.microsoft.com/office/drawing/2014/main" id="{9C1DCD40-DFE3-C779-727D-9D41460E1501}"/>
              </a:ext>
            </a:extLst>
          </p:cNvPr>
          <p:cNvSpPr txBox="1"/>
          <p:nvPr/>
        </p:nvSpPr>
        <p:spPr>
          <a:xfrm>
            <a:off x="4807442" y="6252588"/>
            <a:ext cx="5051927" cy="421560"/>
          </a:xfrm>
          <a:prstGeom prst="rect">
            <a:avLst/>
          </a:prstGeom>
          <a:ln w="15748">
            <a:solidFill>
              <a:srgbClr val="231F20"/>
            </a:solidFill>
          </a:ln>
        </p:spPr>
        <p:txBody>
          <a:bodyPr vert="horz" wrap="square" lIns="0" tIns="71833" rIns="0" bIns="101810" rtlCol="0">
            <a:spAutoFit/>
          </a:bodyPr>
          <a:lstStyle/>
          <a:p>
            <a:pPr algn="ctr" defTabSz="862005">
              <a:defRPr/>
            </a:pP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くるみん</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マーク</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B54065A4-DF79-2340-896A-8FE79B219E2D}"/>
              </a:ext>
            </a:extLst>
          </p:cNvPr>
          <p:cNvSpPr/>
          <p:nvPr/>
        </p:nvSpPr>
        <p:spPr>
          <a:xfrm>
            <a:off x="875102" y="2574953"/>
            <a:ext cx="8721633" cy="1953915"/>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5">
            <a:extLst>
              <a:ext uri="{FF2B5EF4-FFF2-40B4-BE49-F238E27FC236}">
                <a16:creationId xmlns:a16="http://schemas.microsoft.com/office/drawing/2014/main" id="{B9D52B98-2824-8C4A-998D-48969933C128}"/>
              </a:ext>
            </a:extLst>
          </p:cNvPr>
          <p:cNvSpPr txBox="1"/>
          <p:nvPr/>
        </p:nvSpPr>
        <p:spPr>
          <a:xfrm>
            <a:off x="1027848" y="2696843"/>
            <a:ext cx="8183767" cy="1663348"/>
          </a:xfrm>
          <a:prstGeom prst="rect">
            <a:avLst/>
          </a:prstGeom>
        </p:spPr>
        <p:txBody>
          <a:bodyPr vert="horz" wrap="square" lIns="0" tIns="11374" rIns="0" bIns="0" rtlCol="0">
            <a:spAutoFit/>
          </a:bodyPr>
          <a:lstStyle/>
          <a:p>
            <a:pPr marL="11972" marR="4789" algn="just" defTabSz="862005">
              <a:spcBef>
                <a:spcPts val="90"/>
              </a:spcBef>
              <a:defRPr/>
            </a:pPr>
            <a:r>
              <a:rPr sz="2451" b="1" dirty="0">
                <a:solidFill>
                  <a:srgbClr val="00B0F0"/>
                </a:solidFill>
                <a:latin typeface="HGMaruGothicMPRO" panose="020F0600000000000000" pitchFamily="34" charset="-128"/>
                <a:ea typeface="HGMaruGothicMPRO" panose="020F0600000000000000" pitchFamily="34" charset="-128"/>
                <a:cs typeface="ShinMGoPro-DeBold"/>
              </a:rPr>
              <a:t>　</a:t>
            </a:r>
            <a:r>
              <a:rPr sz="2262" b="1" dirty="0">
                <a:solidFill>
                  <a:srgbClr val="00B0F0"/>
                </a:solidFill>
                <a:latin typeface="HGMaruGothicMPRO" panose="020F0600000000000000" pitchFamily="34" charset="-128"/>
                <a:ea typeface="HGMaruGothicMPRO" panose="020F0600000000000000" pitchFamily="34" charset="-128"/>
                <a:cs typeface="ShinMGoPro-DeBold"/>
              </a:rPr>
              <a:t>えるぼしマークは、</a:t>
            </a:r>
            <a:r>
              <a:rPr sz="2262" b="1" dirty="0">
                <a:solidFill>
                  <a:prstClr val="black"/>
                </a:solidFill>
                <a:latin typeface="HGMaruGothicMPRO" panose="020F0600000000000000" pitchFamily="34" charset="-128"/>
                <a:ea typeface="HGMaruGothicMPRO" panose="020F0600000000000000" pitchFamily="34" charset="-128"/>
                <a:cs typeface="ShinMGoPro-DeBold"/>
              </a:rPr>
              <a:t>女性活躍推進の取組</a:t>
            </a:r>
            <a:r>
              <a:rPr sz="2262" b="1" dirty="0">
                <a:solidFill>
                  <a:srgbClr val="00B0F0"/>
                </a:solidFill>
                <a:latin typeface="HGMaruGothicMPRO" panose="020F0600000000000000" pitchFamily="34" charset="-128"/>
                <a:ea typeface="HGMaruGothicMPRO" panose="020F0600000000000000" pitchFamily="34" charset="-128"/>
                <a:cs typeface="ShinMGoPro-DeBold"/>
              </a:rPr>
              <a:t>に積極的な企業が取得できる認定マークです。</a:t>
            </a:r>
            <a:endParaRPr lang="en-US" sz="2262" dirty="0">
              <a:solidFill>
                <a:srgbClr val="00B0F0"/>
              </a:solidFill>
              <a:latin typeface="HGMaruGothicMPRO" panose="020F0600000000000000" pitchFamily="34" charset="-128"/>
              <a:ea typeface="HGMaruGothicMPRO" panose="020F0600000000000000" pitchFamily="34" charset="-128"/>
              <a:cs typeface="ShinMGoPro-DeBold"/>
            </a:endParaRPr>
          </a:p>
          <a:p>
            <a:pPr marL="11972" marR="4789" algn="just" defTabSz="862005">
              <a:spcBef>
                <a:spcPts val="90"/>
              </a:spcBef>
              <a:defRPr/>
            </a:pPr>
            <a:r>
              <a:rPr lang="en-US" altLang="ja-JP" sz="2262" dirty="0">
                <a:solidFill>
                  <a:srgbClr val="00B0F0"/>
                </a:solidFill>
                <a:latin typeface="HGMaruGothicMPRO" panose="020F0600000000000000" pitchFamily="34" charset="-128"/>
                <a:ea typeface="HGMaruGothicMPRO" panose="020F0600000000000000" pitchFamily="34" charset="-128"/>
                <a:cs typeface="A-OTF Shin Maru Go Pro"/>
              </a:rPr>
              <a:t>   </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女性活躍推進法に基づき、</a:t>
            </a:r>
            <a:r>
              <a:rPr sz="1838" dirty="0">
                <a:solidFill>
                  <a:prstClr val="black"/>
                </a:solidFill>
                <a:latin typeface="HGMaruGothicMPRO" panose="020F0600000000000000" pitchFamily="34" charset="-128"/>
                <a:ea typeface="HGMaruGothicMPRO" panose="020F0600000000000000" pitchFamily="34" charset="-128"/>
                <a:cs typeface="ShinMGoPro-Medium"/>
              </a:rPr>
              <a:t>女性の活躍推進</a:t>
            </a:r>
            <a:r>
              <a:rPr sz="1838" dirty="0">
                <a:solidFill>
                  <a:prstClr val="black"/>
                </a:solidFill>
                <a:latin typeface="HGMaruGothicMPRO" panose="020F0600000000000000" pitchFamily="34" charset="-128"/>
                <a:ea typeface="HGMaruGothicMPRO" panose="020F0600000000000000" pitchFamily="34" charset="-128"/>
                <a:cs typeface="A-OTF Shin Maru Go Pro"/>
              </a:rPr>
              <a:t>に関する状況が優良</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a:t>
            </a:r>
            <a:r>
              <a:rPr sz="1838" dirty="0">
                <a:solidFill>
                  <a:prstClr val="black"/>
                </a:solidFill>
                <a:latin typeface="HGMaruGothicMPRO" panose="020F0600000000000000" pitchFamily="34" charset="-128"/>
                <a:ea typeface="HGMaruGothicMPRO" panose="020F0600000000000000" pitchFamily="34" charset="-128"/>
                <a:cs typeface="A-OTF Shin Maru Go Pro"/>
              </a:rPr>
              <a:t>平均勤続年数において、男女差が少ないことや女性管理職割合が一定以上であること等</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a:t>
            </a:r>
            <a:r>
              <a:rPr sz="1838" dirty="0">
                <a:solidFill>
                  <a:prstClr val="black"/>
                </a:solidFill>
                <a:latin typeface="HGMaruGothicMPRO" panose="020F0600000000000000" pitchFamily="34" charset="-128"/>
                <a:ea typeface="HGMaruGothicMPRO" panose="020F0600000000000000" pitchFamily="34" charset="-128"/>
                <a:cs typeface="A-OTF Shin Maru Go Pro"/>
              </a:rPr>
              <a:t>な</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企業が、</a:t>
            </a:r>
            <a:r>
              <a:rPr sz="1838" dirty="0">
                <a:solidFill>
                  <a:prstClr val="black"/>
                </a:solidFill>
                <a:latin typeface="HGMaruGothicMPRO" panose="020F0600000000000000" pitchFamily="34" charset="-128"/>
                <a:ea typeface="HGMaruGothicMPRO" panose="020F0600000000000000" pitchFamily="34" charset="-128"/>
                <a:cs typeface="A-OTF Shin Maru Go Pro"/>
              </a:rPr>
              <a:t>厚生労働大臣の認定を受けられるものです。</a:t>
            </a:r>
          </a:p>
        </p:txBody>
      </p:sp>
      <p:grpSp>
        <p:nvGrpSpPr>
          <p:cNvPr id="3" name="グループ化 5">
            <a:extLst>
              <a:ext uri="{FF2B5EF4-FFF2-40B4-BE49-F238E27FC236}">
                <a16:creationId xmlns:a16="http://schemas.microsoft.com/office/drawing/2014/main" id="{BDAF2EA4-4798-D442-B248-D602234FDD41}"/>
              </a:ext>
            </a:extLst>
          </p:cNvPr>
          <p:cNvGrpSpPr/>
          <p:nvPr/>
        </p:nvGrpSpPr>
        <p:grpSpPr>
          <a:xfrm>
            <a:off x="5050177" y="4437630"/>
            <a:ext cx="485759" cy="503486"/>
            <a:chOff x="5142558" y="5544007"/>
            <a:chExt cx="407034" cy="661813"/>
          </a:xfrm>
        </p:grpSpPr>
        <p:sp>
          <p:nvSpPr>
            <p:cNvPr id="7" name="object 7">
              <a:extLst>
                <a:ext uri="{FF2B5EF4-FFF2-40B4-BE49-F238E27FC236}">
                  <a16:creationId xmlns:a16="http://schemas.microsoft.com/office/drawing/2014/main" id="{449FA1A3-570B-014C-A758-1C783A5B01D3}"/>
                </a:ext>
              </a:extLst>
            </p:cNvPr>
            <p:cNvSpPr/>
            <p:nvPr/>
          </p:nvSpPr>
          <p:spPr>
            <a:xfrm>
              <a:off x="5142558" y="5882518"/>
              <a:ext cx="407034" cy="323302"/>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EE32C254-7CE9-5F4E-9E44-A5B49B289199}"/>
                </a:ext>
              </a:extLst>
            </p:cNvPr>
            <p:cNvSpPr/>
            <p:nvPr/>
          </p:nvSpPr>
          <p:spPr>
            <a:xfrm>
              <a:off x="5262308" y="5544007"/>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9" name="object 9">
            <a:extLst>
              <a:ext uri="{FF2B5EF4-FFF2-40B4-BE49-F238E27FC236}">
                <a16:creationId xmlns:a16="http://schemas.microsoft.com/office/drawing/2014/main" id="{4C852D2B-DD51-514E-8CDB-ECDF47730252}"/>
              </a:ext>
            </a:extLst>
          </p:cNvPr>
          <p:cNvSpPr txBox="1">
            <a:spLocks/>
          </p:cNvSpPr>
          <p:nvPr/>
        </p:nvSpPr>
        <p:spPr>
          <a:xfrm>
            <a:off x="612775" y="1764590"/>
            <a:ext cx="10079038" cy="397442"/>
          </a:xfrm>
          <a:prstGeom prst="rect">
            <a:avLst/>
          </a:prstGeom>
        </p:spPr>
        <p:txBody>
          <a:bodyPr vert="horz" wrap="square" lIns="0" tIns="13169"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defTabSz="950188">
              <a:lnSpc>
                <a:spcPts val="3436"/>
              </a:lnSpc>
              <a:defRPr/>
            </a:pPr>
            <a:r>
              <a:rPr lang="ja-JP" altLang="en-US" sz="2640" dirty="0">
                <a:solidFill>
                  <a:prstClr val="black"/>
                </a:solidFill>
                <a:latin typeface="HGMaruGothicMPRO" panose="020F0600000000000000" pitchFamily="34" charset="-128"/>
                <a:ea typeface="HGMaruGothicMPRO" panose="020F0600000000000000" pitchFamily="34" charset="-128"/>
              </a:rPr>
              <a:t>えるぼしマーク・プラチナえるぼしマークとは</a:t>
            </a:r>
          </a:p>
        </p:txBody>
      </p:sp>
      <p:sp>
        <p:nvSpPr>
          <p:cNvPr id="10" name="object 10">
            <a:extLst>
              <a:ext uri="{FF2B5EF4-FFF2-40B4-BE49-F238E27FC236}">
                <a16:creationId xmlns:a16="http://schemas.microsoft.com/office/drawing/2014/main" id="{10EEA175-4509-3247-80B8-26E9CB7BC266}"/>
              </a:ext>
            </a:extLst>
          </p:cNvPr>
          <p:cNvSpPr/>
          <p:nvPr/>
        </p:nvSpPr>
        <p:spPr>
          <a:xfrm>
            <a:off x="1143180" y="1460238"/>
            <a:ext cx="866950" cy="984980"/>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5">
            <a:extLst>
              <a:ext uri="{FF2B5EF4-FFF2-40B4-BE49-F238E27FC236}">
                <a16:creationId xmlns:a16="http://schemas.microsoft.com/office/drawing/2014/main" id="{F0A50739-C43B-4957-BA76-FBD4AD6DA0CB}"/>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6">
            <a:extLst>
              <a:ext uri="{FF2B5EF4-FFF2-40B4-BE49-F238E27FC236}">
                <a16:creationId xmlns:a16="http://schemas.microsoft.com/office/drawing/2014/main" id="{620A1D24-A62B-4438-8091-2149942732D7}"/>
              </a:ext>
            </a:extLst>
          </p:cNvPr>
          <p:cNvSpPr txBox="1">
            <a:spLocks/>
          </p:cNvSpPr>
          <p:nvPr/>
        </p:nvSpPr>
        <p:spPr>
          <a:xfrm>
            <a:off x="709367"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～えるぼし・プラチナえるぼしマークとは～</a:t>
            </a:r>
            <a:endParaRPr lang="ja-JP" altLang="en-US" sz="2074" strike="sngStrike" dirty="0">
              <a:solidFill>
                <a:srgbClr val="00B050"/>
              </a:solidFill>
              <a:latin typeface="HGMaruGothicMPRO" panose="020F0600000000000000" pitchFamily="34" charset="-128"/>
              <a:ea typeface="HGMaruGothicMPRO" panose="020F0600000000000000" pitchFamily="34" charset="-128"/>
              <a:cs typeface="ShinMGoPro-DeBold"/>
            </a:endParaRPr>
          </a:p>
        </p:txBody>
      </p:sp>
      <p:sp>
        <p:nvSpPr>
          <p:cNvPr id="16" name="object 6">
            <a:extLst>
              <a:ext uri="{FF2B5EF4-FFF2-40B4-BE49-F238E27FC236}">
                <a16:creationId xmlns:a16="http://schemas.microsoft.com/office/drawing/2014/main" id="{506764B5-762E-EB47-A498-46D489E01BE5}"/>
              </a:ext>
            </a:extLst>
          </p:cNvPr>
          <p:cNvSpPr txBox="1"/>
          <p:nvPr/>
        </p:nvSpPr>
        <p:spPr>
          <a:xfrm>
            <a:off x="1337734" y="4920046"/>
            <a:ext cx="7765928" cy="401949"/>
          </a:xfrm>
          <a:prstGeom prst="rect">
            <a:avLst/>
          </a:prstGeom>
        </p:spPr>
        <p:txBody>
          <a:bodyPr vert="horz" wrap="square" lIns="0" tIns="10775" rIns="0" bIns="0" rtlCol="0">
            <a:spAutoFit/>
          </a:bodyPr>
          <a:lstStyle/>
          <a:p>
            <a:pPr marL="11972" marR="4789" defTabSz="862005">
              <a:lnSpc>
                <a:spcPct val="109400"/>
              </a:lnSpc>
              <a:spcBef>
                <a:spcPts val="85"/>
              </a:spcBef>
              <a:defRPr/>
            </a:pPr>
            <a:r>
              <a:rPr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認定企業を調べるには「女性の活躍推進企業データベース」で！</a:t>
            </a:r>
            <a:endPar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9" defTabSz="862005">
              <a:lnSpc>
                <a:spcPct val="109400"/>
              </a:lnSpc>
              <a:spcBef>
                <a:spcPts val="85"/>
              </a:spcBef>
              <a:defRPr/>
            </a:pP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https://positive-ryouritsu.mhlw.go.jp/positivedb/ </a:t>
            </a:r>
            <a:endParaRPr lang="en-US"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19" name="図 18"/>
          <p:cNvPicPr>
            <a:picLocks noChangeAspect="1"/>
          </p:cNvPicPr>
          <p:nvPr/>
        </p:nvPicPr>
        <p:blipFill>
          <a:blip r:embed="rId4"/>
          <a:stretch>
            <a:fillRect/>
          </a:stretch>
        </p:blipFill>
        <p:spPr>
          <a:xfrm>
            <a:off x="6422510" y="4703127"/>
            <a:ext cx="1957198" cy="556634"/>
          </a:xfrm>
          <a:prstGeom prst="rect">
            <a:avLst/>
          </a:prstGeom>
        </p:spPr>
      </p:pic>
      <p:pic>
        <p:nvPicPr>
          <p:cNvPr id="22" name="図 21"/>
          <p:cNvPicPr>
            <a:picLocks noChangeAspect="1"/>
          </p:cNvPicPr>
          <p:nvPr/>
        </p:nvPicPr>
        <p:blipFill>
          <a:blip r:embed="rId5"/>
          <a:stretch>
            <a:fillRect/>
          </a:stretch>
        </p:blipFill>
        <p:spPr>
          <a:xfrm>
            <a:off x="8397534" y="4650501"/>
            <a:ext cx="814081" cy="814081"/>
          </a:xfrm>
          <a:prstGeom prst="rect">
            <a:avLst/>
          </a:prstGeom>
        </p:spPr>
      </p:pic>
      <p:sp>
        <p:nvSpPr>
          <p:cNvPr id="17"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1</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5" name="object 7">
            <a:extLst>
              <a:ext uri="{FF2B5EF4-FFF2-40B4-BE49-F238E27FC236}">
                <a16:creationId xmlns:a16="http://schemas.microsoft.com/office/drawing/2014/main" id="{EF64877C-B256-C837-1818-D722D4B00C53}"/>
              </a:ext>
            </a:extLst>
          </p:cNvPr>
          <p:cNvSpPr txBox="1"/>
          <p:nvPr/>
        </p:nvSpPr>
        <p:spPr>
          <a:xfrm>
            <a:off x="1308778" y="5582974"/>
            <a:ext cx="7940792" cy="1496799"/>
          </a:xfrm>
          <a:prstGeom prst="rect">
            <a:avLst/>
          </a:prstGeom>
          <a:ln w="38100">
            <a:solidFill>
              <a:srgbClr val="00B0F0"/>
            </a:solidFill>
          </a:ln>
        </p:spPr>
        <p:txBody>
          <a:bodyPr vert="horz" wrap="square" lIns="0" tIns="131424" rIns="0" bIns="0" rtlCol="0">
            <a:spAutoFit/>
          </a:bodyPr>
          <a:lstStyle/>
          <a:p>
            <a:pPr marL="10861" defTabSz="781995">
              <a:spcBef>
                <a:spcPts val="107"/>
              </a:spcBef>
            </a:pPr>
            <a:r>
              <a:rPr kumimoji="1" lang="ja-JP" altLang="en-US" sz="2052" b="1" dirty="0">
                <a:solidFill>
                  <a:srgbClr val="00B0F0"/>
                </a:solidFill>
                <a:latin typeface="HGMaruGothicMPRO" panose="020F0600000000000000" pitchFamily="34" charset="-128"/>
                <a:ea typeface="HGMaruGothicMPRO" panose="020F0600000000000000" pitchFamily="34" charset="-128"/>
                <a:cs typeface="ShinMGoPro-DeBold"/>
              </a:rPr>
              <a:t>　さらに積極的な企業の証！</a:t>
            </a:r>
            <a:endParaRPr kumimoji="1" lang="ja-JP" altLang="en-US" sz="2052" dirty="0">
              <a:solidFill>
                <a:srgbClr val="00B0F0"/>
              </a:solidFill>
              <a:latin typeface="HGMaruGothicMPRO" panose="020F0600000000000000" pitchFamily="34" charset="-128"/>
              <a:ea typeface="HGMaruGothicMPRO" panose="020F0600000000000000" pitchFamily="34" charset="-128"/>
              <a:cs typeface="ShinMGoPro-DeBold"/>
            </a:endParaRPr>
          </a:p>
          <a:p>
            <a:pPr marL="326917" defTabSz="781995">
              <a:spcBef>
                <a:spcPts val="600"/>
              </a:spcBef>
              <a:tabLst>
                <a:tab pos="763588" algn="l"/>
                <a:tab pos="768350" algn="l"/>
                <a:tab pos="6278563" algn="l"/>
              </a:tabLst>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　女性活躍推進法が改正され、女性の活躍推進に関する状況等が優良な</a:t>
            </a:r>
            <a:endPar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326917" defTabSz="781995">
              <a:spcBef>
                <a:spcPts val="600"/>
              </a:spcBef>
              <a:tabLst>
                <a:tab pos="763588" algn="l"/>
                <a:tab pos="768350" algn="l"/>
                <a:tab pos="6278563" algn="l"/>
              </a:tabLst>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事業主の方への認定（えるぼし認定）よりも水準の高い「プラチナえる</a:t>
            </a:r>
            <a:endPar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326917" defTabSz="781995">
              <a:spcBef>
                <a:spcPts val="600"/>
              </a:spcBef>
              <a:tabLst>
                <a:tab pos="763588" algn="l"/>
                <a:tab pos="768350" algn="l"/>
                <a:tab pos="6278563" algn="l"/>
              </a:tabLst>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ぼし」認定が創設されました（</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2020</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年</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6</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月</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日施行）。</a:t>
            </a:r>
            <a:endPar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326917" defTabSz="781995">
              <a:tabLst>
                <a:tab pos="764346" algn="l"/>
                <a:tab pos="769777" algn="l"/>
              </a:tabLst>
            </a:pPr>
            <a:endParaRPr kumimoji="1" lang="en-US" sz="1112"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6" name="図 5">
            <a:extLst>
              <a:ext uri="{FF2B5EF4-FFF2-40B4-BE49-F238E27FC236}">
                <a16:creationId xmlns:a16="http://schemas.microsoft.com/office/drawing/2014/main" id="{D1F88754-D061-EA30-ADD2-15F3FF7CC7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8055" y="5682056"/>
            <a:ext cx="1172075" cy="12395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6754CF2-BA39-B640-B4B5-76F2941877F5}"/>
              </a:ext>
            </a:extLst>
          </p:cNvPr>
          <p:cNvSpPr txBox="1">
            <a:spLocks/>
          </p:cNvSpPr>
          <p:nvPr/>
        </p:nvSpPr>
        <p:spPr>
          <a:xfrm>
            <a:off x="3638677" y="1603438"/>
            <a:ext cx="5428488" cy="475779"/>
          </a:xfrm>
          <a:prstGeom prst="rect">
            <a:avLst/>
          </a:prstGeom>
        </p:spPr>
        <p:txBody>
          <a:bodyPr vert="horz" wrap="square" lIns="0" tIns="1137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90"/>
              </a:spcBef>
              <a:defRPr/>
            </a:pPr>
            <a:r>
              <a:rPr lang="ja-JP" altLang="en-US" sz="3017" b="1" dirty="0">
                <a:solidFill>
                  <a:prstClr val="black"/>
                </a:solidFill>
                <a:latin typeface="HGMaruGothicMPRO" panose="020F0600000000000000" pitchFamily="34" charset="-128"/>
                <a:ea typeface="HGMaruGothicMPRO" panose="020F0600000000000000" pitchFamily="34" charset="-128"/>
              </a:rPr>
              <a:t>「子育てサポート企業</a:t>
            </a:r>
            <a:r>
              <a:rPr lang="en-US" altLang="ja-JP" sz="3017" b="1" dirty="0">
                <a:solidFill>
                  <a:prstClr val="black"/>
                </a:solidFill>
                <a:latin typeface="HGMaruGothicMPRO" panose="020F0600000000000000" pitchFamily="34" charset="-128"/>
                <a:ea typeface="HGMaruGothicMPRO" panose="020F0600000000000000" pitchFamily="34" charset="-128"/>
              </a:rPr>
              <a:t>｣</a:t>
            </a:r>
            <a:endParaRPr lang="ja-JP" altLang="en-US" sz="3017" b="1"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4BDB7144-076B-B943-AD9B-A9AC9BB7E802}"/>
              </a:ext>
            </a:extLst>
          </p:cNvPr>
          <p:cNvSpPr txBox="1"/>
          <p:nvPr/>
        </p:nvSpPr>
        <p:spPr>
          <a:xfrm>
            <a:off x="1194731" y="2076204"/>
            <a:ext cx="8497118" cy="363825"/>
          </a:xfrm>
          <a:prstGeom prst="rect">
            <a:avLst/>
          </a:prstGeom>
        </p:spPr>
        <p:txBody>
          <a:bodyPr vert="horz" wrap="square" lIns="0" tIns="15564" rIns="0" bIns="0" rtlCol="0">
            <a:spAutoFit/>
          </a:bodyPr>
          <a:lstStyle/>
          <a:p>
            <a:pPr marL="2517773" defTabSz="862005">
              <a:spcBef>
                <a:spcPts val="123"/>
              </a:spcBef>
              <a:defRPr/>
            </a:pPr>
            <a:r>
              <a:rPr lang="en-US" sz="2262" b="1" dirty="0">
                <a:solidFill>
                  <a:prstClr val="black"/>
                </a:solidFill>
                <a:latin typeface="HGMaruGothicMPRO" panose="020F0600000000000000" pitchFamily="34" charset="-128"/>
                <a:ea typeface="HGMaruGothicMPRO" panose="020F0600000000000000" pitchFamily="34" charset="-128"/>
                <a:cs typeface="ShinMGoPro-Medium"/>
              </a:rPr>
              <a:t>(</a:t>
            </a:r>
            <a:r>
              <a:rPr sz="2262" b="1" dirty="0">
                <a:solidFill>
                  <a:prstClr val="black"/>
                </a:solidFill>
                <a:latin typeface="HGMaruGothicMPRO" panose="020F0600000000000000" pitchFamily="34" charset="-128"/>
                <a:ea typeface="HGMaruGothicMPRO" panose="020F0600000000000000" pitchFamily="34" charset="-128"/>
                <a:cs typeface="ShinMGoPro-Medium"/>
              </a:rPr>
              <a:t>くるみん ･ </a:t>
            </a:r>
            <a:r>
              <a:rPr sz="2262" b="1" dirty="0" err="1">
                <a:solidFill>
                  <a:prstClr val="black"/>
                </a:solidFill>
                <a:latin typeface="HGMaruGothicMPRO" panose="020F0600000000000000" pitchFamily="34" charset="-128"/>
                <a:ea typeface="HGMaruGothicMPRO" panose="020F0600000000000000" pitchFamily="34" charset="-128"/>
                <a:cs typeface="ShinMGoPro-Medium"/>
              </a:rPr>
              <a:t>プラチナくるみんマーク</a:t>
            </a:r>
            <a:r>
              <a:rPr sz="2262" b="1" baseline="7507" dirty="0" err="1">
                <a:solidFill>
                  <a:prstClr val="black"/>
                </a:solidFill>
                <a:latin typeface="HGMaruGothicMPRO" panose="020F0600000000000000" pitchFamily="34" charset="-128"/>
                <a:ea typeface="HGMaruGothicMPRO" panose="020F0600000000000000" pitchFamily="34" charset="-128"/>
                <a:cs typeface="ShinMGoPro-Medium"/>
              </a:rPr>
              <a:t>とは</a:t>
            </a:r>
            <a:r>
              <a:rPr lang="en-US" sz="2262" b="1" dirty="0">
                <a:solidFill>
                  <a:prstClr val="black"/>
                </a:solidFill>
                <a:latin typeface="HGMaruGothicMPRO" panose="020F0600000000000000" pitchFamily="34" charset="-128"/>
                <a:ea typeface="HGMaruGothicMPRO" panose="020F0600000000000000" pitchFamily="34" charset="-128"/>
                <a:cs typeface="ShinMGoPro-Medium"/>
              </a:rPr>
              <a:t>)</a:t>
            </a:r>
            <a:endParaRPr sz="226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9" name="object 5">
            <a:extLst>
              <a:ext uri="{FF2B5EF4-FFF2-40B4-BE49-F238E27FC236}">
                <a16:creationId xmlns:a16="http://schemas.microsoft.com/office/drawing/2014/main" id="{20DB8D6B-3ED3-4EE1-8B51-3D1CBFEF884F}"/>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6">
            <a:extLst>
              <a:ext uri="{FF2B5EF4-FFF2-40B4-BE49-F238E27FC236}">
                <a16:creationId xmlns:a16="http://schemas.microsoft.com/office/drawing/2014/main" id="{A1B312D5-43E3-44DE-B5C3-37E8FF65977B}"/>
              </a:ext>
            </a:extLst>
          </p:cNvPr>
          <p:cNvSpPr txBox="1">
            <a:spLocks/>
          </p:cNvSpPr>
          <p:nvPr/>
        </p:nvSpPr>
        <p:spPr>
          <a:xfrm>
            <a:off x="709367"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「子育てサポート企業」</a:t>
            </a:r>
          </a:p>
        </p:txBody>
      </p:sp>
      <p:sp>
        <p:nvSpPr>
          <p:cNvPr id="25"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6" name="テキスト ボックス 25"/>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24" name="object 63">
            <a:extLst>
              <a:ext uri="{FF2B5EF4-FFF2-40B4-BE49-F238E27FC236}">
                <a16:creationId xmlns:a16="http://schemas.microsoft.com/office/drawing/2014/main" id="{947AFCE0-1B9D-318D-D0DA-677706E94335}"/>
              </a:ext>
            </a:extLst>
          </p:cNvPr>
          <p:cNvSpPr/>
          <p:nvPr/>
        </p:nvSpPr>
        <p:spPr>
          <a:xfrm>
            <a:off x="1015068" y="4447187"/>
            <a:ext cx="8429890" cy="2696893"/>
          </a:xfrm>
          <a:prstGeom prst="roundRect">
            <a:avLst>
              <a:gd name="adj" fmla="val 9040"/>
            </a:avLst>
          </a:prstGeom>
          <a:solidFill>
            <a:srgbClr val="FFFDE8"/>
          </a:solidFill>
          <a:ln w="15875">
            <a:solidFill>
              <a:srgbClr val="00B0F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
            <a:extLst>
              <a:ext uri="{FF2B5EF4-FFF2-40B4-BE49-F238E27FC236}">
                <a16:creationId xmlns:a16="http://schemas.microsoft.com/office/drawing/2014/main" id="{0D2A5E11-BDF5-95EF-2069-D79063A24593}"/>
              </a:ext>
            </a:extLst>
          </p:cNvPr>
          <p:cNvSpPr txBox="1"/>
          <p:nvPr/>
        </p:nvSpPr>
        <p:spPr>
          <a:xfrm>
            <a:off x="1015068" y="2806173"/>
            <a:ext cx="8429890" cy="1511279"/>
          </a:xfrm>
          <a:prstGeom prst="rect">
            <a:avLst/>
          </a:prstGeom>
        </p:spPr>
        <p:txBody>
          <a:bodyPr vert="horz" wrap="square" lIns="0" tIns="10318" rIns="0" bIns="0" rtlCol="0">
            <a:spAutoFit/>
          </a:bodyPr>
          <a:lstStyle/>
          <a:p>
            <a:pPr marL="10861" marR="10861" algn="just" defTabSz="781995">
              <a:lnSpc>
                <a:spcPts val="2400"/>
              </a:lnSpc>
              <a:spcBef>
                <a:spcPts val="600"/>
              </a:spcBef>
            </a:pPr>
            <a:r>
              <a:rPr kumimoji="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くるみんマーク、トライくるみんマークは、従業員の子育て支援に積極的に取り組む「子育てサポート企業」であることを示す認定マークです。</a:t>
            </a:r>
          </a:p>
          <a:p>
            <a:pPr marL="10861" marR="10861" algn="just" defTabSz="781995">
              <a:lnSpc>
                <a:spcPts val="2400"/>
              </a:lnSpc>
            </a:pP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　一定の要件を満たした上で厚生労働大臣の認定を受けた企業だけが利用できるマークであり、求人広告に掲載するなどにより子育てサポート企業であることを</a:t>
            </a:r>
            <a:r>
              <a:rPr kumimoji="1" lang="en-US" altLang="ja-JP" dirty="0">
                <a:solidFill>
                  <a:srgbClr val="231F20"/>
                </a:solidFill>
                <a:latin typeface="HGMaruGothicMPRO" panose="020F0600000000000000" pitchFamily="34" charset="-128"/>
                <a:ea typeface="HGMaruGothicMPRO" panose="020F0600000000000000" pitchFamily="34" charset="-128"/>
                <a:cs typeface="A-OTF Shin Maru Go Pro"/>
              </a:rPr>
              <a:t>PR</a:t>
            </a:r>
            <a:r>
              <a:rPr kumimoji="1" lang="ja-JP" altLang="en-US" dirty="0">
                <a:solidFill>
                  <a:srgbClr val="231F20"/>
                </a:solidFill>
                <a:latin typeface="HGMaruGothicMPRO" panose="020F0600000000000000" pitchFamily="34" charset="-128"/>
                <a:ea typeface="HGMaruGothicMPRO" panose="020F0600000000000000" pitchFamily="34" charset="-128"/>
                <a:cs typeface="A-OTF Shin Maru Go Pro"/>
              </a:rPr>
              <a:t>できます。</a:t>
            </a:r>
            <a:endParaRPr kumimoji="1" dirty="0">
              <a:latin typeface="HGMaruGothicMPRO" panose="020F0600000000000000" pitchFamily="34" charset="-128"/>
              <a:ea typeface="HGMaruGothicMPRO" panose="020F0600000000000000" pitchFamily="34" charset="-128"/>
              <a:cs typeface="A-OTF Shin Maru Go Pro"/>
            </a:endParaRPr>
          </a:p>
        </p:txBody>
      </p:sp>
      <p:pic>
        <p:nvPicPr>
          <p:cNvPr id="30" name="図 29">
            <a:extLst>
              <a:ext uri="{FF2B5EF4-FFF2-40B4-BE49-F238E27FC236}">
                <a16:creationId xmlns:a16="http://schemas.microsoft.com/office/drawing/2014/main" id="{DD044106-EC31-3C98-44FE-D03A16AA467E}"/>
              </a:ext>
            </a:extLst>
          </p:cNvPr>
          <p:cNvPicPr>
            <a:picLocks noChangeAspect="1"/>
          </p:cNvPicPr>
          <p:nvPr/>
        </p:nvPicPr>
        <p:blipFill>
          <a:blip r:embed="rId2">
            <a:clrChange>
              <a:clrFrom>
                <a:srgbClr val="FFFFFF"/>
              </a:clrFrom>
              <a:clrTo>
                <a:srgbClr val="FFFFFF">
                  <a:alpha val="0"/>
                </a:srgbClr>
              </a:clrTo>
            </a:clrChange>
            <a:alphaModFix/>
          </a:blip>
          <a:stretch>
            <a:fillRect/>
          </a:stretch>
        </p:blipFill>
        <p:spPr>
          <a:xfrm>
            <a:off x="7782489" y="4830449"/>
            <a:ext cx="878258" cy="972862"/>
          </a:xfrm>
          <a:prstGeom prst="rect">
            <a:avLst/>
          </a:prstGeom>
        </p:spPr>
      </p:pic>
      <p:pic>
        <p:nvPicPr>
          <p:cNvPr id="31" name="図 30">
            <a:extLst>
              <a:ext uri="{FF2B5EF4-FFF2-40B4-BE49-F238E27FC236}">
                <a16:creationId xmlns:a16="http://schemas.microsoft.com/office/drawing/2014/main" id="{D33FDC1F-E1A6-4A25-9FA7-51A0EB987C4C}"/>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374087" y="5826233"/>
            <a:ext cx="981863" cy="1078666"/>
          </a:xfrm>
          <a:prstGeom prst="rect">
            <a:avLst/>
          </a:prstGeom>
        </p:spPr>
      </p:pic>
      <p:pic>
        <p:nvPicPr>
          <p:cNvPr id="32" name="図 31">
            <a:extLst>
              <a:ext uri="{FF2B5EF4-FFF2-40B4-BE49-F238E27FC236}">
                <a16:creationId xmlns:a16="http://schemas.microsoft.com/office/drawing/2014/main" id="{33D18297-EB45-BA26-91FB-9707B4FF6F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84" y="1619149"/>
            <a:ext cx="914048" cy="988266"/>
          </a:xfrm>
          <a:prstGeom prst="rect">
            <a:avLst/>
          </a:prstGeom>
          <a:noFill/>
          <a:ln>
            <a:noFill/>
          </a:ln>
        </p:spPr>
      </p:pic>
      <p:pic>
        <p:nvPicPr>
          <p:cNvPr id="33" name="図 32">
            <a:extLst>
              <a:ext uri="{FF2B5EF4-FFF2-40B4-BE49-F238E27FC236}">
                <a16:creationId xmlns:a16="http://schemas.microsoft.com/office/drawing/2014/main" id="{9850944F-FCC6-E253-E538-43FF67AEB91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8336" y="1585071"/>
            <a:ext cx="1007415" cy="1091366"/>
          </a:xfrm>
          <a:prstGeom prst="rect">
            <a:avLst/>
          </a:prstGeom>
          <a:noFill/>
          <a:ln>
            <a:noFill/>
          </a:ln>
        </p:spPr>
      </p:pic>
      <p:sp>
        <p:nvSpPr>
          <p:cNvPr id="34" name="object 5">
            <a:extLst>
              <a:ext uri="{FF2B5EF4-FFF2-40B4-BE49-F238E27FC236}">
                <a16:creationId xmlns:a16="http://schemas.microsoft.com/office/drawing/2014/main" id="{0B219D1B-4B40-5342-5AB9-26AAEE94E68C}"/>
              </a:ext>
            </a:extLst>
          </p:cNvPr>
          <p:cNvSpPr txBox="1"/>
          <p:nvPr/>
        </p:nvSpPr>
        <p:spPr>
          <a:xfrm>
            <a:off x="1213226" y="4554864"/>
            <a:ext cx="6480162" cy="2446227"/>
          </a:xfrm>
          <a:prstGeom prst="rect">
            <a:avLst/>
          </a:prstGeom>
        </p:spPr>
        <p:txBody>
          <a:bodyPr vert="horz" wrap="square" lIns="0" tIns="14966" rIns="0" bIns="0" rtlCol="0">
            <a:spAutoFit/>
          </a:bodyPr>
          <a:lstStyle/>
          <a:p>
            <a:pPr marL="11972" defTabSz="861993">
              <a:spcBef>
                <a:spcPts val="118"/>
              </a:spcBef>
            </a:pPr>
            <a:r>
              <a:rPr sz="2545" b="1" dirty="0">
                <a:solidFill>
                  <a:srgbClr val="00AEEF"/>
                </a:solidFill>
                <a:latin typeface="HGMaruGothicMPRO" panose="020F0600000000000000" pitchFamily="34" charset="-128"/>
                <a:ea typeface="HGMaruGothicMPRO" panose="020F0600000000000000" pitchFamily="34" charset="-128"/>
                <a:cs typeface="ShinMGoPro-DeBold"/>
              </a:rPr>
              <a:t>さらに積極的な企業の証！</a:t>
            </a:r>
            <a:endParaRPr sz="2545" dirty="0">
              <a:solidFill>
                <a:prstClr val="black"/>
              </a:solidFill>
              <a:latin typeface="HGMaruGothicMPRO" panose="020F0600000000000000" pitchFamily="34" charset="-128"/>
              <a:ea typeface="HGMaruGothicMPRO" panose="020F0600000000000000" pitchFamily="34" charset="-128"/>
              <a:cs typeface="ShinMGoPro-DeBold"/>
            </a:endParaRPr>
          </a:p>
          <a:p>
            <a:pPr marL="11972" marR="4788" algn="just" defTabSz="861993">
              <a:lnSpc>
                <a:spcPts val="2400"/>
              </a:lnSpc>
              <a:spcBef>
                <a:spcPts val="1200"/>
              </a:spcBef>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くるみん認定やトライくるみん認定を既に受け、両立支援の制度の導入や利用が進み、高い水準の取組を行っている企業を認定するマークとして</a:t>
            </a:r>
            <a:r>
              <a:rPr lang="ja-JP" altLang="en-US" b="1" dirty="0">
                <a:solidFill>
                  <a:srgbClr val="00B0F0"/>
                </a:solidFill>
                <a:latin typeface="HGMaruGothicMPRO" panose="020F0600000000000000" pitchFamily="34" charset="-128"/>
                <a:ea typeface="HGMaruGothicMPRO" panose="020F0600000000000000" pitchFamily="34" charset="-128"/>
                <a:cs typeface="A-OTF Shin Maru Go Pro"/>
              </a:rPr>
              <a:t>「プラチナくるみん」</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があります。</a:t>
            </a:r>
          </a:p>
          <a:p>
            <a:pPr marL="11972" marR="4788" algn="just" defTabSz="861993">
              <a:lnSpc>
                <a:spcPts val="2400"/>
              </a:lnSpc>
              <a:spcBef>
                <a:spcPts val="600"/>
              </a:spcBef>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さらに、これらそれぞれのくるみん認定に加え、不妊治療と仕事との両立に取り組む企業は</a:t>
            </a:r>
            <a:r>
              <a:rPr lang="ja-JP" altLang="en-US" b="1" dirty="0">
                <a:solidFill>
                  <a:srgbClr val="00B0F0"/>
                </a:solidFill>
                <a:latin typeface="HGMaruGothicMPRO" panose="020F0600000000000000" pitchFamily="34" charset="-128"/>
                <a:ea typeface="HGMaruGothicMPRO" panose="020F0600000000000000" pitchFamily="34" charset="-128"/>
                <a:cs typeface="A-OTF Shin Maru Go Pro"/>
              </a:rPr>
              <a:t>「プラス認定」</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を受けることができます。</a:t>
            </a:r>
            <a:endParaRPr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085BE0A6-DA89-A540-B463-29E0F1004A41}"/>
              </a:ext>
            </a:extLst>
          </p:cNvPr>
          <p:cNvSpPr/>
          <p:nvPr/>
        </p:nvSpPr>
        <p:spPr>
          <a:xfrm>
            <a:off x="961862" y="2117476"/>
            <a:ext cx="8821845" cy="35862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nvGrpSpPr>
          <p:cNvPr id="20" name="グループ化 19">
            <a:extLst>
              <a:ext uri="{FF2B5EF4-FFF2-40B4-BE49-F238E27FC236}">
                <a16:creationId xmlns:a16="http://schemas.microsoft.com/office/drawing/2014/main" id="{AD8D8C11-183C-01DB-24C8-B78511EE9E8F}"/>
              </a:ext>
            </a:extLst>
          </p:cNvPr>
          <p:cNvGrpSpPr/>
          <p:nvPr/>
        </p:nvGrpSpPr>
        <p:grpSpPr>
          <a:xfrm>
            <a:off x="611364" y="2122320"/>
            <a:ext cx="8962117" cy="4843178"/>
            <a:chOff x="668340" y="1808479"/>
            <a:chExt cx="8962117" cy="4843178"/>
          </a:xfrm>
        </p:grpSpPr>
        <p:sp>
          <p:nvSpPr>
            <p:cNvPr id="3" name="object 7">
              <a:extLst>
                <a:ext uri="{FF2B5EF4-FFF2-40B4-BE49-F238E27FC236}">
                  <a16:creationId xmlns:a16="http://schemas.microsoft.com/office/drawing/2014/main" id="{48621311-208E-A521-7841-649A545688D2}"/>
                </a:ext>
              </a:extLst>
            </p:cNvPr>
            <p:cNvSpPr txBox="1"/>
            <p:nvPr/>
          </p:nvSpPr>
          <p:spPr>
            <a:xfrm>
              <a:off x="668340" y="1808479"/>
              <a:ext cx="8926357" cy="4843178"/>
            </a:xfrm>
            <a:prstGeom prst="rect">
              <a:avLst/>
            </a:prstGeom>
          </p:spPr>
          <p:txBody>
            <a:bodyPr vert="horz" wrap="square" lIns="0" tIns="184969" rIns="0" bIns="0" rtlCol="0">
              <a:spAutoFit/>
            </a:bodyPr>
            <a:lstStyle/>
            <a:p>
              <a:pPr marL="1092471" indent="-487871" defTabSz="862005">
                <a:spcBef>
                  <a:spcPts val="1456"/>
                </a:spcBef>
                <a:defRPr/>
              </a:pPr>
              <a:r>
                <a:rPr sz="1980" dirty="0">
                  <a:solidFill>
                    <a:srgbClr val="231F20"/>
                  </a:solidFill>
                  <a:latin typeface="HGMaruGothicMPRO" panose="020F0600000000000000" pitchFamily="34" charset="-128"/>
                  <a:ea typeface="HGMaruGothicMPRO" panose="020F0600000000000000" pitchFamily="34" charset="-128"/>
                  <a:cs typeface="A-OTF Shin Maru Go Pro"/>
                </a:rPr>
                <a:t>1</a:t>
              </a:r>
              <a:r>
                <a:rPr lang="en-US" sz="1980" dirty="0">
                  <a:solidFill>
                    <a:srgbClr val="231F20"/>
                  </a:solidFill>
                  <a:latin typeface="HGMaruGothicMPRO" panose="020F0600000000000000" pitchFamily="34" charset="-128"/>
                  <a:ea typeface="HGMaruGothicMPRO" panose="020F0600000000000000" pitchFamily="34" charset="-128"/>
                  <a:cs typeface="A-OTF Shin Maru Go Pro"/>
                </a:rPr>
                <a:t>)</a:t>
              </a:r>
              <a:r>
                <a:rPr sz="1980" dirty="0">
                  <a:solidFill>
                    <a:srgbClr val="231F20"/>
                  </a:solidFill>
                  <a:latin typeface="HGMaruGothicMPRO" panose="020F0600000000000000" pitchFamily="34" charset="-128"/>
                  <a:ea typeface="HGMaruGothicMPRO" panose="020F0600000000000000" pitchFamily="34" charset="-128"/>
                  <a:cs typeface="A-OTF Shin Maru Go Pro"/>
                </a:rPr>
                <a:t>　</a:t>
              </a:r>
              <a:r>
                <a:rPr sz="1980" dirty="0" err="1">
                  <a:solidFill>
                    <a:prstClr val="black"/>
                  </a:solidFill>
                  <a:latin typeface="HGMaruGothicMPRO" panose="020F0600000000000000" pitchFamily="34" charset="-128"/>
                  <a:ea typeface="HGMaruGothicMPRO" panose="020F0600000000000000" pitchFamily="34" charset="-128"/>
                  <a:cs typeface="A-OTF Shin Maru Go Pro"/>
                </a:rPr>
                <a:t>雇用環境の整備について、適切な行動計画</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２年以上５年以</a:t>
              </a:r>
              <a:endPar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endParaRPr>
            </a:p>
            <a:p>
              <a:pPr marL="1092471" indent="-487871" defTabSz="862005">
                <a:defRPr/>
              </a:pP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　内）</a:t>
              </a:r>
              <a:r>
                <a:rPr sz="1980" dirty="0" err="1">
                  <a:solidFill>
                    <a:prstClr val="black"/>
                  </a:solidFill>
                  <a:latin typeface="HGMaruGothicMPRO" panose="020F0600000000000000" pitchFamily="34" charset="-128"/>
                  <a:ea typeface="HGMaruGothicMPRO" panose="020F0600000000000000" pitchFamily="34" charset="-128"/>
                  <a:cs typeface="A-OTF Shin Maru Go Pro"/>
                </a:rPr>
                <a:t>を策定したこと</a:t>
              </a:r>
              <a:r>
                <a:rPr sz="1980" dirty="0">
                  <a:solidFill>
                    <a:prstClr val="black"/>
                  </a:solidFill>
                  <a:latin typeface="HGMaruGothicMPRO" panose="020F0600000000000000" pitchFamily="34" charset="-128"/>
                  <a:ea typeface="HGMaruGothicMPRO" panose="020F0600000000000000" pitchFamily="34" charset="-128"/>
                  <a:cs typeface="A-OTF Shin Maru Go Pro"/>
                </a:rPr>
                <a:t>。</a:t>
              </a:r>
            </a:p>
            <a:p>
              <a:pPr marL="605798" defTabSz="862005">
                <a:spcBef>
                  <a:spcPts val="1362"/>
                </a:spcBef>
                <a:defRPr/>
              </a:pPr>
              <a:r>
                <a:rPr sz="1980" dirty="0">
                  <a:solidFill>
                    <a:prstClr val="black"/>
                  </a:solidFill>
                  <a:latin typeface="HGMaruGothicMPRO" panose="020F0600000000000000" pitchFamily="34" charset="-128"/>
                  <a:ea typeface="HGMaruGothicMPRO" panose="020F0600000000000000" pitchFamily="34" charset="-128"/>
                  <a:cs typeface="A-OTF Shin Maru Go Pro"/>
                </a:rPr>
                <a:t>2</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sz="1980" dirty="0">
                  <a:solidFill>
                    <a:prstClr val="black"/>
                  </a:solidFill>
                  <a:latin typeface="HGMaruGothicMPRO" panose="020F0600000000000000" pitchFamily="34" charset="-128"/>
                  <a:ea typeface="HGMaruGothicMPRO" panose="020F0600000000000000" pitchFamily="34" charset="-128"/>
                  <a:cs typeface="A-OTF Shin Maru Go Pro"/>
                </a:rPr>
                <a:t>　行動計画を実施し、計画に定めた目標を達成したこと。</a:t>
              </a:r>
            </a:p>
            <a:p>
              <a:pPr marL="842550" indent="-237950" defTabSz="862005">
                <a:spcBef>
                  <a:spcPts val="1367"/>
                </a:spcBef>
                <a:defRPr/>
              </a:pPr>
              <a:r>
                <a:rPr sz="1980" dirty="0">
                  <a:solidFill>
                    <a:prstClr val="black"/>
                  </a:solidFill>
                  <a:latin typeface="HGMaruGothicMPRO" panose="020F0600000000000000" pitchFamily="34" charset="-128"/>
                  <a:ea typeface="HGMaruGothicMPRO" panose="020F0600000000000000" pitchFamily="34" charset="-128"/>
                  <a:cs typeface="A-OTF Shin Maru Go Pro"/>
                </a:rPr>
                <a:t>3</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sz="1980" dirty="0">
                  <a:solidFill>
                    <a:prstClr val="black"/>
                  </a:solidFill>
                  <a:latin typeface="HGMaruGothicMPRO" panose="020F0600000000000000" pitchFamily="34" charset="-128"/>
                  <a:ea typeface="HGMaruGothicMPRO" panose="020F0600000000000000" pitchFamily="34" charset="-128"/>
                  <a:cs typeface="A-OTF Shin Maru Go Pro"/>
                </a:rPr>
                <a:t>　行動計画を公表</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一般事業主行動計画公表サイト：両立支援のひろば等</a:t>
              </a:r>
              <a:r>
                <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rPr>
                <a:t>)</a:t>
              </a:r>
              <a:r>
                <a:rPr sz="1980" dirty="0">
                  <a:solidFill>
                    <a:prstClr val="black"/>
                  </a:solidFill>
                  <a:latin typeface="HGMaruGothicMPRO" panose="020F0600000000000000" pitchFamily="34" charset="-128"/>
                  <a:ea typeface="HGMaruGothicMPRO" panose="020F0600000000000000" pitchFamily="34" charset="-128"/>
                  <a:cs typeface="A-OTF Shin Maru Go Pro"/>
                </a:rPr>
                <a:t>し、労働者への周知を適切に行っていること。</a:t>
              </a:r>
            </a:p>
            <a:p>
              <a:pPr marL="605798" defTabSz="862005">
                <a:spcBef>
                  <a:spcPts val="1367"/>
                </a:spcBef>
                <a:defRPr/>
              </a:pPr>
              <a:r>
                <a:rPr sz="1980" dirty="0">
                  <a:solidFill>
                    <a:prstClr val="black"/>
                  </a:solidFill>
                  <a:latin typeface="HGMaruGothicMPRO" panose="020F0600000000000000" pitchFamily="34" charset="-128"/>
                  <a:ea typeface="HGMaruGothicMPRO" panose="020F0600000000000000" pitchFamily="34" charset="-128"/>
                  <a:cs typeface="A-OTF Shin Maru Go Pro"/>
                </a:rPr>
                <a:t>4</a:t>
              </a:r>
              <a:r>
                <a:rPr lang="en-US" sz="1980" dirty="0">
                  <a:latin typeface="HGMaruGothicMPRO" panose="020F0600000000000000" pitchFamily="34" charset="-128"/>
                  <a:ea typeface="HGMaruGothicMPRO" panose="020F0600000000000000" pitchFamily="34" charset="-128"/>
                  <a:cs typeface="A-OTF Shin Maru Go Pro"/>
                </a:rPr>
                <a:t>)</a:t>
              </a:r>
              <a:r>
                <a:rPr sz="1980" dirty="0">
                  <a:latin typeface="HGMaruGothicMPRO" panose="020F0600000000000000" pitchFamily="34" charset="-128"/>
                  <a:ea typeface="HGMaruGothicMPRO" panose="020F0600000000000000" pitchFamily="34" charset="-128"/>
                  <a:cs typeface="A-OTF Shin Maru Go Pro"/>
                </a:rPr>
                <a:t>　男性労働者の育児休業等取得率が</a:t>
              </a:r>
              <a:r>
                <a:rPr lang="en-US" altLang="ja-JP" sz="1980" dirty="0">
                  <a:latin typeface="HGMaruGothicMPRO" panose="020F0600000000000000" pitchFamily="34" charset="-128"/>
                  <a:ea typeface="HGMaruGothicMPRO" panose="020F0600000000000000" pitchFamily="34" charset="-128"/>
                  <a:cs typeface="A-OTF Shin Maru Go Pro"/>
                </a:rPr>
                <a:t>10</a:t>
              </a:r>
              <a:r>
                <a:rPr sz="1980" dirty="0">
                  <a:latin typeface="HGMaruGothicMPRO" panose="020F0600000000000000" pitchFamily="34" charset="-128"/>
                  <a:ea typeface="HGMaruGothicMPRO" panose="020F0600000000000000" pitchFamily="34" charset="-128"/>
                  <a:cs typeface="A-OTF Shin Maru Go Pro"/>
                </a:rPr>
                <a:t>％以上</a:t>
              </a:r>
              <a:r>
                <a:rPr lang="ja-JP" altLang="en-US" sz="1980" dirty="0">
                  <a:latin typeface="HGMaruGothicMPRO" panose="020F0600000000000000" pitchFamily="34" charset="-128"/>
                  <a:ea typeface="HGMaruGothicMPRO" panose="020F0600000000000000" pitchFamily="34" charset="-128"/>
                  <a:cs typeface="A-OTF Shin Maru Go Pro"/>
                </a:rPr>
                <a:t>または男性の育児休業</a:t>
              </a:r>
              <a:endParaRPr lang="en-US" altLang="ja-JP" sz="1980" dirty="0">
                <a:latin typeface="HGMaruGothicMPRO" panose="020F0600000000000000" pitchFamily="34" charset="-128"/>
                <a:ea typeface="HGMaruGothicMPRO" panose="020F0600000000000000" pitchFamily="34" charset="-128"/>
                <a:cs typeface="A-OTF Shin Maru Go Pro"/>
              </a:endParaRPr>
            </a:p>
            <a:p>
              <a:pPr marL="605798" defTabSz="862005">
                <a:defRPr/>
              </a:pPr>
              <a:r>
                <a:rPr lang="ja-JP" altLang="en-US" sz="1980" dirty="0">
                  <a:latin typeface="HGMaruGothicMPRO" panose="020F0600000000000000" pitchFamily="34" charset="-128"/>
                  <a:ea typeface="HGMaruGothicMPRO" panose="020F0600000000000000" pitchFamily="34" charset="-128"/>
                  <a:cs typeface="A-OTF Shin Maru Go Pro"/>
                </a:rPr>
                <a:t>　等・育児目的休暇取得率が</a:t>
              </a:r>
              <a:r>
                <a:rPr lang="en-US" altLang="ja-JP" sz="1980" dirty="0">
                  <a:latin typeface="HGMaruGothicMPRO" panose="020F0600000000000000" pitchFamily="34" charset="-128"/>
                  <a:ea typeface="HGMaruGothicMPRO" panose="020F0600000000000000" pitchFamily="34" charset="-128"/>
                  <a:cs typeface="A-OTF Shin Maru Go Pro"/>
                </a:rPr>
                <a:t>20%</a:t>
              </a:r>
              <a:r>
                <a:rPr lang="ja-JP" altLang="en-US" sz="1980" dirty="0">
                  <a:latin typeface="HGMaruGothicMPRO" panose="020F0600000000000000" pitchFamily="34" charset="-128"/>
                  <a:ea typeface="HGMaruGothicMPRO" panose="020F0600000000000000" pitchFamily="34" charset="-128"/>
                  <a:cs typeface="A-OTF Shin Maru Go Pro"/>
                </a:rPr>
                <a:t>以上で</a:t>
              </a:r>
              <a:r>
                <a:rPr sz="1980" dirty="0" err="1">
                  <a:latin typeface="HGMaruGothicMPRO" panose="020F0600000000000000" pitchFamily="34" charset="-128"/>
                  <a:ea typeface="HGMaruGothicMPRO" panose="020F0600000000000000" pitchFamily="34" charset="-128"/>
                  <a:cs typeface="A-OTF Shin Maru Go Pro"/>
                </a:rPr>
                <a:t>あること</a:t>
              </a:r>
              <a:r>
                <a:rPr sz="1980" dirty="0">
                  <a:latin typeface="HGMaruGothicMPRO" panose="020F0600000000000000" pitchFamily="34" charset="-128"/>
                  <a:ea typeface="HGMaruGothicMPRO" panose="020F0600000000000000" pitchFamily="34" charset="-128"/>
                  <a:cs typeface="A-OTF Shin Maru Go Pro"/>
                </a:rPr>
                <a:t>。</a:t>
              </a:r>
              <a:r>
                <a:rPr lang="ja-JP" altLang="en-US" sz="1508" dirty="0">
                  <a:latin typeface="HGMaruGothicMPRO" panose="020F0600000000000000" pitchFamily="34" charset="-128"/>
                  <a:ea typeface="HGMaruGothicMPRO" panose="020F0600000000000000" pitchFamily="34" charset="-128"/>
                  <a:cs typeface="A-OTF Shin Maru Go Pro"/>
                </a:rPr>
                <a:t>（令和</a:t>
              </a:r>
              <a:r>
                <a:rPr lang="en-US" altLang="ja-JP" sz="1508" dirty="0">
                  <a:latin typeface="HGMaruGothicMPRO" panose="020F0600000000000000" pitchFamily="34" charset="-128"/>
                  <a:ea typeface="HGMaruGothicMPRO" panose="020F0600000000000000" pitchFamily="34" charset="-128"/>
                  <a:cs typeface="A-OTF Shin Maru Go Pro"/>
                </a:rPr>
                <a:t>4</a:t>
              </a:r>
              <a:r>
                <a:rPr lang="ja-JP" altLang="en-US" sz="1508" dirty="0">
                  <a:latin typeface="HGMaruGothicMPRO" panose="020F0600000000000000" pitchFamily="34" charset="-128"/>
                  <a:ea typeface="HGMaruGothicMPRO" panose="020F0600000000000000" pitchFamily="34" charset="-128"/>
                  <a:cs typeface="A-OTF Shin Maru Go Pro"/>
                </a:rPr>
                <a:t>年</a:t>
              </a:r>
              <a:r>
                <a:rPr lang="en-US" altLang="ja-JP" sz="1508" dirty="0">
                  <a:latin typeface="HGMaruGothicMPRO" panose="020F0600000000000000" pitchFamily="34" charset="-128"/>
                  <a:ea typeface="HGMaruGothicMPRO" panose="020F0600000000000000" pitchFamily="34" charset="-128"/>
                  <a:cs typeface="A-OTF Shin Maru Go Pro"/>
                </a:rPr>
                <a:t>4</a:t>
              </a:r>
              <a:r>
                <a:rPr lang="ja-JP" altLang="en-US" sz="1508" dirty="0">
                  <a:latin typeface="HGMaruGothicMPRO" panose="020F0600000000000000" pitchFamily="34" charset="-128"/>
                  <a:ea typeface="HGMaruGothicMPRO" panose="020F0600000000000000" pitchFamily="34" charset="-128"/>
                  <a:cs typeface="A-OTF Shin Maru Go Pro"/>
                </a:rPr>
                <a:t>月</a:t>
              </a:r>
              <a:r>
                <a:rPr lang="en-US" altLang="ja-JP" sz="1508" dirty="0">
                  <a:latin typeface="HGMaruGothicMPRO" panose="020F0600000000000000" pitchFamily="34" charset="-128"/>
                  <a:ea typeface="HGMaruGothicMPRO" panose="020F0600000000000000" pitchFamily="34" charset="-128"/>
                  <a:cs typeface="A-OTF Shin Maru Go Pro"/>
                </a:rPr>
                <a:t>1</a:t>
              </a:r>
              <a:r>
                <a:rPr lang="ja-JP" altLang="en-US" sz="1508" dirty="0">
                  <a:latin typeface="HGMaruGothicMPRO" panose="020F0600000000000000" pitchFamily="34" charset="-128"/>
                  <a:ea typeface="HGMaruGothicMPRO" panose="020F0600000000000000" pitchFamily="34" charset="-128"/>
                  <a:cs typeface="A-OTF Shin Maru Go Pro"/>
                </a:rPr>
                <a:t>日改正）</a:t>
              </a:r>
              <a:endParaRPr sz="1508" dirty="0">
                <a:latin typeface="HGMaruGothicMPRO" panose="020F0600000000000000" pitchFamily="34" charset="-128"/>
                <a:ea typeface="HGMaruGothicMPRO" panose="020F0600000000000000" pitchFamily="34" charset="-128"/>
                <a:cs typeface="A-OTF Shin Maru Go Pro"/>
              </a:endParaRPr>
            </a:p>
            <a:p>
              <a:pPr marL="605798" defTabSz="862005">
                <a:spcBef>
                  <a:spcPts val="1362"/>
                </a:spcBef>
                <a:defRPr/>
              </a:pPr>
              <a:r>
                <a:rPr sz="1980" dirty="0">
                  <a:solidFill>
                    <a:srgbClr val="231F20"/>
                  </a:solidFill>
                  <a:latin typeface="HGMaruGothicMPRO" panose="020F0600000000000000" pitchFamily="34" charset="-128"/>
                  <a:ea typeface="HGMaruGothicMPRO" panose="020F0600000000000000" pitchFamily="34" charset="-128"/>
                  <a:cs typeface="A-OTF Shin Maru Go Pro"/>
                </a:rPr>
                <a:t>5</a:t>
              </a:r>
              <a:r>
                <a:rPr lang="en-US" sz="1980" dirty="0">
                  <a:solidFill>
                    <a:srgbClr val="231F20"/>
                  </a:solidFill>
                  <a:latin typeface="HGMaruGothicMPRO" panose="020F0600000000000000" pitchFamily="34" charset="-128"/>
                  <a:ea typeface="HGMaruGothicMPRO" panose="020F0600000000000000" pitchFamily="34" charset="-128"/>
                  <a:cs typeface="A-OTF Shin Maru Go Pro"/>
                </a:rPr>
                <a:t>)</a:t>
              </a:r>
              <a:r>
                <a:rPr sz="1980" dirty="0">
                  <a:solidFill>
                    <a:srgbClr val="231F20"/>
                  </a:solidFill>
                  <a:latin typeface="HGMaruGothicMPRO" panose="020F0600000000000000" pitchFamily="34" charset="-128"/>
                  <a:ea typeface="HGMaruGothicMPRO" panose="020F0600000000000000" pitchFamily="34" charset="-128"/>
                  <a:cs typeface="A-OTF Shin Maru Go Pro"/>
                </a:rPr>
                <a:t>　女性労働者の育児休業等取得率が75％以上であること。</a:t>
              </a:r>
              <a:r>
                <a:rPr lang="ja-JP" altLang="en-US" sz="1980" dirty="0">
                  <a:solidFill>
                    <a:srgbClr val="231F20"/>
                  </a:solidFill>
                  <a:latin typeface="HGMaruGothicMPRO" panose="020F0600000000000000" pitchFamily="34" charset="-128"/>
                  <a:ea typeface="HGMaruGothicMPRO" panose="020F0600000000000000" pitchFamily="34" charset="-128"/>
                  <a:cs typeface="A-OTF Shin Maru Go Pro"/>
                </a:rPr>
                <a:t>　　　</a:t>
              </a:r>
              <a:r>
                <a:rPr sz="1980" dirty="0">
                  <a:solidFill>
                    <a:srgbClr val="231F20"/>
                  </a:solidFill>
                  <a:latin typeface="HGMaruGothicMPRO" panose="020F0600000000000000" pitchFamily="34" charset="-128"/>
                  <a:ea typeface="HGMaruGothicMPRO" panose="020F0600000000000000" pitchFamily="34" charset="-128"/>
                  <a:cs typeface="A-OTF Shin Maru Go Pro"/>
                </a:rPr>
                <a:t>等々</a:t>
              </a:r>
              <a:endParaRPr lang="en-US" sz="1980" dirty="0">
                <a:solidFill>
                  <a:srgbClr val="231F20"/>
                </a:solidFill>
                <a:latin typeface="HGMaruGothicMPRO" panose="020F0600000000000000" pitchFamily="34" charset="-128"/>
                <a:ea typeface="HGMaruGothicMPRO" panose="020F0600000000000000" pitchFamily="34" charset="-128"/>
                <a:cs typeface="A-OTF Shin Maru Go Pro"/>
              </a:endParaRPr>
            </a:p>
            <a:p>
              <a:pPr marL="605798" algn="r" defTabSz="862005">
                <a:spcBef>
                  <a:spcPts val="1362"/>
                </a:spcBef>
                <a:defRPr/>
              </a:pPr>
              <a:endParaRPr lang="en-US" sz="1980" dirty="0">
                <a:solidFill>
                  <a:srgbClr val="231F20"/>
                </a:solidFill>
                <a:latin typeface="HGMaruGothicMPRO" panose="020F0600000000000000" pitchFamily="34" charset="-128"/>
                <a:ea typeface="HGMaruGothicMPRO" panose="020F0600000000000000" pitchFamily="34" charset="-128"/>
                <a:cs typeface="ShinMGoPro-DeBold"/>
              </a:endParaRPr>
            </a:p>
            <a:p>
              <a:pPr marL="11972" marR="4789" defTabSz="862005">
                <a:lnSpc>
                  <a:spcPct val="103299"/>
                </a:lnSpc>
                <a:spcBef>
                  <a:spcPts val="900"/>
                </a:spcBef>
                <a:defRPr/>
              </a:pPr>
              <a:endParaRPr lang="en-US" sz="1603" dirty="0">
                <a:solidFill>
                  <a:srgbClr val="231F20"/>
                </a:solidFill>
                <a:latin typeface="HGMaruGothicMPRO" panose="020F0600000000000000" pitchFamily="34" charset="-128"/>
                <a:ea typeface="HGMaruGothicMPRO" panose="020F0600000000000000" pitchFamily="34" charset="-128"/>
                <a:cs typeface="A-OTF Shin Maru Go Pro"/>
              </a:endParaRPr>
            </a:p>
            <a:p>
              <a:pPr marL="11972" marR="4789" defTabSz="862005">
                <a:lnSpc>
                  <a:spcPct val="103299"/>
                </a:lnSpc>
                <a:defRPr/>
              </a:pP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r>
                <a:rPr sz="1400" dirty="0" err="1">
                  <a:solidFill>
                    <a:srgbClr val="231F20"/>
                  </a:solidFill>
                  <a:latin typeface="HG丸ｺﾞｼｯｸM-PRO" panose="020F0600000000000000" pitchFamily="50" charset="-128"/>
                  <a:ea typeface="HG丸ｺﾞｼｯｸM-PRO" panose="020F0600000000000000" pitchFamily="50" charset="-128"/>
                  <a:cs typeface="A-OTF Shin Maru Go Pro"/>
                </a:rPr>
                <a:t>厚生労働省『次世代育成支援対策推進法に基づく一般事業主行動計画を策定し、くるみん認定</a:t>
              </a:r>
              <a:r>
                <a:rPr sz="1400" dirty="0">
                  <a:solidFill>
                    <a:srgbClr val="231F20"/>
                  </a:solidFill>
                  <a:latin typeface="HG丸ｺﾞｼｯｸM-PRO" panose="020F0600000000000000" pitchFamily="50" charset="-128"/>
                  <a:ea typeface="HG丸ｺﾞｼｯｸM-PRO" panose="020F0600000000000000" pitchFamily="50" charset="-128"/>
                  <a:cs typeface="A-OTF Shin Maru Go Pro"/>
                </a:rPr>
                <a:t>・</a:t>
              </a: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トライ　</a:t>
              </a:r>
              <a:endParaRPr lang="en-US" altLang="ja-JP" sz="1400" dirty="0">
                <a:solidFill>
                  <a:srgbClr val="231F20"/>
                </a:solidFill>
                <a:latin typeface="HG丸ｺﾞｼｯｸM-PRO" panose="020F0600000000000000" pitchFamily="50" charset="-128"/>
                <a:ea typeface="HG丸ｺﾞｼｯｸM-PRO" panose="020F0600000000000000" pitchFamily="50" charset="-128"/>
                <a:cs typeface="A-OTF Shin Maru Go Pro"/>
              </a:endParaRPr>
            </a:p>
            <a:p>
              <a:pPr marL="11972" marR="4789" defTabSz="862005">
                <a:lnSpc>
                  <a:spcPct val="103299"/>
                </a:lnSpc>
                <a:defRPr/>
              </a:pP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くるみん認定・</a:t>
              </a:r>
              <a:r>
                <a:rPr sz="1400" dirty="0" err="1">
                  <a:solidFill>
                    <a:srgbClr val="231F20"/>
                  </a:solidFill>
                  <a:latin typeface="HG丸ｺﾞｼｯｸM-PRO" panose="020F0600000000000000" pitchFamily="50" charset="-128"/>
                  <a:ea typeface="HG丸ｺﾞｼｯｸM-PRO" panose="020F0600000000000000" pitchFamily="50" charset="-128"/>
                  <a:cs typeface="A-OTF Shin Maru Go Pro"/>
                </a:rPr>
                <a:t>プラチナくるみん認定を目指しましょう</a:t>
              </a:r>
              <a:r>
                <a:rPr sz="1400" dirty="0">
                  <a:solidFill>
                    <a:srgbClr val="231F20"/>
                  </a:solidFill>
                  <a:latin typeface="HG丸ｺﾞｼｯｸM-PRO" panose="020F0600000000000000" pitchFamily="50" charset="-128"/>
                  <a:ea typeface="HG丸ｺﾞｼｯｸM-PRO" panose="020F0600000000000000" pitchFamily="50" charset="-128"/>
                  <a:cs typeface="A-OTF Shin Maru Go Pro"/>
                </a:rPr>
                <a:t>!!!』</a:t>
              </a: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endParaRPr sz="14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a:p>
              <a:pPr marL="11972" defTabSz="862005">
                <a:defRPr/>
              </a:pPr>
              <a:r>
                <a:rPr lang="ja-JP" altLang="en-US" sz="1320" dirty="0">
                  <a:solidFill>
                    <a:prstClr val="black"/>
                  </a:solidFill>
                  <a:latin typeface="+mj-ea"/>
                  <a:ea typeface="+mj-ea"/>
                </a:rPr>
                <a:t>　　　</a:t>
              </a:r>
              <a:r>
                <a:rPr lang="en-US" altLang="ja-JP" sz="1200" dirty="0">
                  <a:solidFill>
                    <a:prstClr val="black"/>
                  </a:solidFill>
                  <a:latin typeface="+mj-ea"/>
                  <a:ea typeface="+mj-ea"/>
                </a:rPr>
                <a:t>https://www.mhlw.go.jp/stf/seisakunitsuite/bunya/koyou_roudou/koyoukintou/pamphlet/26.html</a:t>
              </a:r>
              <a:endParaRPr lang="en-US" sz="1273" dirty="0">
                <a:solidFill>
                  <a:prstClr val="black"/>
                </a:solidFill>
                <a:latin typeface="+mj-ea"/>
                <a:ea typeface="+mj-ea"/>
                <a:cs typeface="A-OTF Shin Maru Go Pro"/>
              </a:endParaRPr>
            </a:p>
          </p:txBody>
        </p:sp>
        <p:grpSp>
          <p:nvGrpSpPr>
            <p:cNvPr id="5" name="グループ化 4">
              <a:extLst>
                <a:ext uri="{FF2B5EF4-FFF2-40B4-BE49-F238E27FC236}">
                  <a16:creationId xmlns:a16="http://schemas.microsoft.com/office/drawing/2014/main" id="{0E1D6A09-7DAE-9136-4DA6-B031C90C9882}"/>
                </a:ext>
              </a:extLst>
            </p:cNvPr>
            <p:cNvGrpSpPr/>
            <p:nvPr/>
          </p:nvGrpSpPr>
          <p:grpSpPr>
            <a:xfrm>
              <a:off x="5016290" y="5465412"/>
              <a:ext cx="494957" cy="440431"/>
              <a:chOff x="5018622" y="4871346"/>
              <a:chExt cx="407034" cy="661796"/>
            </a:xfrm>
          </p:grpSpPr>
          <p:sp>
            <p:nvSpPr>
              <p:cNvPr id="13" name="object 8">
                <a:extLst>
                  <a:ext uri="{FF2B5EF4-FFF2-40B4-BE49-F238E27FC236}">
                    <a16:creationId xmlns:a16="http://schemas.microsoft.com/office/drawing/2014/main" id="{B4A1011C-8201-3372-74E9-5D0F0EBEF3D0}"/>
                  </a:ext>
                </a:extLst>
              </p:cNvPr>
              <p:cNvSpPr/>
              <p:nvPr/>
            </p:nvSpPr>
            <p:spPr>
              <a:xfrm>
                <a:off x="5018622" y="5197558"/>
                <a:ext cx="407034" cy="335584"/>
              </a:xfrm>
              <a:custGeom>
                <a:avLst/>
                <a:gdLst/>
                <a:ahLst/>
                <a:cxnLst/>
                <a:rect l="l" t="t" r="r" b="b"/>
                <a:pathLst>
                  <a:path w="407035" h="204470">
                    <a:moveTo>
                      <a:pt x="406882" y="0"/>
                    </a:moveTo>
                    <a:lnTo>
                      <a:pt x="0" y="0"/>
                    </a:lnTo>
                    <a:lnTo>
                      <a:pt x="203441" y="204215"/>
                    </a:lnTo>
                    <a:lnTo>
                      <a:pt x="406882"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4" name="object 9">
                <a:extLst>
                  <a:ext uri="{FF2B5EF4-FFF2-40B4-BE49-F238E27FC236}">
                    <a16:creationId xmlns:a16="http://schemas.microsoft.com/office/drawing/2014/main" id="{AFB8425A-3868-19B1-D71C-8EDAF7E71ABE}"/>
                  </a:ext>
                </a:extLst>
              </p:cNvPr>
              <p:cNvSpPr/>
              <p:nvPr/>
            </p:nvSpPr>
            <p:spPr>
              <a:xfrm>
                <a:off x="5138372" y="4871346"/>
                <a:ext cx="167640" cy="488949"/>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sp>
          <p:nvSpPr>
            <p:cNvPr id="15" name="テキスト ボックス 14">
              <a:extLst>
                <a:ext uri="{FF2B5EF4-FFF2-40B4-BE49-F238E27FC236}">
                  <a16:creationId xmlns:a16="http://schemas.microsoft.com/office/drawing/2014/main" id="{6FA7E0B4-0112-9202-A748-30CC56B03057}"/>
                </a:ext>
              </a:extLst>
            </p:cNvPr>
            <p:cNvSpPr txBox="1"/>
            <p:nvPr/>
          </p:nvSpPr>
          <p:spPr>
            <a:xfrm>
              <a:off x="5510952" y="5457596"/>
              <a:ext cx="2973891" cy="369332"/>
            </a:xfrm>
            <a:prstGeom prst="rect">
              <a:avLst/>
            </a:prstGeom>
            <a:noFill/>
          </p:spPr>
          <p:txBody>
            <a:bodyPr wrap="none" rtlCol="0">
              <a:spAutoFit/>
            </a:bodyPr>
            <a:lstStyle/>
            <a:p>
              <a:pPr defTabSz="862005">
                <a:defRPr/>
              </a:pPr>
              <a:r>
                <a:rPr lang="ja-JP" altLang="en-US" b="1" dirty="0">
                  <a:solidFill>
                    <a:srgbClr val="00AEEF"/>
                  </a:solidFill>
                  <a:latin typeface="HGMaruGothicMPRO" panose="020F0600000000000000" pitchFamily="34" charset="-128"/>
                  <a:ea typeface="HGMaruGothicMPRO" panose="020F0600000000000000" pitchFamily="34" charset="-128"/>
                  <a:cs typeface="ShinMGoPro-DeBold"/>
                </a:rPr>
                <a:t>認定基準等の詳細はこちら</a:t>
              </a:r>
              <a:endParaRPr lang="ja-JP" altLang="en-US" dirty="0">
                <a:solidFill>
                  <a:prstClr val="black"/>
                </a:solidFill>
                <a:latin typeface="Verdana"/>
                <a:ea typeface="ＭＳ ゴシック" panose="020B0609070205080204" pitchFamily="49" charset="-128"/>
              </a:endParaRPr>
            </a:p>
          </p:txBody>
        </p:sp>
        <p:pic>
          <p:nvPicPr>
            <p:cNvPr id="16" name="Picture 2">
              <a:extLst>
                <a:ext uri="{FF2B5EF4-FFF2-40B4-BE49-F238E27FC236}">
                  <a16:creationId xmlns:a16="http://schemas.microsoft.com/office/drawing/2014/main" id="{586924FA-31A7-301F-2FDC-B274562B293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3193" y="1964665"/>
              <a:ext cx="1037264" cy="112272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object 3">
            <a:extLst>
              <a:ext uri="{FF2B5EF4-FFF2-40B4-BE49-F238E27FC236}">
                <a16:creationId xmlns:a16="http://schemas.microsoft.com/office/drawing/2014/main" id="{82206467-1B6E-B84B-829C-F434DFA56530}"/>
              </a:ext>
            </a:extLst>
          </p:cNvPr>
          <p:cNvSpPr txBox="1">
            <a:spLocks/>
          </p:cNvSpPr>
          <p:nvPr/>
        </p:nvSpPr>
        <p:spPr>
          <a:xfrm>
            <a:off x="2592608" y="1526072"/>
            <a:ext cx="7059998" cy="478802"/>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13"/>
              </a:spcBef>
              <a:defRPr/>
            </a:pPr>
            <a:r>
              <a:rPr lang="ja-JP" altLang="en-US" sz="3017" b="1" dirty="0">
                <a:solidFill>
                  <a:prstClr val="black"/>
                </a:solidFill>
                <a:latin typeface="HGMaruGothicMPRO" panose="020F0600000000000000" pitchFamily="34" charset="-128"/>
                <a:ea typeface="HGMaruGothicMPRO" panose="020F0600000000000000" pitchFamily="34" charset="-128"/>
              </a:rPr>
              <a:t>「子育てサポート企業</a:t>
            </a:r>
            <a:r>
              <a:rPr lang="en-US" altLang="ja-JP" sz="3017" b="1" dirty="0">
                <a:solidFill>
                  <a:prstClr val="black"/>
                </a:solidFill>
                <a:latin typeface="HGMaruGothicMPRO" panose="020F0600000000000000" pitchFamily="34" charset="-128"/>
                <a:ea typeface="HGMaruGothicMPRO" panose="020F0600000000000000" pitchFamily="34" charset="-128"/>
              </a:rPr>
              <a:t>｣</a:t>
            </a:r>
            <a:r>
              <a:rPr lang="en-US" altLang="ja-JP" sz="2262" b="1" dirty="0">
                <a:solidFill>
                  <a:prstClr val="black"/>
                </a:solidFill>
                <a:latin typeface="HGMaruGothicMPRO" panose="020F0600000000000000" pitchFamily="34" charset="-128"/>
                <a:ea typeface="HGMaruGothicMPRO" panose="020F0600000000000000" pitchFamily="34" charset="-128"/>
              </a:rPr>
              <a:t>(</a:t>
            </a:r>
            <a:r>
              <a:rPr lang="ja-JP" altLang="en-US" sz="2262" b="1" dirty="0">
                <a:solidFill>
                  <a:prstClr val="black"/>
                </a:solidFill>
                <a:latin typeface="HGMaruGothicMPRO" panose="020F0600000000000000" pitchFamily="34" charset="-128"/>
                <a:ea typeface="HGMaruGothicMPRO" panose="020F0600000000000000" pitchFamily="34" charset="-128"/>
              </a:rPr>
              <a:t>くるみん認定基準</a:t>
            </a:r>
            <a:r>
              <a:rPr lang="en-US" altLang="ja-JP" sz="2262" b="1" dirty="0">
                <a:solidFill>
                  <a:prstClr val="black"/>
                </a:solidFill>
                <a:latin typeface="HGMaruGothicMPRO" panose="020F0600000000000000" pitchFamily="34" charset="-128"/>
                <a:ea typeface="HGMaruGothicMPRO" panose="020F0600000000000000" pitchFamily="34" charset="-128"/>
              </a:rPr>
              <a:t>)</a:t>
            </a:r>
            <a:endParaRPr lang="ja-JP" altLang="en-US" sz="2262" b="1" dirty="0">
              <a:solidFill>
                <a:prstClr val="black"/>
              </a:solidFill>
              <a:latin typeface="HGMaruGothicMPRO" panose="020F0600000000000000" pitchFamily="34" charset="-128"/>
              <a:ea typeface="HGMaruGothicMPRO" panose="020F0600000000000000" pitchFamily="34" charset="-128"/>
            </a:endParaRPr>
          </a:p>
        </p:txBody>
      </p:sp>
      <p:sp>
        <p:nvSpPr>
          <p:cNvPr id="11" name="object 5">
            <a:extLst>
              <a:ext uri="{FF2B5EF4-FFF2-40B4-BE49-F238E27FC236}">
                <a16:creationId xmlns:a16="http://schemas.microsoft.com/office/drawing/2014/main" id="{C562EE63-53EB-49F9-A3F5-2DFF98B676A4}"/>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6">
            <a:extLst>
              <a:ext uri="{FF2B5EF4-FFF2-40B4-BE49-F238E27FC236}">
                <a16:creationId xmlns:a16="http://schemas.microsoft.com/office/drawing/2014/main" id="{FC6E5D69-630E-4A61-99B6-CA7E0A07485D}"/>
              </a:ext>
            </a:extLst>
          </p:cNvPr>
          <p:cNvSpPr txBox="1">
            <a:spLocks/>
          </p:cNvSpPr>
          <p:nvPr/>
        </p:nvSpPr>
        <p:spPr>
          <a:xfrm>
            <a:off x="709367"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「子育てサポート企業」</a:t>
            </a:r>
          </a:p>
        </p:txBody>
      </p:sp>
      <p:sp>
        <p:nvSpPr>
          <p:cNvPr id="17"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4C4C1C69-9B07-1749-8576-71004F67AE82}"/>
              </a:ext>
            </a:extLst>
          </p:cNvPr>
          <p:cNvSpPr/>
          <p:nvPr/>
        </p:nvSpPr>
        <p:spPr>
          <a:xfrm>
            <a:off x="898534" y="1978944"/>
            <a:ext cx="8894744" cy="2934843"/>
          </a:xfrm>
          <a:prstGeom prst="roundRect">
            <a:avLst>
              <a:gd name="adj" fmla="val 4840"/>
            </a:avLst>
          </a:prstGeom>
          <a:solidFill>
            <a:srgbClr val="FFFDE8"/>
          </a:solidFill>
          <a:ln w="15875">
            <a:solidFill>
              <a:srgbClr val="00B0F0"/>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3" name="object 5">
            <a:extLst>
              <a:ext uri="{FF2B5EF4-FFF2-40B4-BE49-F238E27FC236}">
                <a16:creationId xmlns:a16="http://schemas.microsoft.com/office/drawing/2014/main" id="{D52CA673-079C-F548-9391-D66E14299B19}"/>
              </a:ext>
            </a:extLst>
          </p:cNvPr>
          <p:cNvSpPr txBox="1"/>
          <p:nvPr/>
        </p:nvSpPr>
        <p:spPr>
          <a:xfrm>
            <a:off x="1260970" y="2303032"/>
            <a:ext cx="8169872" cy="2199996"/>
          </a:xfrm>
          <a:prstGeom prst="rect">
            <a:avLst/>
          </a:prstGeom>
        </p:spPr>
        <p:txBody>
          <a:bodyPr vert="horz" wrap="square" lIns="0" tIns="11972" rIns="0" bIns="0" rtlCol="0">
            <a:spAutoFit/>
          </a:bodyPr>
          <a:lstStyle/>
          <a:p>
            <a:pPr marL="11972" marR="4788" defTabSz="861993">
              <a:lnSpc>
                <a:spcPct val="118700"/>
              </a:lnSpc>
              <a:spcBef>
                <a:spcPts val="95"/>
              </a:spcBef>
            </a:pPr>
            <a:r>
              <a:rPr sz="2168"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セクシュアルハラスメント、妊娠・出産・育児休業等に関するハラスメント、パワーハラスメント（以下、「職場におけるハラスメント」）に関する防止措置を講ずることは事業主の義務です。</a:t>
            </a:r>
            <a:endPar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8" algn="just" defTabSz="861993">
              <a:lnSpc>
                <a:spcPct val="118700"/>
              </a:lnSpc>
              <a:spcBef>
                <a:spcPts val="95"/>
              </a:spcBef>
            </a:pPr>
            <a:endPar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8" algn="just" defTabSz="861993">
              <a:lnSpc>
                <a:spcPct val="118700"/>
              </a:lnSpc>
              <a:spcBef>
                <a:spcPts val="95"/>
              </a:spcBef>
            </a:pP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　また</a:t>
            </a:r>
            <a:r>
              <a:rPr sz="1980"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980" b="1" dirty="0">
                <a:solidFill>
                  <a:srgbClr val="00B0F0"/>
                </a:solidFill>
                <a:latin typeface="HGMaruGothicMPRO" panose="020F0600000000000000" pitchFamily="34" charset="-128"/>
                <a:ea typeface="HGMaruGothicMPRO" panose="020F0600000000000000" pitchFamily="34" charset="-128"/>
                <a:cs typeface="A-OTF Shin Maru Go Pro"/>
              </a:rPr>
              <a:t>事業主に職場におけるハラスメントに関して相談した労働者に対して、事業主が不利益な取扱いを行うことは禁止されています。</a:t>
            </a:r>
            <a:endParaRPr lang="en-US" sz="1508"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2">
            <a:extLst>
              <a:ext uri="{FF2B5EF4-FFF2-40B4-BE49-F238E27FC236}">
                <a16:creationId xmlns:a16="http://schemas.microsoft.com/office/drawing/2014/main" id="{7A7600D5-8309-1240-BE08-68FC6231FEBA}"/>
              </a:ext>
            </a:extLst>
          </p:cNvPr>
          <p:cNvSpPr/>
          <p:nvPr/>
        </p:nvSpPr>
        <p:spPr>
          <a:xfrm>
            <a:off x="594593" y="772531"/>
            <a:ext cx="9503378" cy="908013"/>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7" name="object 3">
            <a:extLst>
              <a:ext uri="{FF2B5EF4-FFF2-40B4-BE49-F238E27FC236}">
                <a16:creationId xmlns:a16="http://schemas.microsoft.com/office/drawing/2014/main" id="{23BD2188-6E95-F042-A0F0-044DC0DB19A5}"/>
              </a:ext>
            </a:extLst>
          </p:cNvPr>
          <p:cNvSpPr txBox="1">
            <a:spLocks/>
          </p:cNvSpPr>
          <p:nvPr/>
        </p:nvSpPr>
        <p:spPr>
          <a:xfrm>
            <a:off x="594594" y="902311"/>
            <a:ext cx="6704229" cy="584975"/>
          </a:xfrm>
          <a:prstGeom prst="rect">
            <a:avLst/>
          </a:prstGeom>
        </p:spPr>
        <p:txBody>
          <a:bodyPr vert="horz" wrap="square" lIns="0" tIns="1556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75">
              <a:lnSpc>
                <a:spcPct val="100000"/>
              </a:lnSpc>
              <a:spcBef>
                <a:spcPts val="122"/>
              </a:spcBef>
            </a:pPr>
            <a:r>
              <a:rPr lang="ja-JP" altLang="en-US" sz="2073" b="1" dirty="0">
                <a:solidFill>
                  <a:prstClr val="white"/>
                </a:solidFill>
                <a:latin typeface="HGMaruGothicMPRO" panose="020F0600000000000000" pitchFamily="34" charset="-128"/>
                <a:ea typeface="HGMaruGothicMPRO" panose="020F0600000000000000" pitchFamily="34" charset="-128"/>
              </a:rPr>
              <a:t>　職場におけるハラスメントに関する法律</a:t>
            </a:r>
            <a:endParaRPr lang="en-US" altLang="ja-JP" sz="2073" b="1" dirty="0">
              <a:solidFill>
                <a:prstClr val="white"/>
              </a:solidFill>
              <a:latin typeface="HGMaruGothicMPRO" panose="020F0600000000000000" pitchFamily="34" charset="-128"/>
              <a:ea typeface="HGMaruGothicMPRO" panose="020F0600000000000000" pitchFamily="34" charset="-128"/>
            </a:endParaRPr>
          </a:p>
          <a:p>
            <a:pPr marL="11972" defTabSz="950175">
              <a:lnSpc>
                <a:spcPct val="100000"/>
              </a:lnSpc>
              <a:spcBef>
                <a:spcPts val="122"/>
              </a:spcBef>
            </a:pPr>
            <a:r>
              <a:rPr lang="ja-JP" altLang="en-US" sz="1543" b="1" dirty="0">
                <a:solidFill>
                  <a:prstClr val="white"/>
                </a:solidFill>
                <a:latin typeface="HGMaruGothicMPRO" panose="020F0600000000000000" pitchFamily="34" charset="-128"/>
                <a:ea typeface="HGMaruGothicMPRO" panose="020F0600000000000000" pitchFamily="34" charset="-128"/>
              </a:rPr>
              <a:t>　　（男女雇用機会均等法、育児・介護休業法、労働施策総合推進法）</a:t>
            </a:r>
            <a:r>
              <a:rPr lang="ja-JP" altLang="en-US" sz="1319" b="1" dirty="0">
                <a:solidFill>
                  <a:prstClr val="white"/>
                </a:solidFill>
                <a:latin typeface="HGMaruGothicMPRO" panose="020F0600000000000000" pitchFamily="34" charset="-128"/>
                <a:ea typeface="HGMaruGothicMPRO" panose="020F0600000000000000" pitchFamily="34" charset="-128"/>
              </a:rPr>
              <a:t>　　　　　　　</a:t>
            </a:r>
            <a:endParaRPr lang="ja-JP" altLang="en-US" sz="1319" b="1" baseline="6535" dirty="0">
              <a:solidFill>
                <a:prstClr val="white"/>
              </a:solidFill>
              <a:latin typeface="HGMaruGothicMPRO" panose="020F0600000000000000" pitchFamily="34" charset="-128"/>
              <a:ea typeface="HGMaruGothicMPRO" panose="020F0600000000000000" pitchFamily="34" charset="-128"/>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8626176" y="401735"/>
            <a:ext cx="998121" cy="212474"/>
          </a:xfrm>
          <a:prstGeom prst="rect">
            <a:avLst/>
          </a:prstGeom>
        </p:spPr>
        <p:txBody>
          <a:bodyPr vert="horz" wrap="square" lIns="0" tIns="13823" rIns="0" bIns="0" rtlCol="0">
            <a:spAutoFit/>
          </a:bodyPr>
          <a:lstStyle/>
          <a:p>
            <a:pPr marL="10238" defTabSz="861993">
              <a:spcBef>
                <a:spcPts val="108"/>
              </a:spcBef>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-14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9517010" y="401120"/>
            <a:ext cx="617477" cy="266355"/>
          </a:xfrm>
          <a:prstGeom prst="rect">
            <a:avLst/>
          </a:prstGeom>
          <a:noFill/>
        </p:spPr>
        <p:txBody>
          <a:bodyPr wrap="none" rtlCol="0">
            <a:spAutoFit/>
          </a:bodyPr>
          <a:lstStyle/>
          <a:p>
            <a:pPr defTabSz="861993"/>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33904941-8AB3-1545-9F48-66162894104A}"/>
              </a:ext>
            </a:extLst>
          </p:cNvPr>
          <p:cNvSpPr txBox="1"/>
          <p:nvPr/>
        </p:nvSpPr>
        <p:spPr>
          <a:xfrm>
            <a:off x="729752" y="1848165"/>
            <a:ext cx="8974652" cy="2589883"/>
          </a:xfrm>
          <a:prstGeom prst="rect">
            <a:avLst/>
          </a:prstGeom>
        </p:spPr>
        <p:txBody>
          <a:bodyPr vert="horz" wrap="square" lIns="0" tIns="11374" rIns="0" bIns="0" rtlCol="0">
            <a:spAutoFit/>
          </a:bodyPr>
          <a:lstStyle/>
          <a:p>
            <a:pPr marL="161626" marR="4789" indent="-144865" defTabSz="862005">
              <a:lnSpc>
                <a:spcPct val="139700"/>
              </a:lnSpc>
              <a:spcBef>
                <a:spcPts val="90"/>
              </a:spcBef>
              <a:defRPr/>
            </a:pPr>
            <a:r>
              <a:rPr sz="2640" b="1" dirty="0">
                <a:solidFill>
                  <a:prstClr val="black"/>
                </a:solidFill>
                <a:latin typeface="HGMaruGothicMPRO" panose="020F0600000000000000" pitchFamily="34" charset="-128"/>
                <a:ea typeface="HGMaruGothicMPRO" panose="020F0600000000000000" pitchFamily="34" charset="-128"/>
                <a:cs typeface="ShinMGoPro-Medium"/>
              </a:rPr>
              <a:t>「結婚」や「育児」</a:t>
            </a:r>
            <a:r>
              <a:rPr lang="ja-JP" altLang="en-US" sz="2640" b="1" dirty="0">
                <a:solidFill>
                  <a:prstClr val="black"/>
                </a:solidFill>
                <a:latin typeface="HGMaruGothicMPRO" panose="020F0600000000000000" pitchFamily="34" charset="-128"/>
                <a:ea typeface="HGMaruGothicMPRO" panose="020F0600000000000000" pitchFamily="34" charset="-128"/>
                <a:cs typeface="ShinMGoPro-Medium"/>
              </a:rPr>
              <a:t>に関すること</a:t>
            </a:r>
            <a:r>
              <a:rPr sz="2640" b="1" dirty="0">
                <a:solidFill>
                  <a:prstClr val="black"/>
                </a:solidFill>
                <a:latin typeface="HGMaruGothicMPRO" panose="020F0600000000000000" pitchFamily="34" charset="-128"/>
                <a:ea typeface="HGMaruGothicMPRO" panose="020F0600000000000000" pitchFamily="34" charset="-128"/>
                <a:cs typeface="ShinMGoPro-Medium"/>
              </a:rPr>
              <a:t>だけではない</a:t>
            </a:r>
            <a:endParaRPr lang="en-US" altLang="ja-JP" sz="2640" b="1" dirty="0">
              <a:solidFill>
                <a:prstClr val="black"/>
              </a:solidFill>
              <a:latin typeface="HGMaruGothicMPRO" panose="020F0600000000000000" pitchFamily="34" charset="-128"/>
              <a:ea typeface="HGMaruGothicMPRO" panose="020F0600000000000000" pitchFamily="34" charset="-128"/>
              <a:cs typeface="ShinMGoPro-Medium"/>
            </a:endParaRPr>
          </a:p>
          <a:p>
            <a:pPr marL="161626" marR="4789" indent="-144865" defTabSz="862005">
              <a:lnSpc>
                <a:spcPct val="139700"/>
              </a:lnSpc>
              <a:spcBef>
                <a:spcPts val="90"/>
              </a:spcBef>
              <a:defRPr/>
            </a:pPr>
            <a:r>
              <a:rPr lang="ja-JP" altLang="en-US" sz="2640" b="1" dirty="0">
                <a:solidFill>
                  <a:prstClr val="black"/>
                </a:solidFill>
                <a:latin typeface="HGMaruGothicMPRO" panose="020F0600000000000000" pitchFamily="34" charset="-128"/>
                <a:ea typeface="HGMaruGothicMPRO" panose="020F0600000000000000" pitchFamily="34" charset="-128"/>
                <a:cs typeface="ShinMGoPro-Medium"/>
              </a:rPr>
              <a:t>･･･</a:t>
            </a:r>
            <a:r>
              <a:rPr sz="2640" b="1" dirty="0" err="1">
                <a:solidFill>
                  <a:prstClr val="black"/>
                </a:solidFill>
                <a:latin typeface="HGMaruGothicMPRO" panose="020F0600000000000000" pitchFamily="34" charset="-128"/>
                <a:ea typeface="HGMaruGothicMPRO" panose="020F0600000000000000" pitchFamily="34" charset="-128"/>
                <a:cs typeface="ShinMGoPro-Medium"/>
              </a:rPr>
              <a:t>女性だけ</a:t>
            </a:r>
            <a:r>
              <a:rPr lang="ja-JP" altLang="en-US" sz="2640" b="1" dirty="0">
                <a:solidFill>
                  <a:prstClr val="black"/>
                </a:solidFill>
                <a:latin typeface="HGMaruGothicMPRO" panose="020F0600000000000000" pitchFamily="34" charset="-128"/>
                <a:ea typeface="HGMaruGothicMPRO" panose="020F0600000000000000" pitchFamily="34" charset="-128"/>
                <a:cs typeface="ShinMGoPro-Medium"/>
              </a:rPr>
              <a:t>の問題</a:t>
            </a:r>
            <a:r>
              <a:rPr sz="2640" b="1" dirty="0">
                <a:solidFill>
                  <a:prstClr val="black"/>
                </a:solidFill>
                <a:latin typeface="HGMaruGothicMPRO" panose="020F0600000000000000" pitchFamily="34" charset="-128"/>
                <a:ea typeface="HGMaruGothicMPRO" panose="020F0600000000000000" pitchFamily="34" charset="-128"/>
                <a:cs typeface="ShinMGoPro-Medium"/>
              </a:rPr>
              <a:t>とは限らない</a:t>
            </a:r>
            <a:endParaRPr sz="2640"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spcBef>
                <a:spcPts val="3766"/>
              </a:spcBef>
              <a:defRPr/>
            </a:pPr>
            <a:r>
              <a:rPr lang="en-US" sz="2640" b="1" dirty="0">
                <a:solidFill>
                  <a:prstClr val="black"/>
                </a:solidFill>
                <a:latin typeface="HGMaruGothicMPRO" panose="020F0600000000000000" pitchFamily="34" charset="-128"/>
                <a:ea typeface="HGMaruGothicMPRO" panose="020F0600000000000000" pitchFamily="34" charset="-128"/>
                <a:cs typeface="ShinMGoPro-Medium"/>
              </a:rPr>
              <a:t>(</a:t>
            </a:r>
            <a:r>
              <a:rPr sz="2640" b="1" dirty="0">
                <a:solidFill>
                  <a:prstClr val="black"/>
                </a:solidFill>
                <a:latin typeface="HGMaruGothicMPRO" panose="020F0600000000000000" pitchFamily="34" charset="-128"/>
                <a:ea typeface="HGMaruGothicMPRO" panose="020F0600000000000000" pitchFamily="34" charset="-128"/>
                <a:cs typeface="ShinMGoPro-Medium"/>
              </a:rPr>
              <a:t>問いかけ</a:t>
            </a:r>
            <a:r>
              <a:rPr lang="en-US" sz="2640" b="1" dirty="0">
                <a:solidFill>
                  <a:prstClr val="black"/>
                </a:solidFill>
                <a:latin typeface="HGMaruGothicMPRO" panose="020F0600000000000000" pitchFamily="34" charset="-128"/>
                <a:ea typeface="HGMaruGothicMPRO" panose="020F0600000000000000" pitchFamily="34" charset="-128"/>
                <a:cs typeface="ShinMGoPro-Medium"/>
              </a:rPr>
              <a:t>)</a:t>
            </a:r>
            <a:endParaRPr sz="2640" dirty="0">
              <a:solidFill>
                <a:prstClr val="black"/>
              </a:solidFill>
              <a:latin typeface="HGMaruGothicMPRO" panose="020F0600000000000000" pitchFamily="34" charset="-128"/>
              <a:ea typeface="HGMaruGothicMPRO" panose="020F0600000000000000" pitchFamily="34" charset="-128"/>
              <a:cs typeface="ShinMGoPro-Medium"/>
            </a:endParaRPr>
          </a:p>
          <a:p>
            <a:pPr marL="161626" defTabSz="862005">
              <a:spcBef>
                <a:spcPts val="1009"/>
              </a:spcBef>
              <a:defRPr/>
            </a:pPr>
            <a:r>
              <a:rPr sz="2640" b="1" dirty="0">
                <a:solidFill>
                  <a:prstClr val="black"/>
                </a:solidFill>
                <a:latin typeface="HGMaruGothicMPRO" panose="020F0600000000000000" pitchFamily="34" charset="-128"/>
                <a:ea typeface="HGMaruGothicMPRO" panose="020F0600000000000000" pitchFamily="34" charset="-128"/>
                <a:cs typeface="ShinMGoPro-Medium"/>
              </a:rPr>
              <a:t>他にどんなケースが考えられる？</a:t>
            </a:r>
            <a:endParaRPr sz="264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 name="object 5">
            <a:extLst>
              <a:ext uri="{FF2B5EF4-FFF2-40B4-BE49-F238E27FC236}">
                <a16:creationId xmlns:a16="http://schemas.microsoft.com/office/drawing/2014/main" id="{A78CE47D-421B-CD45-8D8E-A488EE087453}"/>
              </a:ext>
            </a:extLst>
          </p:cNvPr>
          <p:cNvSpPr/>
          <p:nvPr/>
        </p:nvSpPr>
        <p:spPr>
          <a:xfrm>
            <a:off x="2163703" y="4964522"/>
            <a:ext cx="1652143" cy="1796961"/>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 name="object 6">
            <a:extLst>
              <a:ext uri="{FF2B5EF4-FFF2-40B4-BE49-F238E27FC236}">
                <a16:creationId xmlns:a16="http://schemas.microsoft.com/office/drawing/2014/main" id="{2255F174-446C-DB4C-B1E2-98C2C71EF1E3}"/>
              </a:ext>
            </a:extLst>
          </p:cNvPr>
          <p:cNvSpPr/>
          <p:nvPr/>
        </p:nvSpPr>
        <p:spPr>
          <a:xfrm>
            <a:off x="4700964" y="5361264"/>
            <a:ext cx="1081195" cy="1471479"/>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7">
            <a:extLst>
              <a:ext uri="{FF2B5EF4-FFF2-40B4-BE49-F238E27FC236}">
                <a16:creationId xmlns:a16="http://schemas.microsoft.com/office/drawing/2014/main" id="{DCCB0E88-1B2A-B944-9A71-4EA855E25590}"/>
              </a:ext>
            </a:extLst>
          </p:cNvPr>
          <p:cNvSpPr/>
          <p:nvPr/>
        </p:nvSpPr>
        <p:spPr>
          <a:xfrm>
            <a:off x="6711427" y="4955010"/>
            <a:ext cx="1828233" cy="1878971"/>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5">
            <a:extLst>
              <a:ext uri="{FF2B5EF4-FFF2-40B4-BE49-F238E27FC236}">
                <a16:creationId xmlns:a16="http://schemas.microsoft.com/office/drawing/2014/main" id="{70D3E20E-71C1-4899-9F56-420079980874}"/>
              </a:ext>
            </a:extLst>
          </p:cNvPr>
          <p:cNvSpPr/>
          <p:nvPr/>
        </p:nvSpPr>
        <p:spPr>
          <a:xfrm>
            <a:off x="594468" y="824510"/>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5FD2CDBC-B4AA-4B52-9137-DA513C49C771}"/>
              </a:ext>
            </a:extLst>
          </p:cNvPr>
          <p:cNvSpPr txBox="1">
            <a:spLocks/>
          </p:cNvSpPr>
          <p:nvPr/>
        </p:nvSpPr>
        <p:spPr>
          <a:xfrm>
            <a:off x="709367"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「働きやすい」とは？</a:t>
            </a:r>
          </a:p>
        </p:txBody>
      </p:sp>
      <p:sp>
        <p:nvSpPr>
          <p:cNvPr id="1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6381EE7C-FC47-8D46-8778-954EE2F162C7}"/>
              </a:ext>
            </a:extLst>
          </p:cNvPr>
          <p:cNvSpPr/>
          <p:nvPr/>
        </p:nvSpPr>
        <p:spPr>
          <a:xfrm>
            <a:off x="899225" y="1705531"/>
            <a:ext cx="8894277" cy="3705368"/>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13">
            <a:extLst>
              <a:ext uri="{FF2B5EF4-FFF2-40B4-BE49-F238E27FC236}">
                <a16:creationId xmlns:a16="http://schemas.microsoft.com/office/drawing/2014/main" id="{7E3C8BB2-96AC-B943-A3AB-CF3F80454172}"/>
              </a:ext>
            </a:extLst>
          </p:cNvPr>
          <p:cNvSpPr txBox="1"/>
          <p:nvPr/>
        </p:nvSpPr>
        <p:spPr>
          <a:xfrm>
            <a:off x="1302603" y="2003860"/>
            <a:ext cx="8237322" cy="2915137"/>
          </a:xfrm>
          <a:prstGeom prst="rect">
            <a:avLst/>
          </a:prstGeom>
        </p:spPr>
        <p:txBody>
          <a:bodyPr vert="horz" wrap="square" lIns="0" tIns="10775" rIns="0" bIns="0" rtlCol="0">
            <a:spAutoFit/>
          </a:bodyPr>
          <a:lstStyle/>
          <a:p>
            <a:pPr marL="11972" marR="4789" algn="just" defTabSz="862005">
              <a:lnSpc>
                <a:spcPct val="112700"/>
              </a:lnSpc>
              <a:spcBef>
                <a:spcPts val="85"/>
              </a:spcBef>
              <a:defRPr/>
            </a:pPr>
            <a:r>
              <a:rPr lang="ja-JP" altLang="en-US" sz="2074" dirty="0">
                <a:solidFill>
                  <a:srgbClr val="FF0000"/>
                </a:solidFill>
                <a:latin typeface="HGMaruGothicMPRO" panose="020F0600000000000000" pitchFamily="34" charset="-128"/>
                <a:ea typeface="HGMaruGothicMPRO" panose="020F0600000000000000" pitchFamily="34" charset="-128"/>
                <a:cs typeface="A-OTF Shin Maru Go Pro"/>
              </a:rPr>
              <a:t>　</a:t>
            </a:r>
            <a:r>
              <a:rPr lang="ja-JP" altLang="en-US" sz="2074" dirty="0">
                <a:latin typeface="HGMaruGothicMPRO" panose="020F0600000000000000" pitchFamily="34" charset="-128"/>
                <a:ea typeface="HGMaruGothicMPRO" panose="020F0600000000000000" pitchFamily="34" charset="-128"/>
                <a:cs typeface="A-OTF Shin Maru Go Pro"/>
              </a:rPr>
              <a:t>新規学校卒業者の募集・求人申込みを行う事業主は、応募者や求人申込みをしたハローワーク、職業紹介事業者などからの求めに応じ、</a:t>
            </a:r>
            <a:endParaRPr lang="en-US" altLang="ja-JP" sz="2074" dirty="0">
              <a:latin typeface="HGMaruGothicMPRO" panose="020F0600000000000000" pitchFamily="34" charset="-128"/>
              <a:ea typeface="HGMaruGothicMPRO" panose="020F0600000000000000" pitchFamily="34" charset="-128"/>
              <a:cs typeface="A-OTF Shin Maru Go Pro"/>
            </a:endParaRPr>
          </a:p>
          <a:p>
            <a:pPr marL="11972" marR="4789" algn="just" defTabSz="862005">
              <a:lnSpc>
                <a:spcPct val="112700"/>
              </a:lnSpc>
              <a:spcBef>
                <a:spcPts val="85"/>
              </a:spcBef>
              <a:defRPr/>
            </a:pPr>
            <a:r>
              <a:rPr lang="ja-JP" altLang="en-US" sz="2074" dirty="0">
                <a:latin typeface="HGMaruGothicMPRO" panose="020F0600000000000000" pitchFamily="34" charset="-128"/>
                <a:ea typeface="HGMaruGothicMPRO" panose="020F0600000000000000" pitchFamily="34" charset="-128"/>
                <a:cs typeface="A-OTF Shin Maru Go Pro"/>
              </a:rPr>
              <a:t>平均勤続年数や研修の有無・内容といった就労実態等の職場情報を提供しなければなりません。</a:t>
            </a:r>
            <a:endParaRPr lang="en-US" altLang="ja-JP" sz="2074" dirty="0">
              <a:latin typeface="HGMaruGothicMPRO" panose="020F0600000000000000" pitchFamily="34" charset="-128"/>
              <a:ea typeface="HGMaruGothicMPRO" panose="020F0600000000000000" pitchFamily="34" charset="-128"/>
              <a:cs typeface="A-OTF Shin Maru Go Pro"/>
            </a:endParaRPr>
          </a:p>
          <a:p>
            <a:pPr marL="11972" marR="4789" algn="just" defTabSz="862005">
              <a:lnSpc>
                <a:spcPct val="112700"/>
              </a:lnSpc>
              <a:spcBef>
                <a:spcPts val="85"/>
              </a:spcBef>
              <a:defRPr/>
            </a:pPr>
            <a:endParaRPr lang="en-US" altLang="ja-JP" sz="2074" dirty="0">
              <a:latin typeface="HGMaruGothicMPRO" panose="020F0600000000000000" pitchFamily="34" charset="-128"/>
              <a:ea typeface="HGMaruGothicMPRO" panose="020F0600000000000000" pitchFamily="34" charset="-128"/>
              <a:cs typeface="A-OTF Shin Maru Go Pro"/>
            </a:endParaRPr>
          </a:p>
          <a:p>
            <a:pPr marL="11972" marR="4789" algn="just" defTabSz="862005">
              <a:lnSpc>
                <a:spcPct val="112700"/>
              </a:lnSpc>
              <a:spcBef>
                <a:spcPts val="85"/>
              </a:spcBef>
              <a:defRPr/>
            </a:pPr>
            <a:r>
              <a:rPr lang="ja-JP" altLang="en-US" sz="2074" dirty="0">
                <a:latin typeface="HGMaruGothicMPRO" panose="020F0600000000000000" pitchFamily="34" charset="-128"/>
                <a:ea typeface="HGMaruGothicMPRO" panose="020F0600000000000000" pitchFamily="34" charset="-128"/>
                <a:cs typeface="A-OTF Shin Maru Go Pro"/>
              </a:rPr>
              <a:t>　若者の採用・育成に積極的で、若者の雇用管理の状況などが優良な中小企業（常時使用する労働者が</a:t>
            </a:r>
            <a:r>
              <a:rPr lang="en-US" altLang="ja-JP" sz="2074" dirty="0">
                <a:latin typeface="HGMaruGothicMPRO" panose="020F0600000000000000" pitchFamily="34" charset="-128"/>
                <a:ea typeface="HGMaruGothicMPRO" panose="020F0600000000000000" pitchFamily="34" charset="-128"/>
                <a:cs typeface="A-OTF Shin Maru Go Pro"/>
              </a:rPr>
              <a:t>300</a:t>
            </a:r>
            <a:r>
              <a:rPr lang="ja-JP" altLang="en-US" sz="2074" dirty="0">
                <a:latin typeface="HGMaruGothicMPRO" panose="020F0600000000000000" pitchFamily="34" charset="-128"/>
                <a:ea typeface="HGMaruGothicMPRO" panose="020F0600000000000000" pitchFamily="34" charset="-128"/>
                <a:cs typeface="A-OTF Shin Maru Go Pro"/>
              </a:rPr>
              <a:t>人以下）を厚生労働大臣が</a:t>
            </a:r>
            <a:r>
              <a:rPr sz="2074" b="1" dirty="0">
                <a:solidFill>
                  <a:srgbClr val="00B0F0"/>
                </a:solidFill>
                <a:latin typeface="HGMaruGothicMPRO" panose="020F0600000000000000" pitchFamily="34" charset="-128"/>
                <a:ea typeface="HGMaruGothicMPRO" panose="020F0600000000000000" pitchFamily="34" charset="-128"/>
                <a:cs typeface="ShinMGoPro-Medium"/>
              </a:rPr>
              <a:t>｢</a:t>
            </a:r>
            <a:r>
              <a:rPr sz="2074" b="1" dirty="0" err="1">
                <a:solidFill>
                  <a:srgbClr val="00B0F0"/>
                </a:solidFill>
                <a:latin typeface="HGMaruGothicMPRO" panose="020F0600000000000000" pitchFamily="34" charset="-128"/>
                <a:ea typeface="HGMaruGothicMPRO" panose="020F0600000000000000" pitchFamily="34" charset="-128"/>
                <a:cs typeface="ShinMGoPro-Medium"/>
              </a:rPr>
              <a:t>ユースエール認定企業｣</a:t>
            </a:r>
            <a:r>
              <a:rPr sz="2074" dirty="0" err="1">
                <a:solidFill>
                  <a:prstClr val="black"/>
                </a:solidFill>
                <a:latin typeface="HGMaruGothicMPRO" panose="020F0600000000000000" pitchFamily="34" charset="-128"/>
                <a:ea typeface="HGMaruGothicMPRO" panose="020F0600000000000000" pitchFamily="34" charset="-128"/>
                <a:cs typeface="A-OTF Shin Maru Go Pro"/>
              </a:rPr>
              <a:t>として認定しています</a:t>
            </a:r>
            <a:r>
              <a:rPr sz="2074" dirty="0">
                <a:solidFill>
                  <a:prstClr val="black"/>
                </a:solidFill>
                <a:latin typeface="HGMaruGothicMPRO" panose="020F0600000000000000" pitchFamily="34" charset="-128"/>
                <a:ea typeface="HGMaruGothicMPRO" panose="020F0600000000000000" pitchFamily="34" charset="-128"/>
                <a:cs typeface="A-OTF Shin Maru Go Pro"/>
              </a:rPr>
              <a:t>。</a:t>
            </a:r>
          </a:p>
        </p:txBody>
      </p:sp>
      <p:sp>
        <p:nvSpPr>
          <p:cNvPr id="8" name="object 5">
            <a:extLst>
              <a:ext uri="{FF2B5EF4-FFF2-40B4-BE49-F238E27FC236}">
                <a16:creationId xmlns:a16="http://schemas.microsoft.com/office/drawing/2014/main" id="{8D770566-4323-4C05-9D1A-47ADE086BD91}"/>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6">
            <a:extLst>
              <a:ext uri="{FF2B5EF4-FFF2-40B4-BE49-F238E27FC236}">
                <a16:creationId xmlns:a16="http://schemas.microsoft.com/office/drawing/2014/main" id="{9ACA6BBC-FCE1-4C1A-A628-C23C929EF656}"/>
              </a:ext>
            </a:extLst>
          </p:cNvPr>
          <p:cNvSpPr txBox="1">
            <a:spLocks/>
          </p:cNvSpPr>
          <p:nvPr/>
        </p:nvSpPr>
        <p:spPr>
          <a:xfrm>
            <a:off x="709367" y="897519"/>
            <a:ext cx="8540203" cy="421981"/>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640" b="1" dirty="0">
                <a:solidFill>
                  <a:prstClr val="white"/>
                </a:solidFill>
                <a:latin typeface="HGMaruGothicMPRO" panose="020F0600000000000000" pitchFamily="34" charset="-128"/>
                <a:ea typeface="HGMaruGothicMPRO" panose="020F0600000000000000" pitchFamily="34" charset="-128"/>
                <a:cs typeface="ShinMGoPro-DeBold"/>
              </a:rPr>
              <a:t>「若者雇用促進法」</a:t>
            </a:r>
          </a:p>
        </p:txBody>
      </p:sp>
      <p:sp>
        <p:nvSpPr>
          <p:cNvPr id="13"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16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4AFF1654-5686-7E41-825A-CD45FCF63DB7}"/>
              </a:ext>
            </a:extLst>
          </p:cNvPr>
          <p:cNvGrpSpPr/>
          <p:nvPr/>
        </p:nvGrpSpPr>
        <p:grpSpPr>
          <a:xfrm>
            <a:off x="892009" y="2778803"/>
            <a:ext cx="9071067" cy="3008923"/>
            <a:chOff x="555614" y="3267676"/>
            <a:chExt cx="9622055" cy="3191690"/>
          </a:xfrm>
        </p:grpSpPr>
        <p:sp>
          <p:nvSpPr>
            <p:cNvPr id="2" name="object 63">
              <a:extLst>
                <a:ext uri="{FF2B5EF4-FFF2-40B4-BE49-F238E27FC236}">
                  <a16:creationId xmlns:a16="http://schemas.microsoft.com/office/drawing/2014/main" id="{3CC88E94-53B9-3040-8ADB-E84B065A0250}"/>
                </a:ext>
              </a:extLst>
            </p:cNvPr>
            <p:cNvSpPr/>
            <p:nvPr/>
          </p:nvSpPr>
          <p:spPr>
            <a:xfrm>
              <a:off x="555614" y="3267676"/>
              <a:ext cx="9622055" cy="3191690"/>
            </a:xfrm>
            <a:prstGeom prst="roundRect">
              <a:avLst>
                <a:gd name="adj" fmla="val 4840"/>
              </a:avLst>
            </a:prstGeom>
            <a:solidFill>
              <a:srgbClr val="FFFDE8"/>
            </a:solidFill>
            <a:ln w="15875">
              <a:solidFill>
                <a:srgbClr val="00B0F0"/>
              </a:solidFill>
            </a:ln>
          </p:spPr>
          <p:txBody>
            <a:bodyPr wrap="square" lIns="0" tIns="0" rIns="0" bIns="0" rtlCol="0"/>
            <a:lstStyle/>
            <a:p>
              <a:pPr defTabSz="861993">
                <a:defRPr/>
              </a:pPr>
              <a:endParaRPr sz="1696" dirty="0">
                <a:solidFill>
                  <a:srgbClr val="FF0000"/>
                </a:solidFill>
                <a:latin typeface="HGMaruGothicMPRO" panose="020F0600000000000000" pitchFamily="34" charset="-128"/>
                <a:ea typeface="HGMaruGothicMPRO" panose="020F0600000000000000" pitchFamily="34" charset="-128"/>
              </a:endParaRPr>
            </a:p>
          </p:txBody>
        </p:sp>
        <p:sp>
          <p:nvSpPr>
            <p:cNvPr id="7" name="object 14">
              <a:extLst>
                <a:ext uri="{FF2B5EF4-FFF2-40B4-BE49-F238E27FC236}">
                  <a16:creationId xmlns:a16="http://schemas.microsoft.com/office/drawing/2014/main" id="{2FCB24C3-EEE7-BA45-B788-45C05A99F543}"/>
                </a:ext>
              </a:extLst>
            </p:cNvPr>
            <p:cNvSpPr txBox="1"/>
            <p:nvPr/>
          </p:nvSpPr>
          <p:spPr>
            <a:xfrm>
              <a:off x="739472" y="3663916"/>
              <a:ext cx="9314657" cy="2706698"/>
            </a:xfrm>
            <a:prstGeom prst="rect">
              <a:avLst/>
            </a:prstGeom>
          </p:spPr>
          <p:txBody>
            <a:bodyPr vert="horz" wrap="square" lIns="0" tIns="10775" rIns="0" bIns="0" rtlCol="0">
              <a:spAutoFit/>
            </a:bodyPr>
            <a:lstStyle/>
            <a:p>
              <a:pPr marL="11972" defTabSz="861993">
                <a:defRPr/>
              </a:pP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1)   </a:t>
              </a:r>
              <a:r>
                <a:rPr lang="ja-JP" altLang="en-US" sz="2073" b="1" dirty="0">
                  <a:solidFill>
                    <a:srgbClr val="00B0F0"/>
                  </a:solidFill>
                  <a:latin typeface="HGMaruGothicMPRO" panose="020F0600000000000000" pitchFamily="34" charset="-128"/>
                  <a:ea typeface="HGMaruGothicMPRO" panose="020F0600000000000000" pitchFamily="34" charset="-128"/>
                  <a:cs typeface="ShinMGoPro-DeBold"/>
                </a:rPr>
                <a:t>離職率が</a:t>
              </a:r>
              <a:r>
                <a:rPr lang="en-US" altLang="ja-JP" sz="2073" b="1" dirty="0">
                  <a:solidFill>
                    <a:srgbClr val="00B0F0"/>
                  </a:solidFill>
                  <a:latin typeface="HGMaruGothicMPRO" panose="020F0600000000000000" pitchFamily="34" charset="-128"/>
                  <a:ea typeface="HGMaruGothicMPRO" panose="020F0600000000000000" pitchFamily="34" charset="-128"/>
                  <a:cs typeface="ShinMGoPro-DeBold"/>
                </a:rPr>
                <a:t>20</a:t>
              </a:r>
              <a:r>
                <a:rPr lang="ja-JP" altLang="en-US" sz="2073" b="1" dirty="0">
                  <a:solidFill>
                    <a:srgbClr val="00B0F0"/>
                  </a:solidFill>
                  <a:latin typeface="HGMaruGothicMPRO" panose="020F0600000000000000" pitchFamily="34" charset="-128"/>
                  <a:ea typeface="HGMaruGothicMPRO" panose="020F0600000000000000" pitchFamily="34" charset="-128"/>
                  <a:cs typeface="ShinMGoPro-DeBold"/>
                </a:rPr>
                <a:t>％以下</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新卒者などの直近三事業年度</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a:t>
              </a:r>
            </a:p>
            <a:p>
              <a:pPr marL="11972" defTabSz="861993">
                <a:lnSpc>
                  <a:spcPct val="150000"/>
                </a:lnSpc>
                <a:defRPr/>
              </a:pP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2)</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a:t>
              </a:r>
              <a:r>
                <a:rPr lang="ja-JP" altLang="en-US" sz="2073" b="1" dirty="0">
                  <a:solidFill>
                    <a:srgbClr val="00B0F0"/>
                  </a:solidFill>
                  <a:latin typeface="HGMaruGothicMPRO" panose="020F0600000000000000" pitchFamily="34" charset="-128"/>
                  <a:ea typeface="HGMaruGothicMPRO" panose="020F0600000000000000" pitchFamily="34" charset="-128"/>
                  <a:cs typeface="ShinMGoPro-DeBold"/>
                </a:rPr>
                <a:t>所定外労働時間が</a:t>
              </a:r>
              <a:r>
                <a:rPr lang="en-US" altLang="ja-JP" sz="2073" b="1" dirty="0">
                  <a:solidFill>
                    <a:srgbClr val="00B0F0"/>
                  </a:solidFill>
                  <a:latin typeface="HGMaruGothicMPRO" panose="020F0600000000000000" pitchFamily="34" charset="-128"/>
                  <a:ea typeface="HGMaruGothicMPRO" panose="020F0600000000000000" pitchFamily="34" charset="-128"/>
                  <a:cs typeface="ShinMGoPro-DeBold"/>
                </a:rPr>
                <a:t>20</a:t>
              </a:r>
              <a:r>
                <a:rPr lang="ja-JP" altLang="en-US" sz="2073" b="1" dirty="0">
                  <a:solidFill>
                    <a:srgbClr val="00B0F0"/>
                  </a:solidFill>
                  <a:latin typeface="HGMaruGothicMPRO" panose="020F0600000000000000" pitchFamily="34" charset="-128"/>
                  <a:ea typeface="HGMaruGothicMPRO" panose="020F0600000000000000" pitchFamily="34" charset="-128"/>
                  <a:cs typeface="ShinMGoPro-DeBold"/>
                </a:rPr>
                <a:t>時間以下 </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前事業年度の正社員の月平均</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a:t>
              </a:r>
              <a:endParaRPr lang="en-US" altLang="ja-JP" sz="207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defRPr/>
              </a:pP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かつ</a:t>
              </a:r>
              <a:r>
                <a:rPr lang="ja-JP" altLang="en-US" sz="2073" b="1" dirty="0">
                  <a:solidFill>
                    <a:srgbClr val="00B0F0"/>
                  </a:solidFill>
                  <a:latin typeface="HGMaruGothicMPRO" panose="020F0600000000000000" pitchFamily="34" charset="-128"/>
                  <a:ea typeface="HGMaruGothicMPRO" panose="020F0600000000000000" pitchFamily="34" charset="-128"/>
                  <a:cs typeface="ShinMGoPro-DeBold"/>
                </a:rPr>
                <a:t>月平均の法定時間外労働</a:t>
              </a:r>
              <a:r>
                <a:rPr lang="en-US" altLang="ja-JP" sz="2073" b="1" dirty="0">
                  <a:solidFill>
                    <a:srgbClr val="00B0F0"/>
                  </a:solidFill>
                  <a:latin typeface="HGMaruGothicMPRO" panose="020F0600000000000000" pitchFamily="34" charset="-128"/>
                  <a:ea typeface="HGMaruGothicMPRO" panose="020F0600000000000000" pitchFamily="34" charset="-128"/>
                  <a:cs typeface="ShinMGoPro-DeBold"/>
                </a:rPr>
                <a:t>60</a:t>
              </a:r>
              <a:r>
                <a:rPr lang="ja-JP" altLang="en-US" sz="2073" b="1" dirty="0">
                  <a:solidFill>
                    <a:srgbClr val="00B0F0"/>
                  </a:solidFill>
                  <a:latin typeface="HGMaruGothicMPRO" panose="020F0600000000000000" pitchFamily="34" charset="-128"/>
                  <a:ea typeface="HGMaruGothicMPRO" panose="020F0600000000000000" pitchFamily="34" charset="-128"/>
                  <a:cs typeface="ShinMGoPro-DeBold"/>
                </a:rPr>
                <a:t>時間以上の正社員ゼロ</a:t>
              </a:r>
            </a:p>
            <a:p>
              <a:pPr marL="11972" defTabSz="861993">
                <a:lnSpc>
                  <a:spcPct val="150000"/>
                </a:lnSpc>
                <a:defRPr/>
              </a:pP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3)</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正社員の有給休暇年平均の取得日数が年</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10</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日以上</a:t>
              </a:r>
            </a:p>
            <a:p>
              <a:pPr marL="11972" defTabSz="861993">
                <a:lnSpc>
                  <a:spcPts val="1791"/>
                </a:lnSpc>
                <a:defRPr/>
              </a:pP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a:t>
              </a:r>
              <a:r>
                <a:rPr lang="ja-JP" altLang="en-US" sz="1696" dirty="0">
                  <a:solidFill>
                    <a:srgbClr val="FF0000"/>
                  </a:solidFill>
                  <a:latin typeface="HGMaruGothicMPRO" panose="020F0600000000000000" pitchFamily="34" charset="-128"/>
                  <a:ea typeface="HGMaruGothicMPRO" panose="020F0600000000000000" pitchFamily="34" charset="-128"/>
                  <a:cs typeface="ShinMGoPro-DeBold"/>
                </a:rPr>
                <a:t>　</a:t>
              </a:r>
              <a:r>
                <a:rPr lang="ja-JP" altLang="en-US" sz="1696" dirty="0">
                  <a:solidFill>
                    <a:prstClr val="black"/>
                  </a:solidFill>
                  <a:latin typeface="HGMaruGothicMPRO" panose="020F0600000000000000" pitchFamily="34" charset="-128"/>
                  <a:ea typeface="HGMaruGothicMPRO" panose="020F0600000000000000" pitchFamily="34" charset="-128"/>
                  <a:cs typeface="ShinMGoPro-DeBold"/>
                </a:rPr>
                <a:t>または年間付与日数に対する取得率の平均</a:t>
              </a:r>
              <a:r>
                <a:rPr lang="en-US" altLang="ja-JP" sz="1696" dirty="0">
                  <a:solidFill>
                    <a:prstClr val="black"/>
                  </a:solidFill>
                  <a:latin typeface="HGMaruGothicMPRO" panose="020F0600000000000000" pitchFamily="34" charset="-128"/>
                  <a:ea typeface="HGMaruGothicMPRO" panose="020F0600000000000000" pitchFamily="34" charset="-128"/>
                  <a:cs typeface="ShinMGoPro-DeBold"/>
                </a:rPr>
                <a:t>70%</a:t>
              </a:r>
              <a:r>
                <a:rPr lang="ja-JP" altLang="en-US" sz="1696" dirty="0">
                  <a:solidFill>
                    <a:prstClr val="black"/>
                  </a:solidFill>
                  <a:latin typeface="HGMaruGothicMPRO" panose="020F0600000000000000" pitchFamily="34" charset="-128"/>
                  <a:ea typeface="HGMaruGothicMPRO" panose="020F0600000000000000" pitchFamily="34" charset="-128"/>
                  <a:cs typeface="ShinMGoPro-DeBold"/>
                </a:rPr>
                <a:t>以上（前事業年度）</a:t>
              </a:r>
              <a:endParaRPr lang="en-US" altLang="ja-JP" sz="1696"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565"/>
                </a:spcBef>
                <a:defRPr/>
              </a:pP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４</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男性労働者の育児休業等取得者が１人以上または女性労働者の　</a:t>
              </a:r>
              <a:endParaRPr lang="en-US" altLang="ja-JP" sz="207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defRPr/>
              </a:pP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　　育児休業等取得率が</a:t>
              </a:r>
              <a:r>
                <a:rPr lang="en-US" altLang="ja-JP" sz="2073" dirty="0">
                  <a:solidFill>
                    <a:prstClr val="black"/>
                  </a:solidFill>
                  <a:latin typeface="HGMaruGothicMPRO" panose="020F0600000000000000" pitchFamily="34" charset="-128"/>
                  <a:ea typeface="HGMaruGothicMPRO" panose="020F0600000000000000" pitchFamily="34" charset="-128"/>
                  <a:cs typeface="ShinMGoPro-DeBold"/>
                </a:rPr>
                <a:t>75%</a:t>
              </a:r>
              <a:r>
                <a:rPr lang="ja-JP" altLang="en-US" sz="2073" dirty="0">
                  <a:solidFill>
                    <a:prstClr val="black"/>
                  </a:solidFill>
                  <a:latin typeface="HGMaruGothicMPRO" panose="020F0600000000000000" pitchFamily="34" charset="-128"/>
                  <a:ea typeface="HGMaruGothicMPRO" panose="020F0600000000000000" pitchFamily="34" charset="-128"/>
                  <a:cs typeface="ShinMGoPro-DeBold"/>
                </a:rPr>
                <a:t>以上（直近三事業年度）</a:t>
              </a:r>
              <a:endParaRPr lang="en-US" altLang="ja-JP" sz="1885" dirty="0">
                <a:solidFill>
                  <a:srgbClr val="FF0000"/>
                </a:solidFill>
                <a:latin typeface="HGMaruGothicMPRO" panose="020F0600000000000000" pitchFamily="34" charset="-128"/>
                <a:ea typeface="HGMaruGothicMPRO" panose="020F0600000000000000" pitchFamily="34" charset="-128"/>
                <a:cs typeface="ShinMGoPro-DeBold"/>
              </a:endParaRPr>
            </a:p>
          </p:txBody>
        </p:sp>
        <p:sp>
          <p:nvSpPr>
            <p:cNvPr id="22" name="テキスト ボックス 21"/>
            <p:cNvSpPr txBox="1"/>
            <p:nvPr/>
          </p:nvSpPr>
          <p:spPr>
            <a:xfrm>
              <a:off x="830691" y="3267676"/>
              <a:ext cx="2799152" cy="467195"/>
            </a:xfrm>
            <a:prstGeom prst="rect">
              <a:avLst/>
            </a:prstGeom>
            <a:noFill/>
          </p:spPr>
          <p:txBody>
            <a:bodyPr wrap="none" rtlCol="0">
              <a:spAutoFit/>
            </a:bodyPr>
            <a:lstStyle/>
            <a:p>
              <a:pPr defTabSz="861993">
                <a:defRPr/>
              </a:pPr>
              <a:r>
                <a:rPr lang="en-US" altLang="ja-JP" sz="2262" b="1" dirty="0">
                  <a:solidFill>
                    <a:prstClr val="black"/>
                  </a:solidFill>
                  <a:latin typeface="HG丸ｺﾞｼｯｸM-PRO" panose="020F0600000000000000" pitchFamily="50" charset="-128"/>
                  <a:ea typeface="HG丸ｺﾞｼｯｸM-PRO" panose="020F0600000000000000" pitchFamily="50" charset="-128"/>
                </a:rPr>
                <a:t>&lt;</a:t>
              </a:r>
              <a:r>
                <a:rPr lang="ja-JP" altLang="en-US" sz="2262" b="1" dirty="0">
                  <a:solidFill>
                    <a:prstClr val="black"/>
                  </a:solidFill>
                  <a:latin typeface="HG丸ｺﾞｼｯｸM-PRO" panose="020F0600000000000000" pitchFamily="50" charset="-128"/>
                  <a:ea typeface="HG丸ｺﾞｼｯｸM-PRO" panose="020F0600000000000000" pitchFamily="50" charset="-128"/>
                </a:rPr>
                <a:t>認定基準の一部＞</a:t>
              </a:r>
            </a:p>
          </p:txBody>
        </p:sp>
      </p:grpSp>
      <p:sp>
        <p:nvSpPr>
          <p:cNvPr id="6" name="object 15">
            <a:extLst>
              <a:ext uri="{FF2B5EF4-FFF2-40B4-BE49-F238E27FC236}">
                <a16:creationId xmlns:a16="http://schemas.microsoft.com/office/drawing/2014/main" id="{FDF85EBC-FCE1-204D-84B8-2CFB0C7F2B9C}"/>
              </a:ext>
            </a:extLst>
          </p:cNvPr>
          <p:cNvSpPr txBox="1"/>
          <p:nvPr/>
        </p:nvSpPr>
        <p:spPr>
          <a:xfrm>
            <a:off x="982792" y="6189576"/>
            <a:ext cx="8954601" cy="671979"/>
          </a:xfrm>
          <a:prstGeom prst="rect">
            <a:avLst/>
          </a:prstGeom>
        </p:spPr>
        <p:txBody>
          <a:bodyPr vert="horz" wrap="square" lIns="0" tIns="0" rIns="0" bIns="0" rtlCol="0">
            <a:spAutoFit/>
          </a:bodyPr>
          <a:lstStyle/>
          <a:p>
            <a:pPr marL="85002" defTabSz="861993">
              <a:spcBef>
                <a:spcPts val="1334"/>
              </a:spcBef>
              <a:defRPr/>
            </a:pPr>
            <a:r>
              <a:rPr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厚生労働省「ユースエール認定制度」</a:t>
            </a:r>
            <a:r>
              <a:rPr lang="en-US" sz="1400" dirty="0">
                <a:solidFill>
                  <a:prstClr val="black"/>
                </a:solidFill>
                <a:latin typeface="HG丸ｺﾞｼｯｸM-PRO" panose="020F0600000000000000" pitchFamily="50" charset="-128"/>
                <a:ea typeface="HG丸ｺﾞｼｯｸM-PRO" panose="020F0600000000000000" pitchFamily="50" charset="-128"/>
                <a:cs typeface="A-OTF Shin Maru Go Pro"/>
              </a:rPr>
              <a:t>https://www.mhlw.go.jp/stf/seisakunitsuite/bunya/0000100266.html</a:t>
            </a:r>
          </a:p>
          <a:p>
            <a:pPr marL="11972" defTabSz="861993">
              <a:spcBef>
                <a:spcPts val="212"/>
              </a:spcBef>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A-OTF Shin Maru Go Pro"/>
              </a:rPr>
              <a:t>「若者雇用促進総合サイト」</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A-OTF Shin Maru Go Pro"/>
              </a:rPr>
              <a:t>https://wakamono-koyou-sokushin.mhlw.go.jp/search/service/top.action</a:t>
            </a:r>
            <a:endParaRPr lang="en-US" sz="14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p:txBody>
      </p:sp>
      <p:pic>
        <p:nvPicPr>
          <p:cNvPr id="10" name="図 9">
            <a:extLst>
              <a:ext uri="{FF2B5EF4-FFF2-40B4-BE49-F238E27FC236}">
                <a16:creationId xmlns:a16="http://schemas.microsoft.com/office/drawing/2014/main" id="{C817ACC0-C734-4397-A2E8-A24C5E86E1C1}"/>
              </a:ext>
            </a:extLst>
          </p:cNvPr>
          <p:cNvPicPr>
            <a:picLocks noChangeAspect="1"/>
          </p:cNvPicPr>
          <p:nvPr/>
        </p:nvPicPr>
        <p:blipFill>
          <a:blip r:embed="rId3">
            <a:alphaModFix/>
          </a:blip>
          <a:stretch>
            <a:fillRect/>
          </a:stretch>
        </p:blipFill>
        <p:spPr>
          <a:xfrm>
            <a:off x="8756088" y="1717762"/>
            <a:ext cx="1047572" cy="1047572"/>
          </a:xfrm>
          <a:prstGeom prst="rect">
            <a:avLst/>
          </a:prstGeom>
        </p:spPr>
      </p:pic>
      <p:sp>
        <p:nvSpPr>
          <p:cNvPr id="11" name="object 5">
            <a:extLst>
              <a:ext uri="{FF2B5EF4-FFF2-40B4-BE49-F238E27FC236}">
                <a16:creationId xmlns:a16="http://schemas.microsoft.com/office/drawing/2014/main" id="{67B60FA9-5F47-479B-9B5A-235293BEB599}"/>
              </a:ext>
            </a:extLst>
          </p:cNvPr>
          <p:cNvSpPr/>
          <p:nvPr/>
        </p:nvSpPr>
        <p:spPr>
          <a:xfrm>
            <a:off x="588267" y="816567"/>
            <a:ext cx="9503378" cy="59444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1993">
              <a:defRPr/>
            </a:pPr>
            <a:r>
              <a:rPr lang="ja-JP" altLang="en-US" sz="3017" b="1" dirty="0">
                <a:solidFill>
                  <a:prstClr val="white"/>
                </a:solidFill>
                <a:latin typeface="HGMaruGothicMPRO" panose="020F0600000000000000" pitchFamily="34" charset="-128"/>
                <a:ea typeface="HGMaruGothicMPRO" panose="020F0600000000000000" pitchFamily="34" charset="-128"/>
              </a:rPr>
              <a:t>　</a:t>
            </a:r>
            <a:r>
              <a:rPr lang="ja-JP" altLang="en-US" sz="2070" b="1" dirty="0">
                <a:solidFill>
                  <a:prstClr val="white"/>
                </a:solidFill>
                <a:latin typeface="HGMaruGothicMPRO" panose="020F0600000000000000" pitchFamily="34" charset="-128"/>
                <a:ea typeface="HGMaruGothicMPRO" panose="020F0600000000000000" pitchFamily="34" charset="-128"/>
              </a:rPr>
              <a:t>「ユースエール認定制度」</a:t>
            </a:r>
          </a:p>
        </p:txBody>
      </p:sp>
      <p:grpSp>
        <p:nvGrpSpPr>
          <p:cNvPr id="18" name="グループ化 17">
            <a:extLst>
              <a:ext uri="{FF2B5EF4-FFF2-40B4-BE49-F238E27FC236}">
                <a16:creationId xmlns:a16="http://schemas.microsoft.com/office/drawing/2014/main" id="{27B62F62-ED10-9E4D-AE8C-42B320257201}"/>
              </a:ext>
            </a:extLst>
          </p:cNvPr>
          <p:cNvGrpSpPr/>
          <p:nvPr/>
        </p:nvGrpSpPr>
        <p:grpSpPr>
          <a:xfrm>
            <a:off x="5050058" y="5787727"/>
            <a:ext cx="530950" cy="401849"/>
            <a:chOff x="5142558" y="5269953"/>
            <a:chExt cx="407034" cy="661813"/>
          </a:xfrm>
        </p:grpSpPr>
        <p:sp>
          <p:nvSpPr>
            <p:cNvPr id="19" name="object 8">
              <a:extLst>
                <a:ext uri="{FF2B5EF4-FFF2-40B4-BE49-F238E27FC236}">
                  <a16:creationId xmlns:a16="http://schemas.microsoft.com/office/drawing/2014/main" id="{08B85F79-51D5-E94F-BBE1-4BC0B450E029}"/>
                </a:ext>
              </a:extLst>
            </p:cNvPr>
            <p:cNvSpPr/>
            <p:nvPr/>
          </p:nvSpPr>
          <p:spPr>
            <a:xfrm>
              <a:off x="5142558" y="5608271"/>
              <a:ext cx="407034" cy="323495"/>
            </a:xfrm>
            <a:custGeom>
              <a:avLst/>
              <a:gdLst/>
              <a:ahLst/>
              <a:cxnLst/>
              <a:rect l="l" t="t" r="r" b="b"/>
              <a:pathLst>
                <a:path w="407035" h="204470">
                  <a:moveTo>
                    <a:pt x="406882" y="0"/>
                  </a:moveTo>
                  <a:lnTo>
                    <a:pt x="0" y="0"/>
                  </a:lnTo>
                  <a:lnTo>
                    <a:pt x="203441" y="204215"/>
                  </a:lnTo>
                  <a:lnTo>
                    <a:pt x="406882" y="0"/>
                  </a:lnTo>
                  <a:close/>
                </a:path>
              </a:pathLst>
            </a:custGeom>
            <a:solidFill>
              <a:srgbClr val="00C0F3"/>
            </a:solidFill>
          </p:spPr>
          <p:txBody>
            <a:bodyPr wrap="square" lIns="0" tIns="0" rIns="0" bIns="0" rtlCol="0"/>
            <a:lstStyle/>
            <a:p>
              <a:pPr defTabSz="861993">
                <a:defRPr/>
              </a:pPr>
              <a:endParaRPr sz="1696" dirty="0">
                <a:solidFill>
                  <a:srgbClr val="FF0000"/>
                </a:solidFill>
                <a:latin typeface="HGMaruGothicMPRO" panose="020F0600000000000000" pitchFamily="34" charset="-128"/>
                <a:ea typeface="HGMaruGothicMPRO" panose="020F0600000000000000" pitchFamily="34" charset="-128"/>
              </a:endParaRPr>
            </a:p>
          </p:txBody>
        </p:sp>
        <p:sp>
          <p:nvSpPr>
            <p:cNvPr id="20" name="object 9">
              <a:extLst>
                <a:ext uri="{FF2B5EF4-FFF2-40B4-BE49-F238E27FC236}">
                  <a16:creationId xmlns:a16="http://schemas.microsoft.com/office/drawing/2014/main" id="{23715E7E-2453-F64C-9898-D8D0DBF11FEB}"/>
                </a:ext>
              </a:extLst>
            </p:cNvPr>
            <p:cNvSpPr/>
            <p:nvPr/>
          </p:nvSpPr>
          <p:spPr>
            <a:xfrm>
              <a:off x="5262308" y="5269953"/>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1993">
                <a:defRPr/>
              </a:pPr>
              <a:endParaRPr sz="1696" dirty="0">
                <a:solidFill>
                  <a:srgbClr val="FF0000"/>
                </a:solidFill>
                <a:latin typeface="HGMaruGothicMPRO" panose="020F0600000000000000" pitchFamily="34" charset="-128"/>
                <a:ea typeface="HGMaruGothicMPRO" panose="020F0600000000000000" pitchFamily="34" charset="-128"/>
              </a:endParaRPr>
            </a:p>
          </p:txBody>
        </p:sp>
      </p:grpSp>
      <p:sp>
        <p:nvSpPr>
          <p:cNvPr id="17" name="object 4">
            <a:extLst>
              <a:ext uri="{FF2B5EF4-FFF2-40B4-BE49-F238E27FC236}">
                <a16:creationId xmlns:a16="http://schemas.microsoft.com/office/drawing/2014/main" id="{94DDF144-212B-394A-B960-501165CF0E00}"/>
              </a:ext>
            </a:extLst>
          </p:cNvPr>
          <p:cNvSpPr txBox="1"/>
          <p:nvPr/>
        </p:nvSpPr>
        <p:spPr>
          <a:xfrm>
            <a:off x="8542025" y="415418"/>
            <a:ext cx="998121" cy="212474"/>
          </a:xfrm>
          <a:prstGeom prst="rect">
            <a:avLst/>
          </a:prstGeom>
        </p:spPr>
        <p:txBody>
          <a:bodyPr vert="horz" wrap="square" lIns="0" tIns="13823" rIns="0" bIns="0" rtlCol="0">
            <a:spAutoFit/>
          </a:bodyPr>
          <a:lstStyle/>
          <a:p>
            <a:pPr marL="10238" defTabSz="861993">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テキスト ボックス 20"/>
          <p:cNvSpPr txBox="1"/>
          <p:nvPr/>
        </p:nvSpPr>
        <p:spPr>
          <a:xfrm>
            <a:off x="9445173" y="401120"/>
            <a:ext cx="617477" cy="266355"/>
          </a:xfrm>
          <a:prstGeom prst="rect">
            <a:avLst/>
          </a:prstGeom>
          <a:noFill/>
        </p:spPr>
        <p:txBody>
          <a:bodyPr wrap="none" rtlCol="0">
            <a:spAutoFit/>
          </a:bodyPr>
          <a:lstStyle/>
          <a:p>
            <a:pPr defTabSz="861993">
              <a:defRPr/>
            </a:pPr>
            <a:r>
              <a:rPr lang="ja-JP" altLang="en-US" sz="1131" dirty="0">
                <a:solidFill>
                  <a:srgbClr val="1B93C9"/>
                </a:solidFill>
                <a:latin typeface="ＭＳ ゴシック" pitchFamily="49" charset="-128"/>
                <a:ea typeface="ＭＳ ゴシック" pitchFamily="49" charset="-128"/>
              </a:rPr>
              <a:t>★★★</a:t>
            </a:r>
          </a:p>
        </p:txBody>
      </p:sp>
      <p:sp>
        <p:nvSpPr>
          <p:cNvPr id="23" name="object 13">
            <a:extLst>
              <a:ext uri="{FF2B5EF4-FFF2-40B4-BE49-F238E27FC236}">
                <a16:creationId xmlns:a16="http://schemas.microsoft.com/office/drawing/2014/main" id="{E7141791-5A2F-C8D8-7670-981D33FE247D}"/>
              </a:ext>
            </a:extLst>
          </p:cNvPr>
          <p:cNvSpPr txBox="1"/>
          <p:nvPr/>
        </p:nvSpPr>
        <p:spPr>
          <a:xfrm>
            <a:off x="849057" y="1613788"/>
            <a:ext cx="7702763" cy="1047126"/>
          </a:xfrm>
          <a:prstGeom prst="rect">
            <a:avLst/>
          </a:prstGeom>
        </p:spPr>
        <p:txBody>
          <a:bodyPr vert="horz" wrap="square" lIns="0" tIns="10775" rIns="0" bIns="0" rtlCol="0">
            <a:spAutoFit/>
          </a:bodyPr>
          <a:lstStyle/>
          <a:p>
            <a:pPr marL="11972" marR="6585" algn="just" defTabSz="861993">
              <a:lnSpc>
                <a:spcPct val="112700"/>
              </a:lnSpc>
              <a:spcBef>
                <a:spcPts val="4"/>
              </a:spcBef>
              <a:defRPr/>
            </a:pPr>
            <a:r>
              <a:rPr lang="ja-JP" altLang="en-US" sz="2073" dirty="0">
                <a:solidFill>
                  <a:prstClr val="black"/>
                </a:solidFill>
                <a:latin typeface="HGMaruGothicMPRO" panose="020F0600000000000000" pitchFamily="34" charset="-128"/>
                <a:ea typeface="HGMaruGothicMPRO" panose="020F0600000000000000" pitchFamily="34" charset="-128"/>
                <a:cs typeface="A-OTF Shin Maru Go Pro"/>
              </a:rPr>
              <a:t>　労働者数が</a:t>
            </a:r>
            <a:r>
              <a:rPr lang="en-US" altLang="ja-JP" sz="2073" dirty="0">
                <a:solidFill>
                  <a:prstClr val="black"/>
                </a:solidFill>
                <a:latin typeface="HGMaruGothicMPRO" panose="020F0600000000000000" pitchFamily="34" charset="-128"/>
                <a:ea typeface="HGMaruGothicMPRO" panose="020F0600000000000000" pitchFamily="34" charset="-128"/>
                <a:cs typeface="A-OTF Shin Maru Go Pro"/>
              </a:rPr>
              <a:t>300</a:t>
            </a:r>
            <a:r>
              <a:rPr lang="ja-JP" altLang="en-US" sz="2073" dirty="0">
                <a:solidFill>
                  <a:prstClr val="black"/>
                </a:solidFill>
                <a:latin typeface="HGMaruGothicMPRO" panose="020F0600000000000000" pitchFamily="34" charset="-128"/>
                <a:ea typeface="HGMaruGothicMPRO" panose="020F0600000000000000" pitchFamily="34" charset="-128"/>
                <a:cs typeface="A-OTF Shin Maru Go Pro"/>
              </a:rPr>
              <a:t>人以下の中小企業が次のような認定基準を満たした場合に、厚生労働省の認定を受けることができ、認定企業は、ユースエール認定企業マークを使用することが認められます。</a:t>
            </a:r>
            <a:endParaRPr sz="207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object 4">
            <a:extLst>
              <a:ext uri="{FF2B5EF4-FFF2-40B4-BE49-F238E27FC236}">
                <a16:creationId xmlns:a16="http://schemas.microsoft.com/office/drawing/2014/main" id="{934BF0FD-FAA6-FD4F-20EA-977316BC8713}"/>
              </a:ext>
            </a:extLst>
          </p:cNvPr>
          <p:cNvSpPr txBox="1"/>
          <p:nvPr/>
        </p:nvSpPr>
        <p:spPr>
          <a:xfrm>
            <a:off x="5682079" y="5910252"/>
            <a:ext cx="2681155" cy="207152"/>
          </a:xfrm>
          <a:prstGeom prst="rect">
            <a:avLst/>
          </a:prstGeom>
        </p:spPr>
        <p:txBody>
          <a:bodyPr vert="horz" wrap="square" lIns="0" tIns="13823" rIns="0" bIns="0" rtlCol="0">
            <a:spAutoFit/>
          </a:bodyPr>
          <a:lstStyle/>
          <a:p>
            <a:pPr defTabSz="861993">
              <a:lnSpc>
                <a:spcPts val="1508"/>
              </a:lnSpc>
              <a:defRPr/>
            </a:pPr>
            <a:r>
              <a:rPr lang="ja-JP" altLang="en-US" sz="2262" b="1" baseline="8888" dirty="0">
                <a:solidFill>
                  <a:srgbClr val="00B0F0"/>
                </a:solidFill>
                <a:latin typeface="HGMaruGothicMPRO" panose="020F0600000000000000" pitchFamily="34" charset="-128"/>
                <a:ea typeface="HGMaruGothicMPRO" panose="020F0600000000000000" pitchFamily="34" charset="-128"/>
                <a:cs typeface="A-OTF Shin Maru Go Pro"/>
              </a:rPr>
              <a:t>詳細については下記サイトに</a:t>
            </a:r>
            <a:endParaRPr sz="2262" b="1" dirty="0">
              <a:solidFill>
                <a:srgbClr val="00B0F0"/>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288235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29F5EE66-D202-A048-ADD1-B882B02AFA26}"/>
              </a:ext>
            </a:extLst>
          </p:cNvPr>
          <p:cNvSpPr/>
          <p:nvPr/>
        </p:nvSpPr>
        <p:spPr>
          <a:xfrm>
            <a:off x="899225" y="2458585"/>
            <a:ext cx="8894277" cy="3192818"/>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696AEE7A-0B0E-F740-A564-45271FD44B7A}"/>
              </a:ext>
            </a:extLst>
          </p:cNvPr>
          <p:cNvSpPr txBox="1">
            <a:spLocks/>
          </p:cNvSpPr>
          <p:nvPr/>
        </p:nvSpPr>
        <p:spPr>
          <a:xfrm>
            <a:off x="2553327" y="1620927"/>
            <a:ext cx="5201770" cy="478802"/>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13"/>
              </a:spcBef>
              <a:defRPr/>
            </a:pPr>
            <a:r>
              <a:rPr lang="ja-JP" altLang="en-US" sz="3017" b="1" dirty="0">
                <a:solidFill>
                  <a:prstClr val="black"/>
                </a:solidFill>
                <a:latin typeface="HGMaruGothicMPRO" panose="020F0600000000000000" pitchFamily="34" charset="-128"/>
                <a:ea typeface="HGMaruGothicMPRO" panose="020F0600000000000000" pitchFamily="34" charset="-128"/>
              </a:rPr>
              <a:t>安全衛生優良企業公表制度</a:t>
            </a:r>
          </a:p>
        </p:txBody>
      </p:sp>
      <p:sp>
        <p:nvSpPr>
          <p:cNvPr id="5" name="object 4">
            <a:extLst>
              <a:ext uri="{FF2B5EF4-FFF2-40B4-BE49-F238E27FC236}">
                <a16:creationId xmlns:a16="http://schemas.microsoft.com/office/drawing/2014/main" id="{671D1BB3-7B6B-3B47-80EF-7DF3B8398B89}"/>
              </a:ext>
            </a:extLst>
          </p:cNvPr>
          <p:cNvSpPr/>
          <p:nvPr/>
        </p:nvSpPr>
        <p:spPr>
          <a:xfrm>
            <a:off x="7466623" y="1473055"/>
            <a:ext cx="899405" cy="885570"/>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7">
            <a:extLst>
              <a:ext uri="{FF2B5EF4-FFF2-40B4-BE49-F238E27FC236}">
                <a16:creationId xmlns:a16="http://schemas.microsoft.com/office/drawing/2014/main" id="{8A3C34C6-C640-3C4E-B61E-5E62F34293E2}"/>
              </a:ext>
            </a:extLst>
          </p:cNvPr>
          <p:cNvSpPr txBox="1">
            <a:spLocks/>
          </p:cNvSpPr>
          <p:nvPr/>
        </p:nvSpPr>
        <p:spPr>
          <a:xfrm>
            <a:off x="1473620" y="2543634"/>
            <a:ext cx="7838591" cy="2860278"/>
          </a:xfrm>
          <a:prstGeom prst="rect">
            <a:avLst/>
          </a:prstGeom>
        </p:spPr>
        <p:txBody>
          <a:bodyPr vert="horz" wrap="square" lIns="0" tIns="11374"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4789" indent="0" algn="just" defTabSz="950188">
              <a:lnSpc>
                <a:spcPct val="129200"/>
              </a:lnSpc>
              <a:spcBef>
                <a:spcPts val="90"/>
              </a:spcBef>
              <a:buNone/>
              <a:defRPr/>
            </a:pPr>
            <a:r>
              <a:rPr lang="ja-JP" altLang="en-US" sz="1885" dirty="0">
                <a:solidFill>
                  <a:srgbClr val="FF0000"/>
                </a:solidFill>
                <a:latin typeface="HGMaruGothicMPRO" panose="020F0600000000000000" pitchFamily="34" charset="-128"/>
                <a:ea typeface="HGMaruGothicMPRO" panose="020F0600000000000000" pitchFamily="34" charset="-128"/>
              </a:rPr>
              <a:t>　</a:t>
            </a:r>
            <a:r>
              <a:rPr lang="ja-JP" altLang="en-US" sz="1885" dirty="0">
                <a:solidFill>
                  <a:prstClr val="black"/>
                </a:solidFill>
                <a:latin typeface="HGMaruGothicMPRO" panose="020F0600000000000000" pitchFamily="34" charset="-128"/>
                <a:ea typeface="HGMaruGothicMPRO" panose="020F0600000000000000" pitchFamily="34" charset="-128"/>
              </a:rPr>
              <a:t>安全衛生優良企業とは、労働者の安全や健康を確保するための対策に積極的に取り組み、高い安全衛生水準を維持・改善しているとして、厚生労働省から認定を受けた企業のことです。</a:t>
            </a:r>
          </a:p>
          <a:p>
            <a:pPr marL="0" marR="4789" indent="0" algn="just" defTabSz="950188">
              <a:lnSpc>
                <a:spcPct val="129200"/>
              </a:lnSpc>
              <a:spcBef>
                <a:spcPts val="2234"/>
              </a:spcBef>
              <a:buNone/>
              <a:defRPr/>
            </a:pPr>
            <a:r>
              <a:rPr lang="ja-JP" altLang="en-US" sz="1885" dirty="0">
                <a:solidFill>
                  <a:prstClr val="black"/>
                </a:solidFill>
                <a:latin typeface="HGMaruGothicMPRO" panose="020F0600000000000000" pitchFamily="34" charset="-128"/>
                <a:ea typeface="HGMaruGothicMPRO" panose="020F0600000000000000" pitchFamily="34" charset="-128"/>
              </a:rPr>
              <a:t>　この認定を受けるためには、過去</a:t>
            </a:r>
            <a:r>
              <a:rPr lang="en-US" altLang="ja-JP" sz="1885" dirty="0">
                <a:solidFill>
                  <a:prstClr val="black"/>
                </a:solidFill>
                <a:latin typeface="HGMaruGothicMPRO" panose="020F0600000000000000" pitchFamily="34" charset="-128"/>
                <a:ea typeface="HGMaruGothicMPRO" panose="020F0600000000000000" pitchFamily="34" charset="-128"/>
              </a:rPr>
              <a:t>3</a:t>
            </a:r>
            <a:r>
              <a:rPr lang="ja-JP" altLang="en-US" sz="1885" dirty="0">
                <a:solidFill>
                  <a:prstClr val="black"/>
                </a:solidFill>
                <a:latin typeface="HGMaruGothicMPRO" panose="020F0600000000000000" pitchFamily="34" charset="-128"/>
                <a:ea typeface="HGMaruGothicMPRO" panose="020F0600000000000000" pitchFamily="34" charset="-128"/>
              </a:rPr>
              <a:t>年間労働安全衛生関連の重大な法違反がないなどの基本事項に加え、</a:t>
            </a:r>
            <a:r>
              <a:rPr lang="ja-JP" altLang="en-US" sz="1885" b="1" dirty="0">
                <a:solidFill>
                  <a:srgbClr val="00B0F0"/>
                </a:solidFill>
                <a:latin typeface="HGMaruGothicMPRO" panose="020F0600000000000000" pitchFamily="34" charset="-128"/>
                <a:ea typeface="HGMaruGothicMPRO" panose="020F0600000000000000" pitchFamily="34" charset="-128"/>
              </a:rPr>
              <a:t>労働者の健康保持増進対策、メンタルヘルス対策、過重労働防止対策、安全管理など、</a:t>
            </a:r>
            <a:r>
              <a:rPr lang="ja-JP" altLang="en-US" sz="1885" dirty="0">
                <a:solidFill>
                  <a:prstClr val="black"/>
                </a:solidFill>
                <a:latin typeface="HGMaruGothicMPRO" panose="020F0600000000000000" pitchFamily="34" charset="-128"/>
                <a:ea typeface="HGMaruGothicMPRO" panose="020F0600000000000000" pitchFamily="34" charset="-128"/>
              </a:rPr>
              <a:t>幅広い分野で積極的な取組を行っていることが求められます。</a:t>
            </a:r>
          </a:p>
        </p:txBody>
      </p:sp>
      <p:sp>
        <p:nvSpPr>
          <p:cNvPr id="7" name="object 8">
            <a:extLst>
              <a:ext uri="{FF2B5EF4-FFF2-40B4-BE49-F238E27FC236}">
                <a16:creationId xmlns:a16="http://schemas.microsoft.com/office/drawing/2014/main" id="{CFEB9BAB-ADB8-1447-9FDA-11D978AF6800}"/>
              </a:ext>
            </a:extLst>
          </p:cNvPr>
          <p:cNvSpPr txBox="1"/>
          <p:nvPr/>
        </p:nvSpPr>
        <p:spPr>
          <a:xfrm>
            <a:off x="879827" y="6234374"/>
            <a:ext cx="8031238" cy="514031"/>
          </a:xfrm>
          <a:prstGeom prst="rect">
            <a:avLst/>
          </a:prstGeom>
        </p:spPr>
        <p:txBody>
          <a:bodyPr vert="horz" wrap="square" lIns="0" tIns="10775" rIns="0" bIns="0" rtlCol="0">
            <a:spAutoFit/>
          </a:bodyPr>
          <a:lstStyle/>
          <a:p>
            <a:pPr marL="11972" marR="4789" defTabSz="862005">
              <a:lnSpc>
                <a:spcPct val="121600"/>
              </a:lnSpc>
              <a:spcBef>
                <a:spcPts val="85"/>
              </a:spcBef>
              <a:defRPr/>
            </a:pPr>
            <a:r>
              <a:rPr sz="1400" dirty="0">
                <a:solidFill>
                  <a:prstClr val="black"/>
                </a:solidFill>
                <a:latin typeface="HGMaruGothicMPRO" panose="020F0600000000000000" pitchFamily="34" charset="-128"/>
                <a:ea typeface="HGMaruGothicMPRO" panose="020F0600000000000000" pitchFamily="34" charset="-128"/>
                <a:cs typeface="A-OTF Shin Maru Go Pro"/>
              </a:rPr>
              <a:t>厚生労働省『安全衛生優良企業公表制度について』</a:t>
            </a:r>
            <a:endParaRPr lang="en-US" altLang="ja-JP" sz="1400" dirty="0">
              <a:solidFill>
                <a:prstClr val="black"/>
              </a:solidFill>
              <a:latin typeface="HGMaruGothicMPRO" panose="020F0600000000000000" pitchFamily="34" charset="-128"/>
              <a:ea typeface="HGMaruGothicMPRO" panose="020F0600000000000000" pitchFamily="34" charset="-128"/>
              <a:cs typeface="A-OTF Shin Maru Go Pro"/>
              <a:hlinkClick r:id="rId3"/>
            </a:endParaRPr>
          </a:p>
          <a:p>
            <a:pPr marL="11972" marR="4789" defTabSz="862005">
              <a:lnSpc>
                <a:spcPct val="121600"/>
              </a:lnSpc>
              <a:spcBef>
                <a:spcPts val="85"/>
              </a:spcBef>
              <a:defRPr/>
            </a:pPr>
            <a:r>
              <a:rPr lang="en-US" sz="1400" dirty="0">
                <a:solidFill>
                  <a:prstClr val="black"/>
                </a:solidFill>
                <a:latin typeface="HGMaruGothicMPRO" panose="020F0600000000000000" pitchFamily="34" charset="-128"/>
                <a:ea typeface="HGMaruGothicMPRO" panose="020F0600000000000000" pitchFamily="34" charset="-128"/>
                <a:cs typeface="A-OTF Shin Maru Go Pro"/>
              </a:rPr>
              <a:t>http</a:t>
            </a:r>
            <a:r>
              <a:rPr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s</a:t>
            </a:r>
            <a:r>
              <a:rPr lang="en-US" sz="1400" dirty="0">
                <a:solidFill>
                  <a:prstClr val="black"/>
                </a:solidFill>
                <a:latin typeface="HGMaruGothicMPRO" panose="020F0600000000000000" pitchFamily="34" charset="-128"/>
                <a:ea typeface="HGMaruGothicMPRO" panose="020F0600000000000000" pitchFamily="34" charset="-128"/>
                <a:cs typeface="A-OTF Shin Maru Go Pro"/>
              </a:rPr>
              <a:t>://www.mhlw.go.jp/stf/seisakunitsuite/bunya/0000075611.html</a:t>
            </a:r>
          </a:p>
        </p:txBody>
      </p:sp>
      <p:grpSp>
        <p:nvGrpSpPr>
          <p:cNvPr id="8" name="グループ化 7">
            <a:extLst>
              <a:ext uri="{FF2B5EF4-FFF2-40B4-BE49-F238E27FC236}">
                <a16:creationId xmlns:a16="http://schemas.microsoft.com/office/drawing/2014/main" id="{C246ED3A-D296-6B41-A42A-FC4AB6BEF0E8}"/>
              </a:ext>
            </a:extLst>
          </p:cNvPr>
          <p:cNvGrpSpPr/>
          <p:nvPr/>
        </p:nvGrpSpPr>
        <p:grpSpPr>
          <a:xfrm>
            <a:off x="5154212" y="5502292"/>
            <a:ext cx="383706" cy="623874"/>
            <a:chOff x="5142558" y="5607012"/>
            <a:chExt cx="407034" cy="661804"/>
          </a:xfrm>
        </p:grpSpPr>
        <p:sp>
          <p:nvSpPr>
            <p:cNvPr id="9" name="object 9">
              <a:extLst>
                <a:ext uri="{FF2B5EF4-FFF2-40B4-BE49-F238E27FC236}">
                  <a16:creationId xmlns:a16="http://schemas.microsoft.com/office/drawing/2014/main" id="{628A80FF-0518-674D-8DE1-1F03EB7D4486}"/>
                </a:ext>
              </a:extLst>
            </p:cNvPr>
            <p:cNvSpPr/>
            <p:nvPr/>
          </p:nvSpPr>
          <p:spPr>
            <a:xfrm>
              <a:off x="5142558" y="6064346"/>
              <a:ext cx="407034" cy="204470"/>
            </a:xfrm>
            <a:custGeom>
              <a:avLst/>
              <a:gdLst/>
              <a:ahLst/>
              <a:cxnLst/>
              <a:rect l="l" t="t" r="r" b="b"/>
              <a:pathLst>
                <a:path w="407035" h="204470">
                  <a:moveTo>
                    <a:pt x="406882" y="0"/>
                  </a:moveTo>
                  <a:lnTo>
                    <a:pt x="0" y="0"/>
                  </a:lnTo>
                  <a:lnTo>
                    <a:pt x="203441" y="204215"/>
                  </a:lnTo>
                  <a:lnTo>
                    <a:pt x="406882"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F78A96C-8E0A-D941-84B3-AC6C00E1CDF0}"/>
                </a:ext>
              </a:extLst>
            </p:cNvPr>
            <p:cNvSpPr/>
            <p:nvPr/>
          </p:nvSpPr>
          <p:spPr>
            <a:xfrm>
              <a:off x="5262308" y="5607012"/>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11" name="object 5">
            <a:extLst>
              <a:ext uri="{FF2B5EF4-FFF2-40B4-BE49-F238E27FC236}">
                <a16:creationId xmlns:a16="http://schemas.microsoft.com/office/drawing/2014/main" id="{D3DBEB4F-6E1E-46DE-80B3-CAB5D1AE9647}"/>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6">
            <a:extLst>
              <a:ext uri="{FF2B5EF4-FFF2-40B4-BE49-F238E27FC236}">
                <a16:creationId xmlns:a16="http://schemas.microsoft.com/office/drawing/2014/main" id="{7276E184-4DB9-4480-B0AB-42DE8AC255C5}"/>
              </a:ext>
            </a:extLst>
          </p:cNvPr>
          <p:cNvSpPr txBox="1">
            <a:spLocks/>
          </p:cNvSpPr>
          <p:nvPr/>
        </p:nvSpPr>
        <p:spPr>
          <a:xfrm>
            <a:off x="709367"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「安全衛生優良企業公表制度」</a:t>
            </a:r>
          </a:p>
        </p:txBody>
      </p:sp>
      <p:sp>
        <p:nvSpPr>
          <p:cNvPr id="17"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18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5F4956DB-7AC3-784E-8BBF-F49FFC86FABE}"/>
              </a:ext>
            </a:extLst>
          </p:cNvPr>
          <p:cNvSpPr/>
          <p:nvPr/>
        </p:nvSpPr>
        <p:spPr>
          <a:xfrm>
            <a:off x="899223" y="1768182"/>
            <a:ext cx="8894277" cy="4178748"/>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6">
            <a:extLst>
              <a:ext uri="{FF2B5EF4-FFF2-40B4-BE49-F238E27FC236}">
                <a16:creationId xmlns:a16="http://schemas.microsoft.com/office/drawing/2014/main" id="{0FAB432C-D4D3-6046-B770-03C2283161A7}"/>
              </a:ext>
            </a:extLst>
          </p:cNvPr>
          <p:cNvSpPr txBox="1"/>
          <p:nvPr/>
        </p:nvSpPr>
        <p:spPr>
          <a:xfrm>
            <a:off x="1473717" y="2109399"/>
            <a:ext cx="7698889" cy="3309925"/>
          </a:xfrm>
          <a:prstGeom prst="rect">
            <a:avLst/>
          </a:prstGeom>
        </p:spPr>
        <p:txBody>
          <a:bodyPr vert="horz" wrap="square" lIns="0" tIns="10775" rIns="0" bIns="0" rtlCol="0">
            <a:spAutoFit/>
          </a:bodyPr>
          <a:lstStyle/>
          <a:p>
            <a:pPr marL="11972" marR="4789" algn="just" defTabSz="862005">
              <a:lnSpc>
                <a:spcPct val="132500"/>
              </a:lnSpc>
              <a:spcBef>
                <a:spcPts val="85"/>
              </a:spcBef>
              <a:defRPr/>
            </a:pPr>
            <a:r>
              <a:rPr sz="1838" dirty="0">
                <a:solidFill>
                  <a:srgbClr val="FF0000"/>
                </a:solidFill>
                <a:latin typeface="HGMaruGothicMPRO" panose="020F0600000000000000" pitchFamily="34" charset="-128"/>
                <a:ea typeface="HGMaruGothicMPRO" panose="020F0600000000000000" pitchFamily="34" charset="-128"/>
                <a:cs typeface="A-OTF Shin Maru Go Pro"/>
              </a:rPr>
              <a:t>　</a:t>
            </a:r>
            <a:r>
              <a:rPr sz="1838" dirty="0">
                <a:solidFill>
                  <a:prstClr val="black"/>
                </a:solidFill>
                <a:latin typeface="HGMaruGothicMPRO" panose="020F0600000000000000" pitchFamily="34" charset="-128"/>
                <a:ea typeface="HGMaruGothicMPRO" panose="020F0600000000000000" pitchFamily="34" charset="-128"/>
                <a:cs typeface="A-OTF Shin Maru Go Pro"/>
              </a:rPr>
              <a:t>障害者が、希望や能力、適性を十分に活かし、障害の特性等に応じて活躍できることが普通の社会、障害者と共に働くことが当たり前の社会を目指す必要があります。</a:t>
            </a:r>
          </a:p>
          <a:p>
            <a:pPr marL="11972" marR="8381" algn="just" defTabSz="862005">
              <a:lnSpc>
                <a:spcPts val="2922"/>
              </a:lnSpc>
              <a:spcBef>
                <a:spcPts val="216"/>
              </a:spcBef>
              <a:defRPr/>
            </a:pPr>
            <a:r>
              <a:rPr sz="1838" dirty="0">
                <a:solidFill>
                  <a:prstClr val="black"/>
                </a:solidFill>
                <a:latin typeface="HGMaruGothicMPRO" panose="020F0600000000000000" pitchFamily="34" charset="-128"/>
                <a:ea typeface="HGMaruGothicMPRO" panose="020F0600000000000000" pitchFamily="34" charset="-128"/>
                <a:cs typeface="A-OTF Shin Maru Go Pro"/>
              </a:rPr>
              <a:t>　このような共生社会の実現に向けて、全ての企業には、</a:t>
            </a:r>
            <a:r>
              <a:rPr sz="1838" b="1" u="sng" dirty="0">
                <a:solidFill>
                  <a:srgbClr val="00B0F0"/>
                </a:solidFill>
                <a:uFill>
                  <a:solidFill>
                    <a:srgbClr val="00AEEF"/>
                  </a:solidFill>
                </a:uFill>
                <a:latin typeface="HGMaruGothicMPRO" panose="020F0600000000000000" pitchFamily="34" charset="-128"/>
                <a:ea typeface="HGMaruGothicMPRO" panose="020F0600000000000000" pitchFamily="34" charset="-128"/>
                <a:cs typeface="ShinMGoPro-Medium"/>
              </a:rPr>
              <a:t>雇用する労働者の2.</a:t>
            </a:r>
            <a:r>
              <a:rPr lang="en-US" altLang="ja-JP" sz="1838" b="1" u="sng" dirty="0">
                <a:solidFill>
                  <a:srgbClr val="00B0F0"/>
                </a:solidFill>
                <a:uFill>
                  <a:solidFill>
                    <a:srgbClr val="00AEEF"/>
                  </a:solidFill>
                </a:uFill>
                <a:latin typeface="HGMaruGothicMPRO" panose="020F0600000000000000" pitchFamily="34" charset="-128"/>
                <a:ea typeface="HGMaruGothicMPRO" panose="020F0600000000000000" pitchFamily="34" charset="-128"/>
                <a:cs typeface="ShinMGoPro-Medium"/>
              </a:rPr>
              <a:t>3</a:t>
            </a:r>
            <a:r>
              <a:rPr sz="1838" b="1" u="sng" dirty="0">
                <a:solidFill>
                  <a:srgbClr val="00B0F0"/>
                </a:solidFill>
                <a:uFill>
                  <a:solidFill>
                    <a:srgbClr val="00AEEF"/>
                  </a:solidFill>
                </a:uFill>
                <a:latin typeface="HGMaruGothicMPRO" panose="020F0600000000000000" pitchFamily="34" charset="-128"/>
                <a:ea typeface="HGMaruGothicMPRO" panose="020F0600000000000000" pitchFamily="34" charset="-128"/>
                <a:cs typeface="ShinMGoPro-Medium"/>
              </a:rPr>
              <a:t>％に相当する障害者を雇用</a:t>
            </a:r>
            <a:r>
              <a:rPr sz="1838" dirty="0">
                <a:solidFill>
                  <a:prstClr val="black"/>
                </a:solidFill>
                <a:latin typeface="HGMaruGothicMPRO" panose="020F0600000000000000" pitchFamily="34" charset="-128"/>
                <a:ea typeface="HGMaruGothicMPRO" panose="020F0600000000000000" pitchFamily="34" charset="-128"/>
                <a:cs typeface="A-OTF Shin Maru Go Pro"/>
              </a:rPr>
              <a:t>することが義務付けられています。</a:t>
            </a:r>
          </a:p>
          <a:p>
            <a:pPr marL="286138" defTabSz="862005">
              <a:spcBef>
                <a:spcPts val="1263"/>
              </a:spcBef>
              <a:defRPr/>
            </a:pPr>
            <a:r>
              <a:rPr lang="en-US" altLang="ja-JP" sz="1367" dirty="0">
                <a:solidFill>
                  <a:prstClr val="black"/>
                </a:solidFill>
                <a:latin typeface="HGMaruGothicMPRO" panose="020F0600000000000000" pitchFamily="34" charset="-128"/>
                <a:ea typeface="HGMaruGothicMPRO" panose="020F0600000000000000" pitchFamily="34" charset="-128"/>
                <a:cs typeface="A-OTF Shin Maru Go Pro"/>
              </a:rPr>
              <a:t>※ </a:t>
            </a:r>
            <a:r>
              <a:rPr lang="ja-JP" altLang="en-US" sz="1367" dirty="0">
                <a:solidFill>
                  <a:prstClr val="black"/>
                </a:solidFill>
                <a:latin typeface="HGMaruGothicMPRO" panose="020F0600000000000000" pitchFamily="34" charset="-128"/>
                <a:ea typeface="HGMaruGothicMPRO" panose="020F0600000000000000" pitchFamily="34" charset="-128"/>
                <a:cs typeface="A-OTF Shin Maru Go Pro"/>
              </a:rPr>
              <a:t>従業員</a:t>
            </a:r>
            <a:r>
              <a:rPr lang="en-US" altLang="ja-JP" sz="1367" dirty="0">
                <a:solidFill>
                  <a:prstClr val="black"/>
                </a:solidFill>
                <a:latin typeface="HGMaruGothicMPRO" panose="020F0600000000000000" pitchFamily="34" charset="-128"/>
                <a:ea typeface="HGMaruGothicMPRO" panose="020F0600000000000000" pitchFamily="34" charset="-128"/>
                <a:cs typeface="A-OTF Shin Maru Go Pro"/>
              </a:rPr>
              <a:t>43.5</a:t>
            </a:r>
            <a:r>
              <a:rPr lang="ja-JP" altLang="en-US" sz="1367" dirty="0">
                <a:solidFill>
                  <a:prstClr val="black"/>
                </a:solidFill>
                <a:latin typeface="HGMaruGothicMPRO" panose="020F0600000000000000" pitchFamily="34" charset="-128"/>
                <a:ea typeface="HGMaruGothicMPRO" panose="020F0600000000000000" pitchFamily="34" charset="-128"/>
                <a:cs typeface="A-OTF Shin Maru Go Pro"/>
              </a:rPr>
              <a:t>人以上の企業が対象です。</a:t>
            </a:r>
          </a:p>
          <a:p>
            <a:pPr marL="286138" defTabSz="862005">
              <a:defRPr/>
            </a:pPr>
            <a:endParaRPr lang="ja-JP" altLang="en-US" sz="136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9578" algn="just" defTabSz="862005">
              <a:lnSpc>
                <a:spcPct val="132500"/>
              </a:lnSpc>
              <a:spcBef>
                <a:spcPts val="853"/>
              </a:spcBef>
              <a:defRPr/>
            </a:pPr>
            <a:r>
              <a:rPr sz="1838" dirty="0">
                <a:solidFill>
                  <a:prstClr val="black"/>
                </a:solidFill>
                <a:latin typeface="HGMaruGothicMPRO" panose="020F0600000000000000" pitchFamily="34" charset="-128"/>
                <a:ea typeface="HGMaruGothicMPRO" panose="020F0600000000000000" pitchFamily="34" charset="-128"/>
                <a:cs typeface="A-OTF Shin Maru Go Pro"/>
              </a:rPr>
              <a:t>　</a:t>
            </a:r>
            <a:r>
              <a:rPr lang="ja-JP" altLang="en-US"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現在の</a:t>
            </a:r>
            <a:r>
              <a:rPr lang="ja-JP" altLang="en-US" sz="1838" b="1" dirty="0">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全国の障害者雇用率</a:t>
            </a:r>
            <a:r>
              <a:rPr lang="ja-JP" altLang="en-US" sz="1838" b="1">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は</a:t>
            </a:r>
            <a:r>
              <a:rPr lang="en-US" altLang="ja-JP" sz="1838" b="1" dirty="0">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2.25</a:t>
            </a:r>
            <a:r>
              <a:rPr lang="ja-JP" altLang="en-US" sz="1838" b="1">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a:t>
            </a:r>
            <a:r>
              <a:rPr lang="ja-JP" altLang="en-US" sz="1838" b="1" dirty="0">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、法定雇用率を達成している企業は、全体</a:t>
            </a:r>
            <a:r>
              <a:rPr lang="ja-JP" altLang="en-US" sz="1838" b="1">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の</a:t>
            </a:r>
            <a:r>
              <a:rPr lang="en-US" altLang="ja-JP" sz="1838" b="1" dirty="0">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48.3</a:t>
            </a:r>
            <a:r>
              <a:rPr lang="ja-JP" altLang="en-US" sz="1838" b="1">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a:t>
            </a:r>
            <a:r>
              <a:rPr lang="ja-JP" altLang="en-US"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です</a:t>
            </a:r>
            <a:r>
              <a:rPr lang="ja-JP" altLang="en-US" sz="1838">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（令和</a:t>
            </a:r>
            <a:r>
              <a:rPr lang="en-US" altLang="ja-JP"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4</a:t>
            </a:r>
            <a:r>
              <a:rPr lang="ja-JP" altLang="en-US" sz="1838">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年</a:t>
            </a:r>
            <a:r>
              <a:rPr lang="en-US" altLang="ja-JP"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6</a:t>
            </a:r>
            <a:r>
              <a:rPr lang="ja-JP" altLang="en-US"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月</a:t>
            </a:r>
            <a:r>
              <a:rPr lang="en-US" altLang="ja-JP"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1</a:t>
            </a:r>
            <a:r>
              <a:rPr lang="ja-JP" altLang="en-US" sz="1838"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日現在）</a:t>
            </a:r>
            <a:r>
              <a:rPr lang="ja-JP" altLang="en-US" sz="1838" dirty="0">
                <a:solidFill>
                  <a:srgbClr val="231F20"/>
                </a:solidFill>
                <a:latin typeface="HGMaruGothicMPRO" panose="020F0600000000000000" pitchFamily="34" charset="-128"/>
                <a:ea typeface="HGMaruGothicMPRO" panose="020F0600000000000000" pitchFamily="34" charset="-128"/>
                <a:cs typeface="A-OTF Shin Maru Go Pro"/>
              </a:rPr>
              <a:t>。</a:t>
            </a:r>
            <a:r>
              <a:rPr sz="1838" dirty="0">
                <a:solidFill>
                  <a:srgbClr val="FF0000"/>
                </a:solidFill>
                <a:latin typeface="HGMaruGothicMPRO" panose="020F0600000000000000" pitchFamily="34" charset="-128"/>
                <a:ea typeface="HGMaruGothicMPRO" panose="020F0600000000000000" pitchFamily="34" charset="-128"/>
                <a:cs typeface="A-OTF Shin Maru Go Pro"/>
              </a:rPr>
              <a:t>　</a:t>
            </a:r>
          </a:p>
        </p:txBody>
      </p:sp>
      <p:sp>
        <p:nvSpPr>
          <p:cNvPr id="5" name="object 5">
            <a:extLst>
              <a:ext uri="{FF2B5EF4-FFF2-40B4-BE49-F238E27FC236}">
                <a16:creationId xmlns:a16="http://schemas.microsoft.com/office/drawing/2014/main" id="{6743737B-56D8-4E42-B87E-5F7D96E69169}"/>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85D0BCA2-4D8B-4A91-A845-5F05D2170E36}"/>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地域共生社会「障害者雇用」</a:t>
            </a:r>
          </a:p>
        </p:txBody>
      </p:sp>
      <p:sp>
        <p:nvSpPr>
          <p:cNvPr id="10"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19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63228" y="697358"/>
            <a:ext cx="9532763" cy="6469190"/>
          </a:xfrm>
          <a:prstGeom prst="roundRect">
            <a:avLst>
              <a:gd name="adj" fmla="val 1754"/>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3" name="角丸四角形 2"/>
          <p:cNvSpPr/>
          <p:nvPr/>
        </p:nvSpPr>
        <p:spPr>
          <a:xfrm>
            <a:off x="579502" y="380494"/>
            <a:ext cx="1607787" cy="316864"/>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693565" y="353914"/>
            <a:ext cx="1575519" cy="353495"/>
          </a:xfrm>
          <a:prstGeom prst="rect">
            <a:avLst/>
          </a:prstGeom>
          <a:noFill/>
        </p:spPr>
        <p:txBody>
          <a:bodyPr wrap="square">
            <a:spAutoFit/>
          </a:bodyPr>
          <a:lstStyle/>
          <a:p>
            <a:pPr defTabSz="862005">
              <a:defRPr/>
            </a:pPr>
            <a:r>
              <a:rPr lang="ja-JP" altLang="en-US" sz="1697" dirty="0">
                <a:solidFill>
                  <a:prstClr val="black"/>
                </a:solidFill>
                <a:latin typeface="HG丸ｺﾞｼｯｸM-PRO" pitchFamily="50" charset="-128"/>
                <a:ea typeface="HG丸ｺﾞｼｯｸM-PRO" pitchFamily="50" charset="-128"/>
              </a:rPr>
              <a:t>アウトライン</a:t>
            </a:r>
          </a:p>
        </p:txBody>
      </p:sp>
      <p:sp>
        <p:nvSpPr>
          <p:cNvPr id="6" name="テキスト ボックス 17"/>
          <p:cNvSpPr txBox="1">
            <a:spLocks noChangeArrowheads="1"/>
          </p:cNvSpPr>
          <p:nvPr/>
        </p:nvSpPr>
        <p:spPr bwMode="auto">
          <a:xfrm>
            <a:off x="1521905" y="979017"/>
            <a:ext cx="1415704" cy="295466"/>
          </a:xfrm>
          <a:prstGeom prst="rect">
            <a:avLst/>
          </a:prstGeom>
          <a:noFill/>
          <a:ln w="9525">
            <a:noFill/>
            <a:miter lim="800000"/>
            <a:headEnd/>
            <a:tailEnd/>
          </a:ln>
        </p:spPr>
        <p:txBody>
          <a:bodyPr wrap="square">
            <a:spAutoFit/>
          </a:bodyPr>
          <a:lstStyle/>
          <a:p>
            <a:pPr defTabSz="862005">
              <a:buFont typeface="Wingdings" pitchFamily="2" charset="2"/>
              <a:buChar char="p"/>
              <a:defRPr/>
            </a:pPr>
            <a:r>
              <a:rPr lang="ja-JP" altLang="en-US" sz="1320" dirty="0">
                <a:solidFill>
                  <a:prstClr val="black"/>
                </a:solidFill>
                <a:latin typeface="HG丸ｺﾞｼｯｸM-PRO" pitchFamily="50" charset="-128"/>
                <a:ea typeface="HG丸ｺﾞｼｯｸM-PRO" pitchFamily="50" charset="-128"/>
              </a:rPr>
              <a:t> 解説スライド　　</a:t>
            </a:r>
          </a:p>
        </p:txBody>
      </p:sp>
      <p:sp>
        <p:nvSpPr>
          <p:cNvPr id="7" name="テキスト ボックス 18"/>
          <p:cNvSpPr txBox="1">
            <a:spLocks noChangeArrowheads="1"/>
          </p:cNvSpPr>
          <p:nvPr/>
        </p:nvSpPr>
        <p:spPr bwMode="auto">
          <a:xfrm>
            <a:off x="6083918" y="979017"/>
            <a:ext cx="2106667" cy="295466"/>
          </a:xfrm>
          <a:prstGeom prst="rect">
            <a:avLst/>
          </a:prstGeom>
          <a:noFill/>
          <a:ln w="9525">
            <a:noFill/>
            <a:miter lim="800000"/>
            <a:headEnd/>
            <a:tailEnd/>
          </a:ln>
        </p:spPr>
        <p:txBody>
          <a:bodyPr wrap="none">
            <a:spAutoFit/>
          </a:bodyPr>
          <a:lstStyle/>
          <a:p>
            <a:pPr defTabSz="862005">
              <a:buFont typeface="Wingdings" pitchFamily="2" charset="2"/>
              <a:buChar char="u"/>
              <a:defRPr/>
            </a:pPr>
            <a:r>
              <a:rPr lang="ja-JP" altLang="en-US" sz="1320" dirty="0">
                <a:solidFill>
                  <a:prstClr val="black"/>
                </a:solidFill>
                <a:latin typeface="HG丸ｺﾞｼｯｸM-PRO" pitchFamily="50" charset="-128"/>
                <a:ea typeface="HG丸ｺﾞｼｯｸM-PRO" pitchFamily="50" charset="-128"/>
              </a:rPr>
              <a:t> データ・スライド　　</a:t>
            </a:r>
          </a:p>
        </p:txBody>
      </p:sp>
      <p:sp>
        <p:nvSpPr>
          <p:cNvPr id="8" name="テキスト ボックス 19"/>
          <p:cNvSpPr txBox="1">
            <a:spLocks noChangeArrowheads="1"/>
          </p:cNvSpPr>
          <p:nvPr/>
        </p:nvSpPr>
        <p:spPr bwMode="auto">
          <a:xfrm>
            <a:off x="3346849" y="979017"/>
            <a:ext cx="2737069" cy="295466"/>
          </a:xfrm>
          <a:prstGeom prst="rect">
            <a:avLst/>
          </a:prstGeom>
          <a:noFill/>
          <a:ln w="9525">
            <a:noFill/>
            <a:miter lim="800000"/>
            <a:headEnd/>
            <a:tailEnd/>
          </a:ln>
        </p:spPr>
        <p:txBody>
          <a:bodyPr wrap="square">
            <a:spAutoFit/>
          </a:bodyPr>
          <a:lstStyle/>
          <a:p>
            <a:pPr defTabSz="862005">
              <a:buFont typeface="Wingdings" pitchFamily="2" charset="2"/>
              <a:buChar char="l"/>
              <a:defRPr/>
            </a:pPr>
            <a:r>
              <a:rPr lang="ja-JP" altLang="en-US" sz="1320" dirty="0">
                <a:solidFill>
                  <a:prstClr val="black"/>
                </a:solidFill>
                <a:latin typeface="HG丸ｺﾞｼｯｸM-PRO" pitchFamily="50" charset="-128"/>
                <a:ea typeface="HG丸ｺﾞｼｯｸM-PRO" pitchFamily="50" charset="-128"/>
              </a:rPr>
              <a:t> ケーススタディ・スライド　　</a:t>
            </a:r>
          </a:p>
        </p:txBody>
      </p:sp>
      <p:sp>
        <p:nvSpPr>
          <p:cNvPr id="14" name="テキスト ボックス 13"/>
          <p:cNvSpPr txBox="1"/>
          <p:nvPr/>
        </p:nvSpPr>
        <p:spPr>
          <a:xfrm>
            <a:off x="1655071" y="6568687"/>
            <a:ext cx="7716614" cy="400110"/>
          </a:xfrm>
          <a:prstGeom prst="rect">
            <a:avLst/>
          </a:prstGeom>
          <a:noFill/>
        </p:spPr>
        <p:txBody>
          <a:bodyPr wrap="square" rtlCol="0">
            <a:spAutoFit/>
          </a:bodyPr>
          <a:lstStyle/>
          <a:p>
            <a:pPr defTabSz="862005">
              <a:defRPr/>
            </a:pP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本資料のスライド番号表記例</a:t>
            </a: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p>
          <a:p>
            <a:pPr defTabSz="862005">
              <a:defRPr/>
            </a:pPr>
            <a:r>
              <a:rPr lang="en-US" altLang="ja-JP" sz="1000" dirty="0">
                <a:solidFill>
                  <a:prstClr val="black"/>
                </a:solidFill>
                <a:latin typeface="HG丸ｺﾞｼｯｸM-PRO" panose="020F0600000000000000" pitchFamily="50" charset="-128"/>
                <a:ea typeface="HG丸ｺﾞｼｯｸM-PRO" panose="020F0600000000000000" pitchFamily="50" charset="-128"/>
              </a:rPr>
              <a:t> [PPT8-3</a:t>
            </a:r>
            <a:r>
              <a:rPr lang="ja-JP" altLang="en-US" sz="1000" dirty="0">
                <a:solidFill>
                  <a:prstClr val="black"/>
                </a:solidFill>
                <a:latin typeface="HG丸ｺﾞｼｯｸM-PRO" panose="020F0600000000000000" pitchFamily="50" charset="-128"/>
                <a:ea typeface="HG丸ｺﾞｼｯｸM-PRO" panose="020F0600000000000000" pitchFamily="50" charset="-128"/>
              </a:rPr>
              <a:t>とは「パワーポイント資料テーマ⑧</a:t>
            </a: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働き続けやすさとは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)3</a:t>
            </a:r>
            <a:r>
              <a:rPr lang="ja-JP" altLang="en-US" sz="1000" dirty="0">
                <a:solidFill>
                  <a:prstClr val="black"/>
                </a:solidFill>
                <a:latin typeface="HG丸ｺﾞｼｯｸM-PRO" panose="020F0600000000000000" pitchFamily="50" charset="-128"/>
                <a:ea typeface="HG丸ｺﾞｼｯｸM-PRO" panose="020F0600000000000000" pitchFamily="50" charset="-128"/>
              </a:rPr>
              <a:t>枚目のスライド」の意</a:t>
            </a: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094030" y="1482687"/>
            <a:ext cx="7538276" cy="4921347"/>
          </a:xfrm>
          <a:prstGeom prst="rect">
            <a:avLst/>
          </a:prstGeom>
        </p:spPr>
        <p:txBody>
          <a:bodyPr wrap="square">
            <a:spAutoFit/>
          </a:bodyPr>
          <a:lstStyle/>
          <a:p>
            <a:pPr marL="323252" indent="-323252" defTabSz="862005">
              <a:lnSpc>
                <a:spcPct val="150000"/>
              </a:lnSpc>
              <a:buFont typeface="+mj-lt"/>
              <a:buAutoNum type="arabicPeriod" startAt="4"/>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地域共生社会「障害者雇用」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PPT8-19</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地域共生社会「障害者雇用」</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障害者の就職支援</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323252" indent="-323252" defTabSz="862005">
              <a:lnSpc>
                <a:spcPct val="150000"/>
              </a:lnSpc>
              <a:spcBef>
                <a:spcPts val="600"/>
              </a:spcBef>
              <a:buFont typeface="+mj-lt"/>
              <a:buAutoNum type="arabicPeriod" startAt="4"/>
              <a:defRPr/>
            </a:pPr>
            <a:r>
              <a:rPr lang="en-US" altLang="ja-JP" sz="1320" b="1" dirty="0">
                <a:solidFill>
                  <a:prstClr val="black"/>
                </a:solidFill>
                <a:latin typeface="HG丸ｺﾞｼｯｸM-PRO" panose="020F0600000000000000" pitchFamily="50" charset="-128"/>
                <a:ea typeface="HG丸ｺﾞｼｯｸM-PRO" panose="020F0600000000000000" pitchFamily="50" charset="-128"/>
              </a:rPr>
              <a:t>LGBT    PPT8-22</a:t>
            </a:r>
          </a:p>
          <a:p>
            <a:pPr marL="754254" lvl="1" indent="-323252" defTabSz="862005">
              <a:buFont typeface="Wingdings" pitchFamily="2" charset="2"/>
              <a:buChar char="p"/>
              <a:defRPr/>
            </a:pPr>
            <a:r>
              <a:rPr lang="en-US" altLang="ja-JP" sz="1320" dirty="0">
                <a:solidFill>
                  <a:prstClr val="black"/>
                </a:solidFill>
                <a:latin typeface="HG丸ｺﾞｼｯｸM-PRO" panose="020F0600000000000000" pitchFamily="50" charset="-128"/>
                <a:ea typeface="HG丸ｺﾞｼｯｸM-PRO" panose="020F0600000000000000" pitchFamily="50" charset="-128"/>
              </a:rPr>
              <a:t>LGBT</a:t>
            </a:r>
          </a:p>
          <a:p>
            <a:pPr marL="323252" indent="-323252" defTabSz="862005">
              <a:lnSpc>
                <a:spcPct val="150000"/>
              </a:lnSpc>
              <a:spcBef>
                <a:spcPts val="600"/>
              </a:spcBef>
              <a:buFont typeface="+mj-lt"/>
              <a:buAutoNum type="arabicPeriod" startAt="4"/>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ダイバーシティ＆インクルージョン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PPT8-24</a:t>
            </a: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ダイバーシティ＆インクルージョン</a:t>
            </a:r>
            <a:endParaRPr lang="en-US" altLang="ja-JP" sz="1320" b="1" dirty="0">
              <a:solidFill>
                <a:prstClr val="black"/>
              </a:solidFill>
              <a:latin typeface="HG丸ｺﾞｼｯｸM-PRO" panose="020F0600000000000000" pitchFamily="50" charset="-128"/>
              <a:ea typeface="HG丸ｺﾞｼｯｸM-PRO" panose="020F0600000000000000" pitchFamily="50" charset="-128"/>
            </a:endParaRPr>
          </a:p>
          <a:p>
            <a:pPr marL="323252" indent="-323252" defTabSz="862005">
              <a:lnSpc>
                <a:spcPct val="150000"/>
              </a:lnSpc>
              <a:spcBef>
                <a:spcPts val="600"/>
              </a:spcBef>
              <a:buFont typeface="+mj-lt"/>
              <a:buAutoNum type="arabicPeriod" startAt="7"/>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もしもケガや病気をしてしまったら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PPT8-27</a:t>
            </a: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労災保険</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健康保険</a:t>
            </a:r>
            <a:endParaRPr lang="en-US" altLang="ja-JP" sz="1320" b="1" dirty="0">
              <a:solidFill>
                <a:prstClr val="black"/>
              </a:solidFill>
              <a:latin typeface="HG丸ｺﾞｼｯｸM-PRO" panose="020F0600000000000000" pitchFamily="50" charset="-128"/>
              <a:ea typeface="HG丸ｺﾞｼｯｸM-PRO" panose="020F0600000000000000" pitchFamily="50" charset="-128"/>
            </a:endParaRPr>
          </a:p>
          <a:p>
            <a:pPr marL="377127" indent="-377127" defTabSz="862005">
              <a:lnSpc>
                <a:spcPct val="150000"/>
              </a:lnSpc>
              <a:spcBef>
                <a:spcPts val="600"/>
              </a:spcBef>
              <a:buFont typeface="+mj-lt"/>
              <a:buAutoNum type="arabicPeriod" startAt="8"/>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高齢者の雇用促進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PPT8-30</a:t>
            </a:r>
          </a:p>
          <a:p>
            <a:pPr marL="754254" lvl="1" indent="-323252" defTabSz="862005">
              <a:buFont typeface="Wingdings" pitchFamily="2" charset="2"/>
              <a:buChar char="p"/>
              <a:defRPr/>
            </a:pPr>
            <a:r>
              <a:rPr lang="en-US" altLang="ja-JP" sz="1320" dirty="0">
                <a:solidFill>
                  <a:prstClr val="black"/>
                </a:solidFill>
                <a:latin typeface="HG丸ｺﾞｼｯｸM-PRO" panose="020F0600000000000000" pitchFamily="50" charset="-128"/>
                <a:ea typeface="HG丸ｺﾞｼｯｸM-PRO" panose="020F0600000000000000" pitchFamily="50" charset="-128"/>
              </a:rPr>
              <a:t>65</a:t>
            </a:r>
            <a:r>
              <a:rPr lang="ja-JP" altLang="en-US" sz="1320" dirty="0">
                <a:solidFill>
                  <a:prstClr val="black"/>
                </a:solidFill>
                <a:latin typeface="HG丸ｺﾞｼｯｸM-PRO" panose="020F0600000000000000" pitchFamily="50" charset="-128"/>
                <a:ea typeface="HG丸ｺﾞｼｯｸM-PRO" panose="020F0600000000000000" pitchFamily="50" charset="-128"/>
              </a:rPr>
              <a:t>歳までの雇用確保（義務）と</a:t>
            </a:r>
            <a:r>
              <a:rPr lang="en-US" altLang="ja-JP" sz="1320" dirty="0">
                <a:solidFill>
                  <a:prstClr val="black"/>
                </a:solidFill>
                <a:latin typeface="HG丸ｺﾞｼｯｸM-PRO" panose="020F0600000000000000" pitchFamily="50" charset="-128"/>
                <a:ea typeface="HG丸ｺﾞｼｯｸM-PRO" panose="020F0600000000000000" pitchFamily="50" charset="-128"/>
              </a:rPr>
              <a:t>70</a:t>
            </a:r>
            <a:r>
              <a:rPr lang="ja-JP" altLang="en-US" sz="1320" dirty="0">
                <a:solidFill>
                  <a:prstClr val="black"/>
                </a:solidFill>
                <a:latin typeface="HG丸ｺﾞｼｯｸM-PRO" panose="020F0600000000000000" pitchFamily="50" charset="-128"/>
                <a:ea typeface="HG丸ｺﾞｼｯｸM-PRO" panose="020F0600000000000000" pitchFamily="50" charset="-128"/>
              </a:rPr>
              <a:t>歳までの就業確保（努力義務）</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431002" lvl="1" defTabSz="862005">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◆高齢者の就業状況　</a:t>
            </a:r>
            <a:endParaRPr lang="en-US" altLang="ja-JP" sz="1320" b="1" dirty="0">
              <a:solidFill>
                <a:prstClr val="black"/>
              </a:solidFill>
              <a:latin typeface="HG丸ｺﾞｼｯｸM-PRO" panose="020F0600000000000000" pitchFamily="50" charset="-128"/>
              <a:ea typeface="HG丸ｺﾞｼｯｸM-PRO" panose="020F0600000000000000" pitchFamily="50" charset="-128"/>
            </a:endParaRPr>
          </a:p>
          <a:p>
            <a:pPr marL="323252" indent="-323252" defTabSz="862005">
              <a:lnSpc>
                <a:spcPct val="150000"/>
              </a:lnSpc>
              <a:spcBef>
                <a:spcPts val="600"/>
              </a:spcBef>
              <a:buFont typeface="+mj-lt"/>
              <a:buAutoNum type="arabicPeriod" startAt="9"/>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ワーク・ライフ・バランス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PPT8-33</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ワーク・ライフ・バランス</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323252" indent="-323252" defTabSz="862005">
              <a:lnSpc>
                <a:spcPct val="150000"/>
              </a:lnSpc>
              <a:spcBef>
                <a:spcPts val="600"/>
              </a:spcBef>
              <a:buFont typeface="+mj-lt"/>
              <a:buAutoNum type="arabicPeriod" startAt="10"/>
              <a:defRPr/>
            </a:pPr>
            <a:r>
              <a:rPr lang="en-US" altLang="ja-JP" sz="1320" b="1" dirty="0">
                <a:solidFill>
                  <a:prstClr val="black"/>
                </a:solidFill>
                <a:latin typeface="HG丸ｺﾞｼｯｸM-PRO" panose="020F0600000000000000" pitchFamily="50" charset="-128"/>
                <a:ea typeface="HG丸ｺﾞｼｯｸM-PRO" panose="020F0600000000000000" pitchFamily="50" charset="-128"/>
              </a:rPr>
              <a:t>CSR</a:t>
            </a:r>
            <a:r>
              <a:rPr lang="ja-JP" altLang="en-US" sz="1320" b="1" dirty="0">
                <a:solidFill>
                  <a:prstClr val="black"/>
                </a:solidFill>
                <a:latin typeface="HG丸ｺﾞｼｯｸM-PRO" panose="020F0600000000000000" pitchFamily="50" charset="-128"/>
                <a:ea typeface="HG丸ｺﾞｼｯｸM-PRO" panose="020F0600000000000000" pitchFamily="50" charset="-128"/>
              </a:rPr>
              <a:t>とは～「企業の社会的責任」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PPT8-34</a:t>
            </a:r>
          </a:p>
          <a:p>
            <a:pPr marL="754254" lvl="1" indent="-323252" defTabSz="862005">
              <a:buFont typeface="Wingdings" pitchFamily="2" charset="2"/>
              <a:buChar char="p"/>
              <a:defRPr/>
            </a:pPr>
            <a:r>
              <a:rPr lang="en-US" altLang="ja-JP" sz="1320" dirty="0">
                <a:solidFill>
                  <a:prstClr val="black"/>
                </a:solidFill>
                <a:latin typeface="HG丸ｺﾞｼｯｸM-PRO" panose="020F0600000000000000" pitchFamily="50" charset="-128"/>
                <a:ea typeface="HG丸ｺﾞｼｯｸM-PRO" panose="020F0600000000000000" pitchFamily="50" charset="-128"/>
              </a:rPr>
              <a:t>CSR</a:t>
            </a:r>
            <a:r>
              <a:rPr lang="ja-JP" altLang="en-US" sz="1320" dirty="0">
                <a:solidFill>
                  <a:prstClr val="black"/>
                </a:solidFill>
                <a:latin typeface="HG丸ｺﾞｼｯｸM-PRO" panose="020F0600000000000000" pitchFamily="50" charset="-128"/>
                <a:ea typeface="HG丸ｺﾞｼｯｸM-PRO" panose="020F0600000000000000" pitchFamily="50" charset="-128"/>
              </a:rPr>
              <a:t>とは～「企業の社会的責任」</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754254" lvl="1" indent="-323252"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労働の観点からの</a:t>
            </a:r>
            <a:r>
              <a:rPr lang="en-US" altLang="ja-JP" sz="1320" dirty="0">
                <a:solidFill>
                  <a:prstClr val="black"/>
                </a:solidFill>
                <a:latin typeface="HG丸ｺﾞｼｯｸM-PRO" panose="020F0600000000000000" pitchFamily="50" charset="-128"/>
                <a:ea typeface="HG丸ｺﾞｼｯｸM-PRO" panose="020F0600000000000000" pitchFamily="50" charset="-128"/>
              </a:rPr>
              <a:t>CSR</a:t>
            </a:r>
            <a:r>
              <a:rPr lang="ja-JP" altLang="en-US" sz="1320" dirty="0">
                <a:solidFill>
                  <a:prstClr val="black"/>
                </a:solidFill>
                <a:latin typeface="HG丸ｺﾞｼｯｸM-PRO" panose="020F0600000000000000" pitchFamily="50" charset="-128"/>
                <a:ea typeface="HG丸ｺﾞｼｯｸM-PRO" panose="020F0600000000000000" pitchFamily="50" charset="-128"/>
              </a:rPr>
              <a:t>「企業の社会的責任」</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58">
            <a:extLst>
              <a:ext uri="{FF2B5EF4-FFF2-40B4-BE49-F238E27FC236}">
                <a16:creationId xmlns:a16="http://schemas.microsoft.com/office/drawing/2014/main" id="{B0FAEBA1-5310-AF49-9002-416DCE66615B}"/>
              </a:ext>
            </a:extLst>
          </p:cNvPr>
          <p:cNvSpPr/>
          <p:nvPr/>
        </p:nvSpPr>
        <p:spPr>
          <a:xfrm>
            <a:off x="890531" y="5646989"/>
            <a:ext cx="7112391" cy="1235577"/>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9" name="object 58">
            <a:extLst>
              <a:ext uri="{FF2B5EF4-FFF2-40B4-BE49-F238E27FC236}">
                <a16:creationId xmlns:a16="http://schemas.microsoft.com/office/drawing/2014/main" id="{8ACA63B9-205E-4D42-8DAF-2AF3B071A6AD}"/>
              </a:ext>
            </a:extLst>
          </p:cNvPr>
          <p:cNvSpPr/>
          <p:nvPr/>
        </p:nvSpPr>
        <p:spPr>
          <a:xfrm>
            <a:off x="890531" y="4327283"/>
            <a:ext cx="7112391" cy="1235577"/>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7" name="object 58">
            <a:extLst>
              <a:ext uri="{FF2B5EF4-FFF2-40B4-BE49-F238E27FC236}">
                <a16:creationId xmlns:a16="http://schemas.microsoft.com/office/drawing/2014/main" id="{71812E96-DE12-654D-9643-575311ECA2E0}"/>
              </a:ext>
            </a:extLst>
          </p:cNvPr>
          <p:cNvSpPr/>
          <p:nvPr/>
        </p:nvSpPr>
        <p:spPr>
          <a:xfrm>
            <a:off x="890531" y="3218435"/>
            <a:ext cx="7112391" cy="997917"/>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5" name="object 58">
            <a:extLst>
              <a:ext uri="{FF2B5EF4-FFF2-40B4-BE49-F238E27FC236}">
                <a16:creationId xmlns:a16="http://schemas.microsoft.com/office/drawing/2014/main" id="{A724BA52-1B94-4E46-BA99-738B88D73558}"/>
              </a:ext>
            </a:extLst>
          </p:cNvPr>
          <p:cNvSpPr/>
          <p:nvPr/>
        </p:nvSpPr>
        <p:spPr>
          <a:xfrm>
            <a:off x="890531" y="2109585"/>
            <a:ext cx="7112391" cy="997917"/>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EA3E509A-242A-F941-A48B-92D8F41D2F72}"/>
              </a:ext>
            </a:extLst>
          </p:cNvPr>
          <p:cNvSpPr txBox="1"/>
          <p:nvPr/>
        </p:nvSpPr>
        <p:spPr>
          <a:xfrm>
            <a:off x="1168072" y="2162282"/>
            <a:ext cx="6562270" cy="769168"/>
          </a:xfrm>
          <a:prstGeom prst="rect">
            <a:avLst/>
          </a:prstGeom>
        </p:spPr>
        <p:txBody>
          <a:bodyPr vert="horz" wrap="square" lIns="0" tIns="59863" rIns="0" bIns="0" rtlCol="0">
            <a:spAutoFit/>
          </a:bodyPr>
          <a:lstStyle/>
          <a:p>
            <a:pPr marL="11972" defTabSz="861993">
              <a:spcBef>
                <a:spcPts val="472"/>
              </a:spcBef>
            </a:pPr>
            <a:r>
              <a:rPr sz="1603" b="1" dirty="0">
                <a:solidFill>
                  <a:srgbClr val="00AEEF"/>
                </a:solidFill>
                <a:latin typeface="HGMaruGothicMPRO" panose="020F0600000000000000" pitchFamily="34" charset="-128"/>
                <a:ea typeface="HGMaruGothicMPRO" panose="020F0600000000000000" pitchFamily="34" charset="-128"/>
                <a:cs typeface="ShinMGoPro-DeBold"/>
              </a:rPr>
              <a:t>就労に関する様々な相談支援</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marR="4788" defTabSz="861993">
              <a:lnSpc>
                <a:spcPct val="113999"/>
              </a:lnSpc>
              <a:spcBef>
                <a:spcPts val="11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ニーズや課題に応じて、職業準備訓練や職場実習のあっせん求職活動への同行、生活面の支援など様々な相談に応じます。</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9345C53C-D80C-5440-BB59-930FE0D2FF74}"/>
              </a:ext>
            </a:extLst>
          </p:cNvPr>
          <p:cNvSpPr txBox="1"/>
          <p:nvPr/>
        </p:nvSpPr>
        <p:spPr>
          <a:xfrm>
            <a:off x="8176377" y="2346028"/>
            <a:ext cx="1572987" cy="503960"/>
          </a:xfrm>
          <a:prstGeom prst="rect">
            <a:avLst/>
          </a:prstGeom>
        </p:spPr>
        <p:txBody>
          <a:bodyPr vert="horz" wrap="square" lIns="0" tIns="44299" rIns="0" bIns="0" rtlCol="0">
            <a:spAutoFit/>
          </a:bodyPr>
          <a:lstStyle/>
          <a:p>
            <a:pPr marL="11972" defTabSz="861993">
              <a:spcBef>
                <a:spcPts val="348"/>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障害者就業･</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25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生活支援センター</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C9B765FE-2187-6642-87BF-1B814178B9A1}"/>
              </a:ext>
            </a:extLst>
          </p:cNvPr>
          <p:cNvSpPr txBox="1"/>
          <p:nvPr/>
        </p:nvSpPr>
        <p:spPr>
          <a:xfrm>
            <a:off x="1168074" y="3274112"/>
            <a:ext cx="6262536" cy="769168"/>
          </a:xfrm>
          <a:prstGeom prst="rect">
            <a:avLst/>
          </a:prstGeom>
        </p:spPr>
        <p:txBody>
          <a:bodyPr vert="horz" wrap="square" lIns="0" tIns="59863" rIns="0" bIns="0" rtlCol="0">
            <a:spAutoFit/>
          </a:bodyPr>
          <a:lstStyle/>
          <a:p>
            <a:pPr marL="11972" defTabSz="861993">
              <a:spcBef>
                <a:spcPts val="472"/>
              </a:spcBef>
            </a:pPr>
            <a:r>
              <a:rPr sz="1603" b="1" dirty="0">
                <a:solidFill>
                  <a:srgbClr val="00AEEF"/>
                </a:solidFill>
                <a:latin typeface="HGMaruGothicMPRO" panose="020F0600000000000000" pitchFamily="34" charset="-128"/>
                <a:ea typeface="HGMaruGothicMPRO" panose="020F0600000000000000" pitchFamily="34" charset="-128"/>
                <a:cs typeface="ShinMGoPro-DeBold"/>
              </a:rPr>
              <a:t>職業紹介・職業相談</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marR="4788" defTabSz="861993">
              <a:lnSpc>
                <a:spcPct val="113999"/>
              </a:lnSpc>
              <a:spcBef>
                <a:spcPts val="11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求職登録を行い、具体的な就職活動の方法などの相談や指導を行います。専門的な支援が必要な方には、地域障害者職業センターを紹介します。</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4248DAD4-139C-2445-9BBE-EF53BBD69523}"/>
              </a:ext>
            </a:extLst>
          </p:cNvPr>
          <p:cNvSpPr txBox="1"/>
          <p:nvPr/>
        </p:nvSpPr>
        <p:spPr>
          <a:xfrm>
            <a:off x="8176378" y="3610268"/>
            <a:ext cx="1353559" cy="222468"/>
          </a:xfrm>
          <a:prstGeom prst="rect">
            <a:avLst/>
          </a:prstGeom>
        </p:spPr>
        <p:txBody>
          <a:bodyPr vert="horz" wrap="square" lIns="0" tIns="11972" rIns="0" bIns="0" rtlCol="0">
            <a:spAutoFit/>
          </a:bodyPr>
          <a:lstStyle/>
          <a:p>
            <a:pPr marL="11972" defTabSz="861993">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3">
            <a:extLst>
              <a:ext uri="{FF2B5EF4-FFF2-40B4-BE49-F238E27FC236}">
                <a16:creationId xmlns:a16="http://schemas.microsoft.com/office/drawing/2014/main" id="{C8CBEBEE-291B-F04A-8225-292E48E34D09}"/>
              </a:ext>
            </a:extLst>
          </p:cNvPr>
          <p:cNvSpPr txBox="1"/>
          <p:nvPr/>
        </p:nvSpPr>
        <p:spPr>
          <a:xfrm>
            <a:off x="1168074" y="4382965"/>
            <a:ext cx="6387012" cy="1008977"/>
          </a:xfrm>
          <a:prstGeom prst="rect">
            <a:avLst/>
          </a:prstGeom>
        </p:spPr>
        <p:txBody>
          <a:bodyPr vert="horz" wrap="square" lIns="0" tIns="59863" rIns="0" bIns="0" rtlCol="0">
            <a:spAutoFit/>
          </a:bodyPr>
          <a:lstStyle/>
          <a:p>
            <a:pPr marL="11972" defTabSz="861993">
              <a:spcBef>
                <a:spcPts val="472"/>
              </a:spcBef>
            </a:pPr>
            <a:r>
              <a:rPr sz="1603" b="1" dirty="0">
                <a:solidFill>
                  <a:srgbClr val="00AEEF"/>
                </a:solidFill>
                <a:latin typeface="HGMaruGothicMPRO" panose="020F0600000000000000" pitchFamily="34" charset="-128"/>
                <a:ea typeface="HGMaruGothicMPRO" panose="020F0600000000000000" pitchFamily="34" charset="-128"/>
                <a:cs typeface="ShinMGoPro-DeBold"/>
              </a:rPr>
              <a:t>障害者相談支援事業</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marR="4788" algn="just" defTabSz="861993">
              <a:lnSpc>
                <a:spcPct val="113999"/>
              </a:lnSpc>
              <a:spcBef>
                <a:spcPts val="11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地域の障害者等からの相談に応じ、福祉サービスの利用援助、社会資源を活用するための支援、社会生活力を高めるための支援、ピアカウンセリング、権利擁護のために必要な援助、専門機関の紹介等を行います。</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4">
            <a:extLst>
              <a:ext uri="{FF2B5EF4-FFF2-40B4-BE49-F238E27FC236}">
                <a16:creationId xmlns:a16="http://schemas.microsoft.com/office/drawing/2014/main" id="{BC785235-28BB-8549-AE1B-BFF1D21205A3}"/>
              </a:ext>
            </a:extLst>
          </p:cNvPr>
          <p:cNvSpPr txBox="1"/>
          <p:nvPr/>
        </p:nvSpPr>
        <p:spPr>
          <a:xfrm>
            <a:off x="8176377" y="4467976"/>
            <a:ext cx="1913125" cy="956835"/>
          </a:xfrm>
          <a:prstGeom prst="rect">
            <a:avLst/>
          </a:prstGeom>
        </p:spPr>
        <p:txBody>
          <a:bodyPr vert="horz" wrap="square" lIns="0" tIns="11972" rIns="0" bIns="0" rtlCol="0">
            <a:spAutoFit/>
          </a:bodyPr>
          <a:lstStyle/>
          <a:p>
            <a:pPr marL="11972" marR="4788" defTabSz="861993">
              <a:lnSpc>
                <a:spcPct val="115500"/>
              </a:lnSpc>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市区町村、指定特定</a:t>
            </a:r>
            <a:br>
              <a:rPr lang="en-US" altLang="ja-JP" sz="1367" b="1" dirty="0">
                <a:solidFill>
                  <a:srgbClr val="231F20"/>
                </a:solidFill>
                <a:latin typeface="HGMaruGothicMPRO" panose="020F0600000000000000" pitchFamily="34" charset="-128"/>
                <a:ea typeface="HGMaruGothicMPRO" panose="020F0600000000000000" pitchFamily="34" charset="-128"/>
                <a:cs typeface="ShinMGoPro-DeBold"/>
              </a:rPr>
            </a:br>
            <a:r>
              <a:rPr sz="1367" b="1" dirty="0">
                <a:solidFill>
                  <a:srgbClr val="231F20"/>
                </a:solidFill>
                <a:latin typeface="HGMaruGothicMPRO" panose="020F0600000000000000" pitchFamily="34" charset="-128"/>
                <a:ea typeface="HGMaruGothicMPRO" panose="020F0600000000000000" pitchFamily="34" charset="-128"/>
                <a:cs typeface="ShinMGoPro-DeBold"/>
              </a:rPr>
              <a:t>相談支援事業者</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a:p>
            <a:pPr marL="11972" marR="178384" defTabSz="861993">
              <a:lnSpc>
                <a:spcPct val="115500"/>
              </a:lnSpc>
            </a:pPr>
            <a:r>
              <a:rPr lang="ja-JP" altLang="en-US" sz="1367" b="1" dirty="0">
                <a:solidFill>
                  <a:srgbClr val="231F20"/>
                </a:solidFill>
                <a:latin typeface="HGMaruGothicMPRO" panose="020F0600000000000000" pitchFamily="34" charset="-128"/>
                <a:ea typeface="HGMaruGothicMPRO" panose="020F0600000000000000" pitchFamily="34" charset="-128"/>
                <a:cs typeface="ShinMGoPro-DeBold"/>
              </a:rPr>
              <a:t>または</a:t>
            </a:r>
            <a:r>
              <a:rPr sz="1367" b="1" dirty="0" err="1">
                <a:solidFill>
                  <a:srgbClr val="231F20"/>
                </a:solidFill>
                <a:latin typeface="HGMaruGothicMPRO" panose="020F0600000000000000" pitchFamily="34" charset="-128"/>
                <a:ea typeface="HGMaruGothicMPRO" panose="020F0600000000000000" pitchFamily="34" charset="-128"/>
                <a:cs typeface="ShinMGoPro-DeBold"/>
              </a:rPr>
              <a:t>指定一般相談</a:t>
            </a:r>
            <a:br>
              <a:rPr lang="en-US" altLang="ja-JP" sz="1367" b="1" dirty="0">
                <a:solidFill>
                  <a:srgbClr val="231F20"/>
                </a:solidFill>
                <a:latin typeface="HGMaruGothicMPRO" panose="020F0600000000000000" pitchFamily="34" charset="-128"/>
                <a:ea typeface="HGMaruGothicMPRO" panose="020F0600000000000000" pitchFamily="34" charset="-128"/>
                <a:cs typeface="ShinMGoPro-DeBold"/>
              </a:rPr>
            </a:br>
            <a:r>
              <a:rPr sz="1367" b="1" dirty="0">
                <a:solidFill>
                  <a:srgbClr val="231F20"/>
                </a:solidFill>
                <a:latin typeface="HGMaruGothicMPRO" panose="020F0600000000000000" pitchFamily="34" charset="-128"/>
                <a:ea typeface="HGMaruGothicMPRO" panose="020F0600000000000000" pitchFamily="34" charset="-128"/>
                <a:cs typeface="ShinMGoPro-DeBold"/>
              </a:rPr>
              <a:t>支援事業者</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17">
            <a:extLst>
              <a:ext uri="{FF2B5EF4-FFF2-40B4-BE49-F238E27FC236}">
                <a16:creationId xmlns:a16="http://schemas.microsoft.com/office/drawing/2014/main" id="{FB694A3B-AA2E-5D44-B848-2205CEBCC898}"/>
              </a:ext>
            </a:extLst>
          </p:cNvPr>
          <p:cNvSpPr txBox="1"/>
          <p:nvPr/>
        </p:nvSpPr>
        <p:spPr>
          <a:xfrm>
            <a:off x="1168074" y="5702670"/>
            <a:ext cx="6387012" cy="1045204"/>
          </a:xfrm>
          <a:prstGeom prst="rect">
            <a:avLst/>
          </a:prstGeom>
        </p:spPr>
        <p:txBody>
          <a:bodyPr vert="horz" wrap="square" lIns="0" tIns="59863" rIns="0" bIns="0" rtlCol="0">
            <a:spAutoFit/>
          </a:bodyPr>
          <a:lstStyle/>
          <a:p>
            <a:pPr marL="11972" defTabSz="861993">
              <a:spcBef>
                <a:spcPts val="472"/>
              </a:spcBef>
            </a:pPr>
            <a:r>
              <a:rPr sz="1603" b="1" dirty="0" err="1">
                <a:solidFill>
                  <a:srgbClr val="00AEEF"/>
                </a:solidFill>
                <a:latin typeface="HGMaruGothicMPRO" panose="020F0600000000000000" pitchFamily="34" charset="-128"/>
                <a:ea typeface="HGMaruGothicMPRO" panose="020F0600000000000000" pitchFamily="34" charset="-128"/>
                <a:cs typeface="ShinMGoPro-DeBold"/>
              </a:rPr>
              <a:t>職業</a:t>
            </a:r>
            <a:r>
              <a:rPr lang="ja-JP" altLang="en-US" sz="1603" b="1" dirty="0">
                <a:solidFill>
                  <a:srgbClr val="00AEEF"/>
                </a:solidFill>
                <a:latin typeface="HGMaruGothicMPRO" panose="020F0600000000000000" pitchFamily="34" charset="-128"/>
                <a:ea typeface="HGMaruGothicMPRO" panose="020F0600000000000000" pitchFamily="34" charset="-128"/>
                <a:cs typeface="ShinMGoPro-DeBold"/>
              </a:rPr>
              <a:t>リハビリテーション</a:t>
            </a:r>
            <a:r>
              <a:rPr sz="1603" b="1" dirty="0">
                <a:solidFill>
                  <a:srgbClr val="00AEEF"/>
                </a:solidFill>
                <a:latin typeface="HGMaruGothicMPRO" panose="020F0600000000000000" pitchFamily="34" charset="-128"/>
                <a:ea typeface="HGMaruGothicMPRO" panose="020F0600000000000000" pitchFamily="34" charset="-128"/>
                <a:cs typeface="ShinMGoPro-DeBold"/>
              </a:rPr>
              <a:t>、職業評価</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marR="4788" defTabSz="861993">
              <a:lnSpc>
                <a:spcPts val="1885"/>
              </a:lnSpc>
              <a:spcBef>
                <a:spcPts val="283"/>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仕事の種類や働き方などについて、希望や障害特性、課題を踏まえながら、相談･助言、職業評価、情報提供等を行います。</a:t>
            </a:r>
            <a:br>
              <a:rPr lang="en-US" sz="1367" dirty="0">
                <a:solidFill>
                  <a:prstClr val="black"/>
                </a:solidFill>
                <a:latin typeface="HGMaruGothicMPRO" panose="020F0600000000000000" pitchFamily="34" charset="-128"/>
                <a:ea typeface="HGMaruGothicMPRO" panose="020F0600000000000000" pitchFamily="34" charset="-128"/>
                <a:cs typeface="A-OTF Shin Maru Go Pro"/>
              </a:rPr>
            </a:br>
            <a:r>
              <a:rPr lang="ja-JP" altLang="en-US" sz="1367" dirty="0">
                <a:solidFill>
                  <a:prstClr val="black"/>
                </a:solidFill>
                <a:latin typeface="HGMaruGothicMPRO" panose="020F0600000000000000" pitchFamily="34" charset="-128"/>
                <a:ea typeface="HGMaruGothicMPRO" panose="020F0600000000000000" pitchFamily="34" charset="-128"/>
                <a:cs typeface="A-OTF Shin Maru Go Pro"/>
              </a:rPr>
              <a:t>　</a:t>
            </a:r>
            <a:r>
              <a:rPr sz="1367" dirty="0">
                <a:solidFill>
                  <a:srgbClr val="231F20"/>
                </a:solidFill>
                <a:latin typeface="HGMaruGothicMPRO" panose="020F0600000000000000" pitchFamily="34" charset="-128"/>
                <a:ea typeface="HGMaruGothicMPRO" panose="020F0600000000000000" pitchFamily="34" charset="-128"/>
                <a:cs typeface="A-OTF Shin Maru Go Pro"/>
              </a:rPr>
              <a:t>必要に応じて、センターにおける専門的な支援を行います。</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B355C3E9-96F2-434E-9673-22369CC0F771}"/>
              </a:ext>
            </a:extLst>
          </p:cNvPr>
          <p:cNvSpPr txBox="1"/>
          <p:nvPr/>
        </p:nvSpPr>
        <p:spPr>
          <a:xfrm>
            <a:off x="8176378" y="5994075"/>
            <a:ext cx="1353559" cy="468752"/>
          </a:xfrm>
          <a:prstGeom prst="rect">
            <a:avLst/>
          </a:prstGeom>
        </p:spPr>
        <p:txBody>
          <a:bodyPr vert="horz" wrap="square" lIns="0" tIns="11972" rIns="0" bIns="0" rtlCol="0">
            <a:spAutoFit/>
          </a:bodyPr>
          <a:lstStyle/>
          <a:p>
            <a:pPr marL="11972" marR="4788" defTabSz="861993">
              <a:lnSpc>
                <a:spcPct val="115500"/>
              </a:lnSpc>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地域障害者</a:t>
            </a:r>
            <a:br>
              <a:rPr lang="en-US" altLang="ja-JP" sz="1367" b="1" dirty="0">
                <a:solidFill>
                  <a:srgbClr val="231F20"/>
                </a:solidFill>
                <a:latin typeface="HGMaruGothicMPRO" panose="020F0600000000000000" pitchFamily="34" charset="-128"/>
                <a:ea typeface="HGMaruGothicMPRO" panose="020F0600000000000000" pitchFamily="34" charset="-128"/>
                <a:cs typeface="ShinMGoPro-DeBold"/>
              </a:rPr>
            </a:br>
            <a:r>
              <a:rPr sz="1367" b="1" dirty="0">
                <a:solidFill>
                  <a:srgbClr val="231F20"/>
                </a:solidFill>
                <a:latin typeface="HGMaruGothicMPRO" panose="020F0600000000000000" pitchFamily="34" charset="-128"/>
                <a:ea typeface="HGMaruGothicMPRO" panose="020F0600000000000000" pitchFamily="34" charset="-128"/>
                <a:cs typeface="ShinMGoPro-DeBold"/>
              </a:rPr>
              <a:t>職業センター</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12E4652E-1F40-8A4B-8AD2-6D0C24C161D4}"/>
              </a:ext>
            </a:extLst>
          </p:cNvPr>
          <p:cNvSpPr/>
          <p:nvPr/>
        </p:nvSpPr>
        <p:spPr>
          <a:xfrm>
            <a:off x="883084" y="1615101"/>
            <a:ext cx="2791449" cy="356788"/>
          </a:xfrm>
          <a:custGeom>
            <a:avLst/>
            <a:gdLst/>
            <a:ahLst/>
            <a:cxnLst/>
            <a:rect l="l" t="t" r="r" b="b"/>
            <a:pathLst>
              <a:path w="2961004" h="378460">
                <a:moveTo>
                  <a:pt x="2834995"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2834995" y="378015"/>
                </a:lnTo>
                <a:lnTo>
                  <a:pt x="2907837" y="376046"/>
                </a:lnTo>
                <a:lnTo>
                  <a:pt x="2945242" y="362264"/>
                </a:lnTo>
                <a:lnTo>
                  <a:pt x="2959023" y="324855"/>
                </a:lnTo>
                <a:lnTo>
                  <a:pt x="2960992" y="252006"/>
                </a:lnTo>
                <a:lnTo>
                  <a:pt x="2960992" y="126009"/>
                </a:lnTo>
                <a:lnTo>
                  <a:pt x="2959023" y="53160"/>
                </a:lnTo>
                <a:lnTo>
                  <a:pt x="2945242" y="15751"/>
                </a:lnTo>
                <a:lnTo>
                  <a:pt x="2907837" y="1968"/>
                </a:lnTo>
                <a:lnTo>
                  <a:pt x="2834995" y="0"/>
                </a:lnTo>
                <a:close/>
              </a:path>
            </a:pathLst>
          </a:custGeom>
          <a:solidFill>
            <a:srgbClr val="00AEEF"/>
          </a:solidFill>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A48E2DC2-2372-9742-A5A1-62EBC4475CE3}"/>
              </a:ext>
            </a:extLst>
          </p:cNvPr>
          <p:cNvSpPr txBox="1"/>
          <p:nvPr/>
        </p:nvSpPr>
        <p:spPr>
          <a:xfrm>
            <a:off x="1076160" y="1648326"/>
            <a:ext cx="8869124" cy="273664"/>
          </a:xfrm>
          <a:prstGeom prst="rect">
            <a:avLst/>
          </a:prstGeom>
        </p:spPr>
        <p:txBody>
          <a:bodyPr vert="horz" wrap="square" lIns="0" tIns="12572" rIns="0" bIns="0" rtlCol="0">
            <a:spAutoFit/>
          </a:bodyPr>
          <a:lstStyle/>
          <a:p>
            <a:pPr marL="11972" defTabSz="861993">
              <a:spcBef>
                <a:spcPts val="99"/>
              </a:spcBef>
              <a:tabLst>
                <a:tab pos="2787709" algn="l"/>
              </a:tabLst>
            </a:pPr>
            <a:r>
              <a:rPr sz="1696" b="1" dirty="0">
                <a:solidFill>
                  <a:srgbClr val="FFFFFF"/>
                </a:solidFill>
                <a:latin typeface="HGMaruGothicMPRO" panose="020F0600000000000000" pitchFamily="34" charset="-128"/>
                <a:ea typeface="HGMaruGothicMPRO" panose="020F0600000000000000" pitchFamily="34" charset="-128"/>
                <a:cs typeface="ShinMGoPro-DeBold"/>
              </a:rPr>
              <a:t>①　就職に向けての相談	</a:t>
            </a:r>
            <a:r>
              <a:rPr sz="1603" dirty="0">
                <a:solidFill>
                  <a:srgbClr val="231F20"/>
                </a:solidFill>
                <a:latin typeface="HGMaruGothicMPRO" panose="020F0600000000000000" pitchFamily="34" charset="-128"/>
                <a:ea typeface="HGMaruGothicMPRO" panose="020F0600000000000000" pitchFamily="34" charset="-128"/>
                <a:cs typeface="A-OTF Shin Maru Go Pro"/>
              </a:rPr>
              <a:t>■</a:t>
            </a:r>
            <a:r>
              <a:rPr sz="1603" dirty="0" err="1">
                <a:solidFill>
                  <a:srgbClr val="231F20"/>
                </a:solidFill>
                <a:latin typeface="HGMaruGothicMPRO" panose="020F0600000000000000" pitchFamily="34" charset="-128"/>
                <a:ea typeface="HGMaruGothicMPRO" panose="020F0600000000000000" pitchFamily="34" charset="-128"/>
                <a:cs typeface="A-OTF Shin Maru Go Pro"/>
              </a:rPr>
              <a:t>就職に向けての支援メニューと支援機関をご紹介します</a:t>
            </a:r>
            <a:r>
              <a:rPr sz="1603" dirty="0">
                <a:solidFill>
                  <a:srgbClr val="231F20"/>
                </a:solidFill>
                <a:latin typeface="HGMaruGothicMPRO" panose="020F0600000000000000" pitchFamily="34" charset="-128"/>
                <a:ea typeface="HGMaruGothicMPRO" panose="020F0600000000000000" pitchFamily="34" charset="-128"/>
                <a:cs typeface="A-OTF Shin Maru Go Pro"/>
              </a:rPr>
              <a:t>。</a:t>
            </a:r>
            <a:endParaRPr sz="160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object 22">
            <a:extLst>
              <a:ext uri="{FF2B5EF4-FFF2-40B4-BE49-F238E27FC236}">
                <a16:creationId xmlns:a16="http://schemas.microsoft.com/office/drawing/2014/main" id="{B27ACF35-31A1-B043-A182-B3D22AE495D8}"/>
              </a:ext>
            </a:extLst>
          </p:cNvPr>
          <p:cNvSpPr/>
          <p:nvPr/>
        </p:nvSpPr>
        <p:spPr>
          <a:xfrm>
            <a:off x="586125" y="810369"/>
            <a:ext cx="9503378" cy="59444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2CD8691A-4BC2-B746-8054-29F549010438}"/>
              </a:ext>
            </a:extLst>
          </p:cNvPr>
          <p:cNvSpPr txBox="1">
            <a:spLocks/>
          </p:cNvSpPr>
          <p:nvPr/>
        </p:nvSpPr>
        <p:spPr>
          <a:xfrm>
            <a:off x="850238" y="907088"/>
            <a:ext cx="2362745" cy="323494"/>
          </a:xfrm>
          <a:prstGeom prst="rect">
            <a:avLst/>
          </a:prstGeom>
        </p:spPr>
        <p:txBody>
          <a:bodyPr vert="horz" wrap="square" lIns="0" tIns="1556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75">
              <a:lnSpc>
                <a:spcPct val="100000"/>
              </a:lnSpc>
              <a:spcBef>
                <a:spcPts val="122"/>
              </a:spcBef>
            </a:pPr>
            <a:r>
              <a:rPr lang="ja-JP" altLang="en-US" sz="2000" b="1" dirty="0">
                <a:solidFill>
                  <a:srgbClr val="FFFFFF"/>
                </a:solidFill>
                <a:latin typeface="HGMaruGothicMPRO" panose="020F0600000000000000" pitchFamily="34" charset="-128"/>
                <a:ea typeface="HGMaruGothicMPRO" panose="020F0600000000000000" pitchFamily="34" charset="-128"/>
              </a:rPr>
              <a:t>障害者の就職支援</a:t>
            </a:r>
            <a:endParaRPr lang="ja-JP" altLang="en-US" sz="2000" b="1" dirty="0">
              <a:solidFill>
                <a:prstClr val="black"/>
              </a:solidFill>
              <a:latin typeface="HGMaruGothicMPRO" panose="020F0600000000000000" pitchFamily="34" charset="-128"/>
              <a:ea typeface="HGMaruGothicMPRO" panose="020F0600000000000000" pitchFamily="34" charset="-128"/>
            </a:endParaRPr>
          </a:p>
        </p:txBody>
      </p:sp>
      <p:sp>
        <p:nvSpPr>
          <p:cNvPr id="26" name="object 4">
            <a:extLst>
              <a:ext uri="{FF2B5EF4-FFF2-40B4-BE49-F238E27FC236}">
                <a16:creationId xmlns:a16="http://schemas.microsoft.com/office/drawing/2014/main" id="{94DDF144-212B-394A-B960-501165CF0E00}"/>
              </a:ext>
            </a:extLst>
          </p:cNvPr>
          <p:cNvSpPr txBox="1"/>
          <p:nvPr/>
        </p:nvSpPr>
        <p:spPr>
          <a:xfrm>
            <a:off x="8613833" y="401735"/>
            <a:ext cx="998121" cy="212474"/>
          </a:xfrm>
          <a:prstGeom prst="rect">
            <a:avLst/>
          </a:prstGeom>
        </p:spPr>
        <p:txBody>
          <a:bodyPr vert="horz" wrap="square" lIns="0" tIns="13823" rIns="0" bIns="0" rtlCol="0">
            <a:spAutoFit/>
          </a:bodyPr>
          <a:lstStyle/>
          <a:p>
            <a:pPr marL="10238" defTabSz="861993">
              <a:spcBef>
                <a:spcPts val="108"/>
              </a:spcBef>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9375362" y="401120"/>
            <a:ext cx="761747" cy="266355"/>
          </a:xfrm>
          <a:prstGeom prst="rect">
            <a:avLst/>
          </a:prstGeom>
          <a:noFill/>
        </p:spPr>
        <p:txBody>
          <a:bodyPr wrap="none" rtlCol="0">
            <a:spAutoFit/>
          </a:bodyPr>
          <a:lstStyle/>
          <a:p>
            <a:pPr defTabSz="861993"/>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36382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58">
            <a:extLst>
              <a:ext uri="{FF2B5EF4-FFF2-40B4-BE49-F238E27FC236}">
                <a16:creationId xmlns:a16="http://schemas.microsoft.com/office/drawing/2014/main" id="{94E2EB7A-27A3-BD4D-B58F-6B9306FE53D9}"/>
              </a:ext>
            </a:extLst>
          </p:cNvPr>
          <p:cNvSpPr/>
          <p:nvPr/>
        </p:nvSpPr>
        <p:spPr>
          <a:xfrm>
            <a:off x="907496" y="5777064"/>
            <a:ext cx="7112391" cy="876404"/>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38" name="object 58">
            <a:extLst>
              <a:ext uri="{FF2B5EF4-FFF2-40B4-BE49-F238E27FC236}">
                <a16:creationId xmlns:a16="http://schemas.microsoft.com/office/drawing/2014/main" id="{1D01569E-C545-7440-AC61-D94609FF244B}"/>
              </a:ext>
            </a:extLst>
          </p:cNvPr>
          <p:cNvSpPr/>
          <p:nvPr/>
        </p:nvSpPr>
        <p:spPr>
          <a:xfrm>
            <a:off x="907496" y="4826785"/>
            <a:ext cx="7112391" cy="876404"/>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36" name="object 58">
            <a:extLst>
              <a:ext uri="{FF2B5EF4-FFF2-40B4-BE49-F238E27FC236}">
                <a16:creationId xmlns:a16="http://schemas.microsoft.com/office/drawing/2014/main" id="{FA8B0B71-0A3A-114F-B795-E863C7330654}"/>
              </a:ext>
            </a:extLst>
          </p:cNvPr>
          <p:cNvSpPr/>
          <p:nvPr/>
        </p:nvSpPr>
        <p:spPr>
          <a:xfrm>
            <a:off x="907496" y="3876506"/>
            <a:ext cx="7112391" cy="876404"/>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34" name="object 58">
            <a:extLst>
              <a:ext uri="{FF2B5EF4-FFF2-40B4-BE49-F238E27FC236}">
                <a16:creationId xmlns:a16="http://schemas.microsoft.com/office/drawing/2014/main" id="{4549D4D8-2556-2943-BF2F-92FFA01FB0E8}"/>
              </a:ext>
            </a:extLst>
          </p:cNvPr>
          <p:cNvSpPr/>
          <p:nvPr/>
        </p:nvSpPr>
        <p:spPr>
          <a:xfrm>
            <a:off x="907496" y="2926225"/>
            <a:ext cx="7112391" cy="876404"/>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32" name="object 58">
            <a:extLst>
              <a:ext uri="{FF2B5EF4-FFF2-40B4-BE49-F238E27FC236}">
                <a16:creationId xmlns:a16="http://schemas.microsoft.com/office/drawing/2014/main" id="{F46510F0-8EF3-1942-BC7C-E5D7ED6D71A4}"/>
              </a:ext>
            </a:extLst>
          </p:cNvPr>
          <p:cNvSpPr/>
          <p:nvPr/>
        </p:nvSpPr>
        <p:spPr>
          <a:xfrm>
            <a:off x="907496" y="1975945"/>
            <a:ext cx="7112391" cy="876404"/>
          </a:xfrm>
          <a:prstGeom prst="roundRect">
            <a:avLst>
              <a:gd name="adj" fmla="val 15788"/>
            </a:avLst>
          </a:prstGeom>
          <a:solidFill>
            <a:srgbClr val="D5EAD8"/>
          </a:solidFill>
          <a:ln w="15875">
            <a:solidFill>
              <a:srgbClr val="6D6E71"/>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BA78E19-8855-784D-8DFD-42AF84B7B915}"/>
              </a:ext>
            </a:extLst>
          </p:cNvPr>
          <p:cNvSpPr txBox="1"/>
          <p:nvPr/>
        </p:nvSpPr>
        <p:spPr>
          <a:xfrm>
            <a:off x="8193340" y="5943000"/>
            <a:ext cx="1510891" cy="503960"/>
          </a:xfrm>
          <a:prstGeom prst="rect">
            <a:avLst/>
          </a:prstGeom>
        </p:spPr>
        <p:txBody>
          <a:bodyPr vert="horz" wrap="square" lIns="0" tIns="44299" rIns="0" bIns="0" rtlCol="0">
            <a:spAutoFit/>
          </a:bodyPr>
          <a:lstStyle/>
          <a:p>
            <a:pPr marL="11972" defTabSz="861993">
              <a:spcBef>
                <a:spcPts val="348"/>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都道府県</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25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0AA539FB-5C53-E349-B5C9-0DD3DFCDCA23}"/>
              </a:ext>
            </a:extLst>
          </p:cNvPr>
          <p:cNvSpPr txBox="1"/>
          <p:nvPr/>
        </p:nvSpPr>
        <p:spPr>
          <a:xfrm>
            <a:off x="8193341" y="2141882"/>
            <a:ext cx="1281740" cy="468752"/>
          </a:xfrm>
          <a:prstGeom prst="rect">
            <a:avLst/>
          </a:prstGeom>
        </p:spPr>
        <p:txBody>
          <a:bodyPr vert="horz" wrap="square" lIns="0" tIns="11972" rIns="0" bIns="0" rtlCol="0">
            <a:spAutoFit/>
          </a:bodyPr>
          <a:lstStyle/>
          <a:p>
            <a:pPr marL="11972" marR="4788" defTabSz="861993">
              <a:lnSpc>
                <a:spcPct val="115500"/>
              </a:lnSpc>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地域障害者</a:t>
            </a:r>
            <a:br>
              <a:rPr lang="en-US" altLang="ja-JP" sz="1367" b="1" dirty="0">
                <a:solidFill>
                  <a:srgbClr val="231F20"/>
                </a:solidFill>
                <a:latin typeface="HGMaruGothicMPRO" panose="020F0600000000000000" pitchFamily="34" charset="-128"/>
                <a:ea typeface="HGMaruGothicMPRO" panose="020F0600000000000000" pitchFamily="34" charset="-128"/>
                <a:cs typeface="ShinMGoPro-DeBold"/>
              </a:rPr>
            </a:br>
            <a:r>
              <a:rPr sz="1367" b="1" dirty="0">
                <a:solidFill>
                  <a:srgbClr val="231F20"/>
                </a:solidFill>
                <a:latin typeface="HGMaruGothicMPRO" panose="020F0600000000000000" pitchFamily="34" charset="-128"/>
                <a:ea typeface="HGMaruGothicMPRO" panose="020F0600000000000000" pitchFamily="34" charset="-128"/>
                <a:cs typeface="ShinMGoPro-DeBold"/>
              </a:rPr>
              <a:t>職業センター</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A8047ED2-E28C-6247-AECE-0D14C64848D5}"/>
              </a:ext>
            </a:extLst>
          </p:cNvPr>
          <p:cNvSpPr txBox="1"/>
          <p:nvPr/>
        </p:nvSpPr>
        <p:spPr>
          <a:xfrm>
            <a:off x="8193340" y="3244571"/>
            <a:ext cx="1845983" cy="222468"/>
          </a:xfrm>
          <a:prstGeom prst="rect">
            <a:avLst/>
          </a:prstGeom>
        </p:spPr>
        <p:txBody>
          <a:bodyPr vert="horz" wrap="square" lIns="0" tIns="11972" rIns="0" bIns="0" rtlCol="0">
            <a:spAutoFit/>
          </a:bodyPr>
          <a:lstStyle/>
          <a:p>
            <a:pPr marL="11972" defTabSz="861993">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就労移行支援事業者</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object 15">
            <a:extLst>
              <a:ext uri="{FF2B5EF4-FFF2-40B4-BE49-F238E27FC236}">
                <a16:creationId xmlns:a16="http://schemas.microsoft.com/office/drawing/2014/main" id="{B6509A69-A2F4-B94C-9789-1D382653CF2B}"/>
              </a:ext>
            </a:extLst>
          </p:cNvPr>
          <p:cNvSpPr txBox="1"/>
          <p:nvPr/>
        </p:nvSpPr>
        <p:spPr>
          <a:xfrm>
            <a:off x="8193341" y="3922173"/>
            <a:ext cx="1913122" cy="749022"/>
          </a:xfrm>
          <a:prstGeom prst="rect">
            <a:avLst/>
          </a:prstGeom>
        </p:spPr>
        <p:txBody>
          <a:bodyPr vert="horz" wrap="square" lIns="0" tIns="11972" rIns="0" bIns="0" rtlCol="0">
            <a:spAutoFit/>
          </a:bodyPr>
          <a:lstStyle/>
          <a:p>
            <a:pPr marL="11972" marR="4788" defTabSz="861993">
              <a:lnSpc>
                <a:spcPct val="115500"/>
              </a:lnSpc>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障害者職業能力開発校</a:t>
            </a:r>
            <a:br>
              <a:rPr lang="en-US" altLang="ja-JP" sz="1367" b="1" dirty="0">
                <a:solidFill>
                  <a:srgbClr val="231F20"/>
                </a:solidFill>
                <a:latin typeface="HGMaruGothicMPRO" panose="020F0600000000000000" pitchFamily="34" charset="-128"/>
                <a:ea typeface="HGMaruGothicMPRO" panose="020F0600000000000000" pitchFamily="34" charset="-128"/>
                <a:cs typeface="ShinMGoPro-DeBold"/>
              </a:rPr>
            </a:br>
            <a:r>
              <a:rPr sz="1367" b="1" dirty="0">
                <a:solidFill>
                  <a:srgbClr val="231F20"/>
                </a:solidFill>
                <a:latin typeface="HGMaruGothicMPRO" panose="020F0600000000000000" pitchFamily="34" charset="-128"/>
                <a:ea typeface="HGMaruGothicMPRO" panose="020F0600000000000000" pitchFamily="34" charset="-128"/>
                <a:cs typeface="ShinMGoPro-DeBold"/>
              </a:rPr>
              <a:t>職業能力開発校</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25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8" name="object 18">
            <a:extLst>
              <a:ext uri="{FF2B5EF4-FFF2-40B4-BE49-F238E27FC236}">
                <a16:creationId xmlns:a16="http://schemas.microsoft.com/office/drawing/2014/main" id="{DE687A18-FD46-4446-AD4D-4BFB8F284D02}"/>
              </a:ext>
            </a:extLst>
          </p:cNvPr>
          <p:cNvSpPr txBox="1"/>
          <p:nvPr/>
        </p:nvSpPr>
        <p:spPr>
          <a:xfrm>
            <a:off x="1185036" y="2042966"/>
            <a:ext cx="7008305" cy="722220"/>
          </a:xfrm>
          <a:prstGeom prst="rect">
            <a:avLst/>
          </a:prstGeom>
        </p:spPr>
        <p:txBody>
          <a:bodyPr vert="horz" wrap="square" lIns="0" tIns="16163" rIns="0" bIns="0" rtlCol="0">
            <a:spAutoFit/>
          </a:bodyPr>
          <a:lstStyle/>
          <a:p>
            <a:pPr marL="11972" defTabSz="861993">
              <a:spcBef>
                <a:spcPts val="127"/>
              </a:spcBef>
            </a:pPr>
            <a:r>
              <a:rPr sz="1603" b="1" dirty="0">
                <a:solidFill>
                  <a:srgbClr val="00AEEF"/>
                </a:solidFill>
                <a:latin typeface="HGMaruGothicMPRO" panose="020F0600000000000000" pitchFamily="34" charset="-128"/>
                <a:ea typeface="HGMaruGothicMPRO" panose="020F0600000000000000" pitchFamily="34" charset="-128"/>
                <a:cs typeface="ShinMGoPro-DeBold"/>
              </a:rPr>
              <a:t>地域障害者職業センターにおける職業準備支援</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10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作業支援、職業準備講習カリキュラム、職業上の課題の把握、作業遂行力、職</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1993">
              <a:spcBef>
                <a:spcPts val="231"/>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場体験実習等の支援、職場等に向かう次の段階への移行を支援します。</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19">
            <a:extLst>
              <a:ext uri="{FF2B5EF4-FFF2-40B4-BE49-F238E27FC236}">
                <a16:creationId xmlns:a16="http://schemas.microsoft.com/office/drawing/2014/main" id="{22E8826B-50AC-CC40-9676-5ED9D4FEBB4D}"/>
              </a:ext>
            </a:extLst>
          </p:cNvPr>
          <p:cNvSpPr txBox="1"/>
          <p:nvPr/>
        </p:nvSpPr>
        <p:spPr>
          <a:xfrm>
            <a:off x="8193341" y="4872450"/>
            <a:ext cx="2041900" cy="749022"/>
          </a:xfrm>
          <a:prstGeom prst="rect">
            <a:avLst/>
          </a:prstGeom>
        </p:spPr>
        <p:txBody>
          <a:bodyPr vert="horz" wrap="square" lIns="0" tIns="11972" rIns="0" bIns="0" rtlCol="0">
            <a:spAutoFit/>
          </a:bodyPr>
          <a:lstStyle/>
          <a:p>
            <a:pPr marL="11972" marR="4788" defTabSz="861993">
              <a:lnSpc>
                <a:spcPct val="115500"/>
              </a:lnSpc>
              <a:spcBef>
                <a:spcPts val="9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障害者職業能力開発校</a:t>
            </a:r>
            <a:br>
              <a:rPr lang="en-US" altLang="ja-JP" sz="1367" b="1" dirty="0">
                <a:solidFill>
                  <a:srgbClr val="231F20"/>
                </a:solidFill>
                <a:latin typeface="HGMaruGothicMPRO" panose="020F0600000000000000" pitchFamily="34" charset="-128"/>
                <a:ea typeface="HGMaruGothicMPRO" panose="020F0600000000000000" pitchFamily="34" charset="-128"/>
                <a:cs typeface="ShinMGoPro-DeBold"/>
              </a:rPr>
            </a:br>
            <a:r>
              <a:rPr sz="1367" b="1" dirty="0">
                <a:solidFill>
                  <a:srgbClr val="231F20"/>
                </a:solidFill>
                <a:latin typeface="HGMaruGothicMPRO" panose="020F0600000000000000" pitchFamily="34" charset="-128"/>
                <a:ea typeface="HGMaruGothicMPRO" panose="020F0600000000000000" pitchFamily="34" charset="-128"/>
                <a:cs typeface="ShinMGoPro-DeBold"/>
              </a:rPr>
              <a:t>職業能力開発校</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255"/>
              </a:spcBef>
            </a:pPr>
            <a:r>
              <a:rPr sz="1367" b="1" dirty="0">
                <a:solidFill>
                  <a:srgbClr val="231F20"/>
                </a:solidFill>
                <a:latin typeface="HGMaruGothicMPRO" panose="020F0600000000000000" pitchFamily="34" charset="-128"/>
                <a:ea typeface="HGMaruGothicMPRO" panose="020F0600000000000000" pitchFamily="34" charset="-128"/>
                <a:cs typeface="ShinMGoPro-DeBold"/>
              </a:rPr>
              <a:t>ハローワーク</a:t>
            </a:r>
            <a:endParaRPr sz="1367"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0" name="object 20">
            <a:extLst>
              <a:ext uri="{FF2B5EF4-FFF2-40B4-BE49-F238E27FC236}">
                <a16:creationId xmlns:a16="http://schemas.microsoft.com/office/drawing/2014/main" id="{C9998978-5514-7048-AD42-D5C40C17913D}"/>
              </a:ext>
            </a:extLst>
          </p:cNvPr>
          <p:cNvSpPr/>
          <p:nvPr/>
        </p:nvSpPr>
        <p:spPr>
          <a:xfrm>
            <a:off x="900045" y="1526019"/>
            <a:ext cx="3385897" cy="356788"/>
          </a:xfrm>
          <a:custGeom>
            <a:avLst/>
            <a:gdLst/>
            <a:ahLst/>
            <a:cxnLst/>
            <a:rect l="l" t="t" r="r" b="b"/>
            <a:pathLst>
              <a:path w="3591560" h="378460">
                <a:moveTo>
                  <a:pt x="3464991"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3464991" y="378015"/>
                </a:lnTo>
                <a:lnTo>
                  <a:pt x="3537840" y="376046"/>
                </a:lnTo>
                <a:lnTo>
                  <a:pt x="3575250" y="362264"/>
                </a:lnTo>
                <a:lnTo>
                  <a:pt x="3589032" y="324855"/>
                </a:lnTo>
                <a:lnTo>
                  <a:pt x="3591001" y="252006"/>
                </a:lnTo>
                <a:lnTo>
                  <a:pt x="3591001" y="126009"/>
                </a:lnTo>
                <a:lnTo>
                  <a:pt x="3589032" y="53160"/>
                </a:lnTo>
                <a:lnTo>
                  <a:pt x="3575250" y="15751"/>
                </a:lnTo>
                <a:lnTo>
                  <a:pt x="3537840" y="1968"/>
                </a:lnTo>
                <a:lnTo>
                  <a:pt x="3464991" y="0"/>
                </a:lnTo>
                <a:close/>
              </a:path>
            </a:pathLst>
          </a:custGeom>
          <a:solidFill>
            <a:srgbClr val="00AEEF"/>
          </a:solidFill>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19B0434F-6192-6442-8C6B-599DE50E8D49}"/>
              </a:ext>
            </a:extLst>
          </p:cNvPr>
          <p:cNvSpPr txBox="1"/>
          <p:nvPr/>
        </p:nvSpPr>
        <p:spPr>
          <a:xfrm>
            <a:off x="1065357" y="1557416"/>
            <a:ext cx="3220586" cy="273664"/>
          </a:xfrm>
          <a:prstGeom prst="rect">
            <a:avLst/>
          </a:prstGeom>
        </p:spPr>
        <p:txBody>
          <a:bodyPr vert="horz" wrap="square" lIns="0" tIns="12572" rIns="0" bIns="0" rtlCol="0">
            <a:spAutoFit/>
          </a:bodyPr>
          <a:lstStyle/>
          <a:p>
            <a:pPr marL="11972" defTabSz="861993">
              <a:spcBef>
                <a:spcPts val="99"/>
              </a:spcBef>
            </a:pPr>
            <a:r>
              <a:rPr sz="1696" b="1" dirty="0">
                <a:solidFill>
                  <a:srgbClr val="FFFFFF"/>
                </a:solidFill>
                <a:latin typeface="HGMaruGothicMPRO" panose="020F0600000000000000" pitchFamily="34" charset="-128"/>
                <a:ea typeface="HGMaruGothicMPRO" panose="020F0600000000000000" pitchFamily="34" charset="-128"/>
                <a:cs typeface="ShinMGoPro-DeBold"/>
              </a:rPr>
              <a:t>②　就職に向けての準備、訓練</a:t>
            </a:r>
            <a:endParaRPr sz="169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2" name="object 22">
            <a:extLst>
              <a:ext uri="{FF2B5EF4-FFF2-40B4-BE49-F238E27FC236}">
                <a16:creationId xmlns:a16="http://schemas.microsoft.com/office/drawing/2014/main" id="{57F53F54-B61B-DD4B-8513-5A24944F7C1E}"/>
              </a:ext>
            </a:extLst>
          </p:cNvPr>
          <p:cNvSpPr txBox="1"/>
          <p:nvPr/>
        </p:nvSpPr>
        <p:spPr>
          <a:xfrm>
            <a:off x="867197" y="6719601"/>
            <a:ext cx="7416802" cy="430388"/>
          </a:xfrm>
          <a:prstGeom prst="rect">
            <a:avLst/>
          </a:prstGeom>
        </p:spPr>
        <p:txBody>
          <a:bodyPr vert="horz" wrap="square" lIns="0" tIns="31129" rIns="0" bIns="0" rtlCol="0">
            <a:spAutoFit/>
          </a:bodyPr>
          <a:lstStyle/>
          <a:p>
            <a:pPr marL="88594" defTabSz="861993">
              <a:spcBef>
                <a:spcPts val="245"/>
              </a:spcBef>
            </a:pPr>
            <a:r>
              <a:rPr sz="1213" dirty="0" err="1">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a:t>
            </a:r>
            <a:r>
              <a:rPr lang="en-US" altLang="ja-JP" sz="1213" dirty="0" err="1">
                <a:solidFill>
                  <a:srgbClr val="231F20"/>
                </a:solidFill>
                <a:latin typeface="HGMaruGothicMPRO" panose="020F0600000000000000" pitchFamily="34" charset="-128"/>
                <a:ea typeface="HGMaruGothicMPRO" panose="020F0600000000000000" pitchFamily="34" charset="-128"/>
                <a:cs typeface="A-OTF Shin Maru Go Pro"/>
              </a:rPr>
              <a:t>『</a:t>
            </a:r>
            <a:r>
              <a:rPr sz="1213" dirty="0" err="1">
                <a:solidFill>
                  <a:srgbClr val="231F20"/>
                </a:solidFill>
                <a:latin typeface="HGMaruGothicMPRO" panose="020F0600000000000000" pitchFamily="34" charset="-128"/>
                <a:ea typeface="HGMaruGothicMPRO" panose="020F0600000000000000" pitchFamily="34" charset="-128"/>
                <a:cs typeface="A-OTF Shin Maru Go Pro"/>
              </a:rPr>
              <a:t>障害者の方への施策</a:t>
            </a:r>
            <a:r>
              <a:rPr sz="1213" dirty="0">
                <a:solidFill>
                  <a:srgbClr val="231F20"/>
                </a:solidFill>
                <a:latin typeface="HGMaruGothicMPRO" panose="020F0600000000000000" pitchFamily="34" charset="-128"/>
                <a:ea typeface="HGMaruGothicMPRO" panose="020F0600000000000000" pitchFamily="34" charset="-128"/>
                <a:cs typeface="A-OTF Shin Maru Go Pro"/>
              </a:rPr>
              <a:t>　</a:t>
            </a:r>
            <a:r>
              <a:rPr sz="1213" dirty="0" err="1">
                <a:solidFill>
                  <a:srgbClr val="231F20"/>
                </a:solidFill>
                <a:latin typeface="HGMaruGothicMPRO" panose="020F0600000000000000" pitchFamily="34" charset="-128"/>
                <a:ea typeface="HGMaruGothicMPRO" panose="020F0600000000000000" pitchFamily="34" charset="-128"/>
                <a:cs typeface="A-OTF Shin Maru Go Pro"/>
              </a:rPr>
              <a:t>どこへ相談すればいいか分からない方へ</a:t>
            </a:r>
            <a:r>
              <a:rPr lang="en-US" altLang="ja-JP" sz="1213"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213" dirty="0">
              <a:solidFill>
                <a:srgbClr val="231F20"/>
              </a:solidFill>
              <a:latin typeface="HGMaruGothicMPRO" panose="020F0600000000000000" pitchFamily="34" charset="-128"/>
              <a:ea typeface="HGMaruGothicMPRO" panose="020F0600000000000000" pitchFamily="34" charset="-128"/>
              <a:cs typeface="A-OTF Shin Maru Go Pro"/>
            </a:endParaRPr>
          </a:p>
          <a:p>
            <a:pPr marL="88594" defTabSz="861993">
              <a:spcBef>
                <a:spcPts val="245"/>
              </a:spcBef>
            </a:pPr>
            <a:r>
              <a:rPr lang="en-US" sz="1213" dirty="0">
                <a:solidFill>
                  <a:prstClr val="black"/>
                </a:solidFill>
                <a:latin typeface="HGMaruGothicMPRO" panose="020F0600000000000000" pitchFamily="34" charset="-128"/>
                <a:ea typeface="HGMaruGothicMPRO" panose="020F0600000000000000" pitchFamily="34" charset="-128"/>
                <a:cs typeface="A-OTF Shin Maru Go Pro"/>
              </a:rPr>
              <a:t>https://www.mhlw.go.jp/content/000429416.pdf</a:t>
            </a:r>
            <a:endParaRPr sz="121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object 24">
            <a:extLst>
              <a:ext uri="{FF2B5EF4-FFF2-40B4-BE49-F238E27FC236}">
                <a16:creationId xmlns:a16="http://schemas.microsoft.com/office/drawing/2014/main" id="{DC0A6FB7-17BE-A446-93BF-00AB47CFA47F}"/>
              </a:ext>
            </a:extLst>
          </p:cNvPr>
          <p:cNvSpPr/>
          <p:nvPr/>
        </p:nvSpPr>
        <p:spPr>
          <a:xfrm>
            <a:off x="603085" y="840073"/>
            <a:ext cx="9503378" cy="59444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A093B9DD-7A5E-CE4A-BBA5-85AE52806467}"/>
              </a:ext>
            </a:extLst>
          </p:cNvPr>
          <p:cNvSpPr txBox="1"/>
          <p:nvPr/>
        </p:nvSpPr>
        <p:spPr>
          <a:xfrm>
            <a:off x="4421920" y="1565130"/>
            <a:ext cx="5617403" cy="245350"/>
          </a:xfrm>
          <a:prstGeom prst="rect">
            <a:avLst/>
          </a:prstGeom>
        </p:spPr>
        <p:txBody>
          <a:bodyPr vert="horz" wrap="square" lIns="0" tIns="13170" rIns="0" bIns="0" rtlCol="0">
            <a:spAutoFit/>
          </a:bodyPr>
          <a:lstStyle/>
          <a:p>
            <a:pPr marL="11972" defTabSz="861993">
              <a:spcBef>
                <a:spcPts val="104"/>
              </a:spcBef>
            </a:pPr>
            <a:r>
              <a:rPr sz="1508" dirty="0">
                <a:solidFill>
                  <a:srgbClr val="231F20"/>
                </a:solidFill>
                <a:latin typeface="HGMaruGothicMPRO" panose="020F0600000000000000" pitchFamily="34" charset="-128"/>
                <a:ea typeface="HGMaruGothicMPRO" panose="020F0600000000000000" pitchFamily="34" charset="-128"/>
                <a:cs typeface="A-OTF Shin Maru Go Pro"/>
              </a:rPr>
              <a:t>■</a:t>
            </a:r>
            <a:r>
              <a:rPr sz="1508" dirty="0" err="1">
                <a:solidFill>
                  <a:srgbClr val="231F20"/>
                </a:solidFill>
                <a:latin typeface="HGMaruGothicMPRO" panose="020F0600000000000000" pitchFamily="34" charset="-128"/>
                <a:ea typeface="HGMaruGothicMPRO" panose="020F0600000000000000" pitchFamily="34" charset="-128"/>
                <a:cs typeface="A-OTF Shin Maru Go Pro"/>
              </a:rPr>
              <a:t>就職に向けての支援メニューと支援機関をご紹介します</a:t>
            </a:r>
            <a:r>
              <a:rPr sz="1508" dirty="0">
                <a:solidFill>
                  <a:srgbClr val="231F20"/>
                </a:solidFill>
                <a:latin typeface="HGMaruGothicMPRO" panose="020F0600000000000000" pitchFamily="34" charset="-128"/>
                <a:ea typeface="HGMaruGothicMPRO" panose="020F0600000000000000" pitchFamily="34" charset="-128"/>
                <a:cs typeface="A-OTF Shin Maru Go Pro"/>
              </a:rPr>
              <a:t>。</a:t>
            </a:r>
            <a:endParaRPr sz="150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7" name="object 18">
            <a:extLst>
              <a:ext uri="{FF2B5EF4-FFF2-40B4-BE49-F238E27FC236}">
                <a16:creationId xmlns:a16="http://schemas.microsoft.com/office/drawing/2014/main" id="{DD45AA7B-E675-6D44-87CF-8F504549604C}"/>
              </a:ext>
            </a:extLst>
          </p:cNvPr>
          <p:cNvSpPr txBox="1"/>
          <p:nvPr/>
        </p:nvSpPr>
        <p:spPr>
          <a:xfrm>
            <a:off x="1185036" y="5830994"/>
            <a:ext cx="7008305" cy="722220"/>
          </a:xfrm>
          <a:prstGeom prst="rect">
            <a:avLst/>
          </a:prstGeom>
        </p:spPr>
        <p:txBody>
          <a:bodyPr vert="horz" wrap="square" lIns="0" tIns="16163" rIns="0" bIns="0" rtlCol="0">
            <a:spAutoFit/>
          </a:bodyPr>
          <a:lstStyle/>
          <a:p>
            <a:pPr marL="11972" defTabSz="861993">
              <a:spcBef>
                <a:spcPts val="4"/>
              </a:spcBef>
            </a:pPr>
            <a:r>
              <a:rPr sz="1603" b="1" dirty="0">
                <a:solidFill>
                  <a:srgbClr val="00AEEF"/>
                </a:solidFill>
                <a:latin typeface="HGMaruGothicMPRO" panose="020F0600000000000000" pitchFamily="34" charset="-128"/>
                <a:ea typeface="HGMaruGothicMPRO" panose="020F0600000000000000" pitchFamily="34" charset="-128"/>
                <a:cs typeface="ShinMGoPro-DeBold"/>
              </a:rPr>
              <a:t>職場適応訓練</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10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事業所において実際の業務を行い、その作業環境に適応するための訓練です。</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a:t>
            </a:r>
            <a:r>
              <a:rPr sz="1367" dirty="0">
                <a:solidFill>
                  <a:srgbClr val="231F20"/>
                </a:solidFill>
                <a:latin typeface="HGMaruGothicMPRO" panose="020F0600000000000000" pitchFamily="34" charset="-128"/>
                <a:ea typeface="HGMaruGothicMPRO" panose="020F0600000000000000" pitchFamily="34" charset="-128"/>
                <a:cs typeface="A-OTF Shin Maru Go Pro"/>
              </a:rPr>
              <a:t>訓</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1993">
              <a:spcBef>
                <a:spcPts val="231"/>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練期間：6か月以内</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a:t>
            </a:r>
            <a:r>
              <a:rPr sz="1367" dirty="0">
                <a:solidFill>
                  <a:srgbClr val="231F20"/>
                </a:solidFill>
                <a:latin typeface="HGMaruGothicMPRO" panose="020F0600000000000000" pitchFamily="34" charset="-128"/>
                <a:ea typeface="HGMaruGothicMPRO" panose="020F0600000000000000" pitchFamily="34" charset="-128"/>
                <a:cs typeface="A-OTF Shin Maru Go Pro"/>
              </a:rPr>
              <a:t>中小企業と重度障害者は１年以内</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object 18">
            <a:extLst>
              <a:ext uri="{FF2B5EF4-FFF2-40B4-BE49-F238E27FC236}">
                <a16:creationId xmlns:a16="http://schemas.microsoft.com/office/drawing/2014/main" id="{BEE4AB14-4CAC-ED4B-87EC-E08EC0FCC810}"/>
              </a:ext>
            </a:extLst>
          </p:cNvPr>
          <p:cNvSpPr txBox="1"/>
          <p:nvPr/>
        </p:nvSpPr>
        <p:spPr>
          <a:xfrm>
            <a:off x="1185036" y="2983373"/>
            <a:ext cx="7008305" cy="722220"/>
          </a:xfrm>
          <a:prstGeom prst="rect">
            <a:avLst/>
          </a:prstGeom>
        </p:spPr>
        <p:txBody>
          <a:bodyPr vert="horz" wrap="square" lIns="0" tIns="16163" rIns="0" bIns="0" rtlCol="0">
            <a:spAutoFit/>
          </a:bodyPr>
          <a:lstStyle/>
          <a:p>
            <a:pPr marL="11972" defTabSz="861993"/>
            <a:r>
              <a:rPr sz="1603" b="1" dirty="0">
                <a:solidFill>
                  <a:srgbClr val="00AEEF"/>
                </a:solidFill>
                <a:latin typeface="HGMaruGothicMPRO" panose="020F0600000000000000" pitchFamily="34" charset="-128"/>
                <a:ea typeface="HGMaruGothicMPRO" panose="020F0600000000000000" pitchFamily="34" charset="-128"/>
                <a:cs typeface="ShinMGoPro-DeBold"/>
              </a:rPr>
              <a:t>就労移行支援</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10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a:t>
            </a:r>
            <a:r>
              <a:rPr sz="1367" dirty="0" err="1">
                <a:solidFill>
                  <a:srgbClr val="231F20"/>
                </a:solidFill>
                <a:latin typeface="HGMaruGothicMPRO" panose="020F0600000000000000" pitchFamily="34" charset="-128"/>
                <a:ea typeface="HGMaruGothicMPRO" panose="020F0600000000000000" pitchFamily="34" charset="-128"/>
                <a:cs typeface="A-OTF Shin Maru Go Pro"/>
              </a:rPr>
              <a:t>一般就労等への移行に</a:t>
            </a:r>
            <a:r>
              <a:rPr lang="ja-JP" altLang="en-US" sz="1367" dirty="0">
                <a:solidFill>
                  <a:srgbClr val="231F20"/>
                </a:solidFill>
                <a:latin typeface="HGMaruGothicMPRO" panose="020F0600000000000000" pitchFamily="34" charset="-128"/>
                <a:ea typeface="HGMaruGothicMPRO" panose="020F0600000000000000" pitchFamily="34" charset="-128"/>
                <a:cs typeface="A-OTF Shin Maru Go Pro"/>
              </a:rPr>
              <a:t>向</a:t>
            </a:r>
            <a:r>
              <a:rPr sz="1367" dirty="0" err="1">
                <a:solidFill>
                  <a:srgbClr val="231F20"/>
                </a:solidFill>
                <a:latin typeface="HGMaruGothicMPRO" panose="020F0600000000000000" pitchFamily="34" charset="-128"/>
                <a:ea typeface="HGMaruGothicMPRO" panose="020F0600000000000000" pitchFamily="34" charset="-128"/>
                <a:cs typeface="A-OTF Shin Maru Go Pro"/>
              </a:rPr>
              <a:t>けて、就労移行支援事業所内での訓練や、企業に</a:t>
            </a:r>
            <a:r>
              <a:rPr lang="ja-JP" altLang="en-US" sz="1367" dirty="0">
                <a:solidFill>
                  <a:srgbClr val="231F20"/>
                </a:solidFill>
                <a:latin typeface="HGMaruGothicMPRO" panose="020F0600000000000000" pitchFamily="34" charset="-128"/>
                <a:ea typeface="HGMaruGothicMPRO" panose="020F0600000000000000" pitchFamily="34" charset="-128"/>
                <a:cs typeface="A-OTF Shin Maru Go Pro"/>
              </a:rPr>
              <a:t>おけ</a:t>
            </a:r>
            <a:r>
              <a:rPr sz="1367" dirty="0">
                <a:solidFill>
                  <a:srgbClr val="231F20"/>
                </a:solidFill>
                <a:latin typeface="HGMaruGothicMPRO" panose="020F0600000000000000" pitchFamily="34" charset="-128"/>
                <a:ea typeface="HGMaruGothicMPRO" panose="020F0600000000000000" pitchFamily="34" charset="-128"/>
                <a:cs typeface="A-OTF Shin Maru Go Pro"/>
              </a:rPr>
              <a:t>る</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1993">
              <a:spcBef>
                <a:spcPts val="231"/>
              </a:spcBef>
            </a:pPr>
            <a:r>
              <a:rPr sz="1367" dirty="0" err="1">
                <a:solidFill>
                  <a:srgbClr val="231F20"/>
                </a:solidFill>
                <a:latin typeface="HGMaruGothicMPRO" panose="020F0600000000000000" pitchFamily="34" charset="-128"/>
                <a:ea typeface="HGMaruGothicMPRO" panose="020F0600000000000000" pitchFamily="34" charset="-128"/>
                <a:cs typeface="A-OTF Shin Maru Go Pro"/>
              </a:rPr>
              <a:t>実習、適性に合った職場探し、就労後の職場定着のための支援を</a:t>
            </a:r>
            <a:r>
              <a:rPr lang="ja-JP" altLang="en-US" sz="1367" dirty="0">
                <a:solidFill>
                  <a:srgbClr val="231F20"/>
                </a:solidFill>
                <a:latin typeface="HGMaruGothicMPRO" panose="020F0600000000000000" pitchFamily="34" charset="-128"/>
                <a:ea typeface="HGMaruGothicMPRO" panose="020F0600000000000000" pitchFamily="34" charset="-128"/>
                <a:cs typeface="A-OTF Shin Maru Go Pro"/>
              </a:rPr>
              <a:t>実施</a:t>
            </a:r>
            <a:r>
              <a:rPr sz="1367" dirty="0">
                <a:solidFill>
                  <a:srgbClr val="231F20"/>
                </a:solidFill>
                <a:latin typeface="HGMaruGothicMPRO" panose="020F0600000000000000" pitchFamily="34" charset="-128"/>
                <a:ea typeface="HGMaruGothicMPRO" panose="020F0600000000000000" pitchFamily="34" charset="-128"/>
                <a:cs typeface="A-OTF Shin Maru Go Pro"/>
              </a:rPr>
              <a:t>。</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9" name="object 18">
            <a:extLst>
              <a:ext uri="{FF2B5EF4-FFF2-40B4-BE49-F238E27FC236}">
                <a16:creationId xmlns:a16="http://schemas.microsoft.com/office/drawing/2014/main" id="{6AA7B3CC-DA18-9A47-A81A-898674DCA364}"/>
              </a:ext>
            </a:extLst>
          </p:cNvPr>
          <p:cNvSpPr txBox="1"/>
          <p:nvPr/>
        </p:nvSpPr>
        <p:spPr>
          <a:xfrm>
            <a:off x="1185036" y="3923779"/>
            <a:ext cx="7008305" cy="722220"/>
          </a:xfrm>
          <a:prstGeom prst="rect">
            <a:avLst/>
          </a:prstGeom>
        </p:spPr>
        <p:txBody>
          <a:bodyPr vert="horz" wrap="square" lIns="0" tIns="16163" rIns="0" bIns="0" rtlCol="0">
            <a:spAutoFit/>
          </a:bodyPr>
          <a:lstStyle/>
          <a:p>
            <a:pPr marL="11972" defTabSz="861993"/>
            <a:r>
              <a:rPr sz="1603" b="1" dirty="0">
                <a:solidFill>
                  <a:srgbClr val="00AEEF"/>
                </a:solidFill>
                <a:latin typeface="HGMaruGothicMPRO" panose="020F0600000000000000" pitchFamily="34" charset="-128"/>
                <a:ea typeface="HGMaruGothicMPRO" panose="020F0600000000000000" pitchFamily="34" charset="-128"/>
                <a:cs typeface="ShinMGoPro-DeBold"/>
              </a:rPr>
              <a:t>公共職業訓練</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10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障害者職業能力開発校のほか、一般の公共職業能力開発校において、専門の訓練</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1993">
              <a:spcBef>
                <a:spcPts val="231"/>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コースの設置やバリアフリー化を推進することにより、公共職業訓練を実施。</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0" name="object 18">
            <a:extLst>
              <a:ext uri="{FF2B5EF4-FFF2-40B4-BE49-F238E27FC236}">
                <a16:creationId xmlns:a16="http://schemas.microsoft.com/office/drawing/2014/main" id="{2C06C258-2750-8B4C-8B5B-1643920BD2C8}"/>
              </a:ext>
            </a:extLst>
          </p:cNvPr>
          <p:cNvSpPr txBox="1"/>
          <p:nvPr/>
        </p:nvSpPr>
        <p:spPr>
          <a:xfrm>
            <a:off x="1185036" y="4895531"/>
            <a:ext cx="7008305" cy="722220"/>
          </a:xfrm>
          <a:prstGeom prst="rect">
            <a:avLst/>
          </a:prstGeom>
        </p:spPr>
        <p:txBody>
          <a:bodyPr vert="horz" wrap="square" lIns="0" tIns="16163" rIns="0" bIns="0" rtlCol="0">
            <a:spAutoFit/>
          </a:bodyPr>
          <a:lstStyle/>
          <a:p>
            <a:pPr marL="11972" defTabSz="861993"/>
            <a:r>
              <a:rPr sz="1603" b="1" dirty="0" err="1">
                <a:solidFill>
                  <a:srgbClr val="00AEEF"/>
                </a:solidFill>
                <a:latin typeface="HGMaruGothicMPRO" panose="020F0600000000000000" pitchFamily="34" charset="-128"/>
                <a:ea typeface="HGMaruGothicMPRO" panose="020F0600000000000000" pitchFamily="34" charset="-128"/>
                <a:cs typeface="ShinMGoPro-DeBold"/>
              </a:rPr>
              <a:t>障害者の多様な</a:t>
            </a:r>
            <a:r>
              <a:rPr lang="ja-JP" altLang="en-US" sz="1603" b="1" dirty="0">
                <a:solidFill>
                  <a:srgbClr val="00AEEF"/>
                </a:solidFill>
                <a:latin typeface="HGMaruGothicMPRO" panose="020F0600000000000000" pitchFamily="34" charset="-128"/>
                <a:ea typeface="HGMaruGothicMPRO" panose="020F0600000000000000" pitchFamily="34" charset="-128"/>
                <a:cs typeface="ShinMGoPro-DeBold"/>
              </a:rPr>
              <a:t>ニーズに対応した</a:t>
            </a:r>
            <a:r>
              <a:rPr sz="1603" b="1" dirty="0" err="1">
                <a:solidFill>
                  <a:srgbClr val="00AEEF"/>
                </a:solidFill>
                <a:latin typeface="HGMaruGothicMPRO" panose="020F0600000000000000" pitchFamily="34" charset="-128"/>
                <a:ea typeface="HGMaruGothicMPRO" panose="020F0600000000000000" pitchFamily="34" charset="-128"/>
                <a:cs typeface="ShinMGoPro-DeBold"/>
              </a:rPr>
              <a:t>委託訓練</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a:p>
            <a:pPr marL="11972" defTabSz="861993">
              <a:spcBef>
                <a:spcPts val="104"/>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　企業、社会福祉法人、NPO法人、民間教育訓練機関等に委託して就職に必要な</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1993">
              <a:spcBef>
                <a:spcPts val="231"/>
              </a:spcBef>
            </a:pPr>
            <a:r>
              <a:rPr sz="1367" dirty="0">
                <a:solidFill>
                  <a:srgbClr val="231F20"/>
                </a:solidFill>
                <a:latin typeface="HGMaruGothicMPRO" panose="020F0600000000000000" pitchFamily="34" charset="-128"/>
                <a:ea typeface="HGMaruGothicMPRO" panose="020F0600000000000000" pitchFamily="34" charset="-128"/>
                <a:cs typeface="A-OTF Shin Maru Go Pro"/>
              </a:rPr>
              <a:t>知識･技能を習得するための公共職業訓練を実施。</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367" dirty="0">
                <a:solidFill>
                  <a:srgbClr val="231F20"/>
                </a:solidFill>
                <a:latin typeface="HGMaruGothicMPRO" panose="020F0600000000000000" pitchFamily="34" charset="-128"/>
                <a:ea typeface="HGMaruGothicMPRO" panose="020F0600000000000000" pitchFamily="34" charset="-128"/>
                <a:cs typeface="A-OTF Shin Maru Go Pro"/>
              </a:rPr>
              <a:t>原則</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3</a:t>
            </a:r>
            <a:r>
              <a:rPr lang="ja-JP" altLang="en-US" sz="1367" dirty="0">
                <a:solidFill>
                  <a:srgbClr val="231F20"/>
                </a:solidFill>
                <a:latin typeface="HGMaruGothicMPRO" panose="020F0600000000000000" pitchFamily="34" charset="-128"/>
                <a:ea typeface="HGMaruGothicMPRO" panose="020F0600000000000000" pitchFamily="34" charset="-128"/>
                <a:cs typeface="A-OTF Shin Maru Go Pro"/>
              </a:rPr>
              <a:t>月以内・月</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100</a:t>
            </a:r>
            <a:r>
              <a:rPr lang="ja-JP" altLang="en-US" sz="1367" dirty="0">
                <a:solidFill>
                  <a:srgbClr val="231F20"/>
                </a:solidFill>
                <a:latin typeface="HGMaruGothicMPRO" panose="020F0600000000000000" pitchFamily="34" charset="-128"/>
                <a:ea typeface="HGMaruGothicMPRO" panose="020F0600000000000000" pitchFamily="34" charset="-128"/>
                <a:cs typeface="A-OTF Shin Maru Go Pro"/>
              </a:rPr>
              <a:t>時間の標準</a:t>
            </a:r>
            <a:r>
              <a:rPr lang="en-US" altLang="ja-JP" sz="1367" dirty="0">
                <a:solidFill>
                  <a:srgbClr val="231F20"/>
                </a:solidFill>
                <a:latin typeface="HGMaruGothicMPRO" panose="020F0600000000000000" pitchFamily="34" charset="-128"/>
                <a:ea typeface="HGMaruGothicMPRO" panose="020F0600000000000000" pitchFamily="34" charset="-128"/>
                <a:cs typeface="A-OTF Shin Maru Go Pro"/>
              </a:rPr>
              <a:t>)</a:t>
            </a:r>
            <a:endParaRPr sz="136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7" name="object 4">
            <a:extLst>
              <a:ext uri="{FF2B5EF4-FFF2-40B4-BE49-F238E27FC236}">
                <a16:creationId xmlns:a16="http://schemas.microsoft.com/office/drawing/2014/main" id="{94DDF144-212B-394A-B960-501165CF0E00}"/>
              </a:ext>
            </a:extLst>
          </p:cNvPr>
          <p:cNvSpPr txBox="1"/>
          <p:nvPr/>
        </p:nvSpPr>
        <p:spPr>
          <a:xfrm>
            <a:off x="8613833" y="401735"/>
            <a:ext cx="998121" cy="212474"/>
          </a:xfrm>
          <a:prstGeom prst="rect">
            <a:avLst/>
          </a:prstGeom>
        </p:spPr>
        <p:txBody>
          <a:bodyPr vert="horz" wrap="square" lIns="0" tIns="13823" rIns="0" bIns="0" rtlCol="0">
            <a:spAutoFit/>
          </a:bodyPr>
          <a:lstStyle/>
          <a:p>
            <a:pPr marL="10238" defTabSz="861993">
              <a:spcBef>
                <a:spcPts val="108"/>
              </a:spcBef>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21</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9" name="テキスト ボックス 38"/>
          <p:cNvSpPr txBox="1"/>
          <p:nvPr/>
        </p:nvSpPr>
        <p:spPr>
          <a:xfrm>
            <a:off x="9375362" y="401120"/>
            <a:ext cx="761747" cy="266355"/>
          </a:xfrm>
          <a:prstGeom prst="rect">
            <a:avLst/>
          </a:prstGeom>
          <a:noFill/>
        </p:spPr>
        <p:txBody>
          <a:bodyPr wrap="none" rtlCol="0">
            <a:spAutoFit/>
          </a:bodyPr>
          <a:lstStyle/>
          <a:p>
            <a:pPr defTabSz="861993"/>
            <a:r>
              <a:rPr lang="ja-JP" altLang="en-US" sz="1131" dirty="0">
                <a:solidFill>
                  <a:srgbClr val="1B93C9"/>
                </a:solidFill>
                <a:latin typeface="ＭＳ ゴシック" pitchFamily="49" charset="-128"/>
                <a:ea typeface="ＭＳ ゴシック" pitchFamily="49" charset="-128"/>
              </a:rPr>
              <a:t>　　★★</a:t>
            </a:r>
          </a:p>
        </p:txBody>
      </p:sp>
      <p:sp>
        <p:nvSpPr>
          <p:cNvPr id="3" name="object 23">
            <a:extLst>
              <a:ext uri="{FF2B5EF4-FFF2-40B4-BE49-F238E27FC236}">
                <a16:creationId xmlns:a16="http://schemas.microsoft.com/office/drawing/2014/main" id="{A1A72F1B-FC74-F512-CE05-FCFE8870BD18}"/>
              </a:ext>
            </a:extLst>
          </p:cNvPr>
          <p:cNvSpPr txBox="1">
            <a:spLocks/>
          </p:cNvSpPr>
          <p:nvPr/>
        </p:nvSpPr>
        <p:spPr>
          <a:xfrm>
            <a:off x="850238" y="940644"/>
            <a:ext cx="2362745" cy="323494"/>
          </a:xfrm>
          <a:prstGeom prst="rect">
            <a:avLst/>
          </a:prstGeom>
        </p:spPr>
        <p:txBody>
          <a:bodyPr vert="horz" wrap="square" lIns="0" tIns="1556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75">
              <a:lnSpc>
                <a:spcPct val="100000"/>
              </a:lnSpc>
              <a:spcBef>
                <a:spcPts val="122"/>
              </a:spcBef>
            </a:pPr>
            <a:r>
              <a:rPr lang="ja-JP" altLang="en-US" sz="2000" b="1" dirty="0">
                <a:solidFill>
                  <a:srgbClr val="FFFFFF"/>
                </a:solidFill>
                <a:latin typeface="HGMaruGothicMPRO" panose="020F0600000000000000" pitchFamily="34" charset="-128"/>
                <a:ea typeface="HGMaruGothicMPRO" panose="020F0600000000000000" pitchFamily="34" charset="-128"/>
              </a:rPr>
              <a:t>障害者の就職支援</a:t>
            </a:r>
            <a:endParaRPr lang="ja-JP" altLang="en-US" sz="2000" b="1" dirty="0">
              <a:solidFill>
                <a:prstClr val="black"/>
              </a:solidFill>
              <a:latin typeface="HGMaruGothicMPRO" panose="020F0600000000000000" pitchFamily="34" charset="-128"/>
              <a:ea typeface="HGMaruGothicMPRO" panose="020F0600000000000000" pitchFamily="34" charset="-128"/>
            </a:endParaRPr>
          </a:p>
        </p:txBody>
      </p:sp>
      <p:sp>
        <p:nvSpPr>
          <p:cNvPr id="5" name="テキスト ボックス 4">
            <a:extLst>
              <a:ext uri="{FF2B5EF4-FFF2-40B4-BE49-F238E27FC236}">
                <a16:creationId xmlns:a16="http://schemas.microsoft.com/office/drawing/2014/main" id="{F3248BA2-BE95-46FF-2BFF-3504AD6FA992}"/>
              </a:ext>
            </a:extLst>
          </p:cNvPr>
          <p:cNvSpPr txBox="1"/>
          <p:nvPr/>
        </p:nvSpPr>
        <p:spPr>
          <a:xfrm>
            <a:off x="2672179" y="3597221"/>
            <a:ext cx="5344356" cy="369332"/>
          </a:xfrm>
          <a:prstGeom prst="rect">
            <a:avLst/>
          </a:prstGeom>
          <a:noFill/>
        </p:spPr>
        <p:txBody>
          <a:bodyPr wrap="square">
            <a:spAutoFit/>
          </a:bodyPr>
          <a:lstStyle/>
          <a:p>
            <a:r>
              <a:rPr lang="en-US" altLang="ja-JP" sz="1800"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dirty="0"/>
          </a:p>
        </p:txBody>
      </p:sp>
    </p:spTree>
    <p:extLst>
      <p:ext uri="{BB962C8B-B14F-4D97-AF65-F5344CB8AC3E}">
        <p14:creationId xmlns:p14="http://schemas.microsoft.com/office/powerpoint/2010/main" val="234766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3">
            <a:extLst>
              <a:ext uri="{FF2B5EF4-FFF2-40B4-BE49-F238E27FC236}">
                <a16:creationId xmlns:a16="http://schemas.microsoft.com/office/drawing/2014/main" id="{9DE31B68-F1FE-C34D-BF48-E4256E58F7E3}"/>
              </a:ext>
            </a:extLst>
          </p:cNvPr>
          <p:cNvSpPr/>
          <p:nvPr/>
        </p:nvSpPr>
        <p:spPr>
          <a:xfrm>
            <a:off x="874126" y="5050171"/>
            <a:ext cx="8894277" cy="1563007"/>
          </a:xfrm>
          <a:prstGeom prst="roundRect">
            <a:avLst>
              <a:gd name="adj" fmla="val 13216"/>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 name="object 5">
            <a:extLst>
              <a:ext uri="{FF2B5EF4-FFF2-40B4-BE49-F238E27FC236}">
                <a16:creationId xmlns:a16="http://schemas.microsoft.com/office/drawing/2014/main" id="{4CD1E2D0-100E-4118-BF6E-26CE3685015B}"/>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 name="object 6">
            <a:extLst>
              <a:ext uri="{FF2B5EF4-FFF2-40B4-BE49-F238E27FC236}">
                <a16:creationId xmlns:a16="http://schemas.microsoft.com/office/drawing/2014/main" id="{5D4E9DDD-0D49-4FCD-A54B-D97314B5EF24}"/>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LGBT</a:t>
            </a:r>
            <a:endParaRPr lang="ja-JP" altLang="en-US" sz="2074" b="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5" name="object 63">
            <a:extLst>
              <a:ext uri="{FF2B5EF4-FFF2-40B4-BE49-F238E27FC236}">
                <a16:creationId xmlns:a16="http://schemas.microsoft.com/office/drawing/2014/main" id="{9DE31B68-F1FE-C34D-BF48-E4256E58F7E3}"/>
              </a:ext>
            </a:extLst>
          </p:cNvPr>
          <p:cNvSpPr/>
          <p:nvPr/>
        </p:nvSpPr>
        <p:spPr>
          <a:xfrm>
            <a:off x="899042" y="1693130"/>
            <a:ext cx="8894277" cy="3147318"/>
          </a:xfrm>
          <a:prstGeom prst="roundRect">
            <a:avLst>
              <a:gd name="adj" fmla="val 6689"/>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6">
            <a:extLst>
              <a:ext uri="{FF2B5EF4-FFF2-40B4-BE49-F238E27FC236}">
                <a16:creationId xmlns:a16="http://schemas.microsoft.com/office/drawing/2014/main" id="{C088BDCF-57B1-6340-9D76-3AAD354A42CF}"/>
              </a:ext>
            </a:extLst>
          </p:cNvPr>
          <p:cNvSpPr txBox="1"/>
          <p:nvPr/>
        </p:nvSpPr>
        <p:spPr>
          <a:xfrm>
            <a:off x="1310383" y="1894536"/>
            <a:ext cx="8003380" cy="2761185"/>
          </a:xfrm>
          <a:prstGeom prst="rect">
            <a:avLst/>
          </a:prstGeom>
        </p:spPr>
        <p:txBody>
          <a:bodyPr vert="horz" wrap="square" lIns="0" tIns="10775" rIns="0" bIns="0" rtlCol="0">
            <a:spAutoFit/>
          </a:bodyPr>
          <a:lstStyle/>
          <a:p>
            <a:pPr marL="11972" marR="4789" algn="just" defTabSz="862005">
              <a:lnSpc>
                <a:spcPct val="133700"/>
              </a:lnSpc>
              <a:spcBef>
                <a:spcPts val="85"/>
              </a:spcBef>
              <a:defRPr/>
            </a:pPr>
            <a:r>
              <a:rPr sz="1603" dirty="0">
                <a:solidFill>
                  <a:srgbClr val="FF0000"/>
                </a:solidFill>
                <a:latin typeface="HGMaruGothicMPRO" panose="020F0600000000000000" pitchFamily="34" charset="-128"/>
                <a:ea typeface="HGMaruGothicMPRO" panose="020F0600000000000000" pitchFamily="34" charset="-128"/>
                <a:cs typeface="A-OTF Shin Maru Go Pro"/>
              </a:rPr>
              <a:t>　</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LGBT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とは、レズビアン</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同性を好きになる女性</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、ゲイ</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同性を好きになる男性</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 、バイセクシュアル</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両性を好きになる人</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、トランスジェンダー</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体・戸籍の性別と性自認が一致しない人</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の頭文字をとったもので、上記の</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4</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つのあり方に限らない性的少数者</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性的マイノリティ</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の総称として用いることが一般的です。</a:t>
            </a:r>
            <a:endPar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9" algn="just" defTabSz="862005">
              <a:lnSpc>
                <a:spcPct val="133700"/>
              </a:lnSpc>
              <a:spcBef>
                <a:spcPts val="1200"/>
              </a:spcBef>
              <a:defRPr/>
            </a:pP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　性的マイノリティの方は、職場における理解不足等により、性的指向</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恋愛または性愛においていずれの性別を対象とするか</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や性自認</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自己の性別についての認識</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をめぐって、採用選考における差別的取扱いや職場におけるハラスメントの問題、個別労使間の紛争などの労働問題に直面することがあります。</a:t>
            </a:r>
            <a:endParaRPr lang="en-US" sz="160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14" name="object 6">
            <a:extLst>
              <a:ext uri="{FF2B5EF4-FFF2-40B4-BE49-F238E27FC236}">
                <a16:creationId xmlns:a16="http://schemas.microsoft.com/office/drawing/2014/main" id="{C088BDCF-57B1-6340-9D76-3AAD354A42CF}"/>
              </a:ext>
            </a:extLst>
          </p:cNvPr>
          <p:cNvSpPr txBox="1"/>
          <p:nvPr/>
        </p:nvSpPr>
        <p:spPr>
          <a:xfrm>
            <a:off x="1310383" y="5192661"/>
            <a:ext cx="7931490" cy="1285140"/>
          </a:xfrm>
          <a:prstGeom prst="rect">
            <a:avLst/>
          </a:prstGeom>
        </p:spPr>
        <p:txBody>
          <a:bodyPr vert="horz" wrap="square" lIns="0" tIns="10775" rIns="0" bIns="0" rtlCol="0">
            <a:spAutoFit/>
          </a:bodyPr>
          <a:lstStyle/>
          <a:p>
            <a:pPr marL="11972" marR="4789" algn="just" defTabSz="862005">
              <a:lnSpc>
                <a:spcPct val="133700"/>
              </a:lnSpc>
              <a:spcBef>
                <a:spcPts val="85"/>
              </a:spcBef>
              <a:defRPr/>
            </a:pPr>
            <a:r>
              <a:rPr sz="1603" dirty="0">
                <a:solidFill>
                  <a:srgbClr val="FF0000"/>
                </a:solidFill>
                <a:latin typeface="HGMaruGothicMPRO" panose="020F0600000000000000" pitchFamily="34" charset="-128"/>
                <a:ea typeface="HGMaruGothicMPRO" panose="020F0600000000000000" pitchFamily="34" charset="-128"/>
                <a:cs typeface="A-OTF Shin Maru Go Pro"/>
              </a:rPr>
              <a:t>　</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採用選考において、性的マイノリティの方など特定の人を排除しないよう、適性・能力のみによる採用基準や採用方法に基づいた適正な採用活動を事業主に求めています。また、求職者が採用面接などで不適切な質問などを受けた場合は、ハローワークに相談することができます。</a:t>
            </a:r>
            <a:endParaRPr lang="en-US" sz="1603"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63">
            <a:extLst>
              <a:ext uri="{FF2B5EF4-FFF2-40B4-BE49-F238E27FC236}">
                <a16:creationId xmlns:a16="http://schemas.microsoft.com/office/drawing/2014/main" id="{9DE31B68-F1FE-C34D-BF48-E4256E58F7E3}"/>
              </a:ext>
            </a:extLst>
          </p:cNvPr>
          <p:cNvSpPr/>
          <p:nvPr/>
        </p:nvSpPr>
        <p:spPr>
          <a:xfrm>
            <a:off x="899042" y="4721097"/>
            <a:ext cx="8894277" cy="1280207"/>
          </a:xfrm>
          <a:prstGeom prst="roundRect">
            <a:avLst>
              <a:gd name="adj" fmla="val 13216"/>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 name="object 63">
            <a:extLst>
              <a:ext uri="{FF2B5EF4-FFF2-40B4-BE49-F238E27FC236}">
                <a16:creationId xmlns:a16="http://schemas.microsoft.com/office/drawing/2014/main" id="{9DE31B68-F1FE-C34D-BF48-E4256E58F7E3}"/>
              </a:ext>
            </a:extLst>
          </p:cNvPr>
          <p:cNvSpPr/>
          <p:nvPr/>
        </p:nvSpPr>
        <p:spPr>
          <a:xfrm>
            <a:off x="899042" y="1798001"/>
            <a:ext cx="8894277" cy="2656553"/>
          </a:xfrm>
          <a:prstGeom prst="roundRect">
            <a:avLst>
              <a:gd name="adj" fmla="val 6298"/>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6">
            <a:extLst>
              <a:ext uri="{FF2B5EF4-FFF2-40B4-BE49-F238E27FC236}">
                <a16:creationId xmlns:a16="http://schemas.microsoft.com/office/drawing/2014/main" id="{C088BDCF-57B1-6340-9D76-3AAD354A42CF}"/>
              </a:ext>
            </a:extLst>
          </p:cNvPr>
          <p:cNvSpPr txBox="1"/>
          <p:nvPr/>
        </p:nvSpPr>
        <p:spPr>
          <a:xfrm>
            <a:off x="1310383" y="1969628"/>
            <a:ext cx="7931490" cy="2302405"/>
          </a:xfrm>
          <a:prstGeom prst="rect">
            <a:avLst/>
          </a:prstGeom>
        </p:spPr>
        <p:txBody>
          <a:bodyPr vert="horz" wrap="square" lIns="0" tIns="10775" rIns="0" bIns="0" rtlCol="0">
            <a:spAutoFit/>
          </a:bodyPr>
          <a:lstStyle/>
          <a:p>
            <a:pPr marL="11972" marR="4789" algn="just" defTabSz="862005">
              <a:lnSpc>
                <a:spcPct val="133700"/>
              </a:lnSpc>
              <a:spcBef>
                <a:spcPts val="85"/>
              </a:spcBef>
              <a:defRPr/>
            </a:pPr>
            <a:r>
              <a:rPr sz="1603" dirty="0">
                <a:solidFill>
                  <a:srgbClr val="FF0000"/>
                </a:solidFill>
                <a:latin typeface="HGMaruGothicMPRO" panose="020F0600000000000000" pitchFamily="34" charset="-128"/>
                <a:ea typeface="HGMaruGothicMPRO" panose="020F0600000000000000" pitchFamily="34" charset="-128"/>
                <a:cs typeface="A-OTF Shin Maru Go Pro"/>
              </a:rPr>
              <a:t>　</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相手の性的指向・性自認に関する侮辱的な言動を行うことを含む、人格を否定するような言動を行うことや、労働者の性的指向・性自認等の機微な個人情報を当該労働者の了解を得ずに他の労働者に暴露すること</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アウティング</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は、パワーハラスメント</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(PPT2-51)</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に該当する場合があります。</a:t>
            </a:r>
            <a:r>
              <a:rPr lang="ja-JP" altLang="en-US" sz="1603" dirty="0">
                <a:latin typeface="HGMaruGothicMPRO" panose="020F0600000000000000" pitchFamily="34" charset="-128"/>
                <a:ea typeface="HGMaruGothicMPRO" panose="020F0600000000000000" pitchFamily="34" charset="-128"/>
                <a:cs typeface="A-OTF Shin Maru Go Pro"/>
              </a:rPr>
              <a:t>また、職場におけるセクシュアルハラスメントには、相手の性的指向または性自認にかかわらず、該当する場合もあります。</a:t>
            </a:r>
          </a:p>
          <a:p>
            <a:pPr marL="11972" marR="4789" algn="just" defTabSz="862005">
              <a:lnSpc>
                <a:spcPct val="133700"/>
              </a:lnSpc>
              <a:spcBef>
                <a:spcPts val="85"/>
              </a:spcBef>
              <a:defRPr/>
            </a:pPr>
            <a:r>
              <a:rPr lang="ja-JP" altLang="en-US" sz="1603" dirty="0">
                <a:latin typeface="HGMaruGothicMPRO" panose="020F0600000000000000" pitchFamily="34" charset="-128"/>
                <a:ea typeface="HGMaruGothicMPRO" panose="020F0600000000000000" pitchFamily="34" charset="-128"/>
                <a:cs typeface="A-OTF Shin Maru Go Pro"/>
              </a:rPr>
              <a:t>　こうしたセクシュアルハラスメントやパワーハラスメントについて、事業主は雇用管理上の措置義務を講じる必要があります。</a:t>
            </a:r>
            <a:endParaRPr sz="1603" dirty="0">
              <a:latin typeface="HGMaruGothicMPRO" panose="020F0600000000000000" pitchFamily="34" charset="-128"/>
              <a:ea typeface="HGMaruGothicMPRO" panose="020F0600000000000000" pitchFamily="34" charset="-128"/>
              <a:cs typeface="A-OTF Shin Maru Go Pro"/>
            </a:endParaRPr>
          </a:p>
        </p:txBody>
      </p:sp>
      <p:sp>
        <p:nvSpPr>
          <p:cNvPr id="7" name="object 5">
            <a:extLst>
              <a:ext uri="{FF2B5EF4-FFF2-40B4-BE49-F238E27FC236}">
                <a16:creationId xmlns:a16="http://schemas.microsoft.com/office/drawing/2014/main" id="{4CD1E2D0-100E-4118-BF6E-26CE3685015B}"/>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5D4E9DDD-0D49-4FCD-A54B-D97314B5EF24}"/>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LGBT</a:t>
            </a:r>
            <a:endParaRPr lang="ja-JP" altLang="en-US" sz="2074" b="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16" name="object 6">
            <a:extLst>
              <a:ext uri="{FF2B5EF4-FFF2-40B4-BE49-F238E27FC236}">
                <a16:creationId xmlns:a16="http://schemas.microsoft.com/office/drawing/2014/main" id="{C088BDCF-57B1-6340-9D76-3AAD354A42CF}"/>
              </a:ext>
            </a:extLst>
          </p:cNvPr>
          <p:cNvSpPr txBox="1"/>
          <p:nvPr/>
        </p:nvSpPr>
        <p:spPr>
          <a:xfrm>
            <a:off x="1216241" y="4844811"/>
            <a:ext cx="8025632" cy="954600"/>
          </a:xfrm>
          <a:prstGeom prst="rect">
            <a:avLst/>
          </a:prstGeom>
        </p:spPr>
        <p:txBody>
          <a:bodyPr vert="horz" wrap="square" lIns="0" tIns="10775" rIns="0" bIns="0" rtlCol="0">
            <a:spAutoFit/>
          </a:bodyPr>
          <a:lstStyle/>
          <a:p>
            <a:pPr marL="11972" marR="4789" algn="just" defTabSz="862005">
              <a:lnSpc>
                <a:spcPct val="133700"/>
              </a:lnSpc>
              <a:spcBef>
                <a:spcPts val="85"/>
              </a:spcBef>
              <a:defRPr/>
            </a:pPr>
            <a:r>
              <a:rPr lang="ja-JP" altLang="en-US" sz="1603" dirty="0">
                <a:latin typeface="HGMaruGothicMPRO" panose="020F0600000000000000" pitchFamily="34" charset="-128"/>
                <a:ea typeface="HGMaruGothicMPRO" panose="020F0600000000000000" pitchFamily="34" charset="-128"/>
                <a:cs typeface="A-OTF Shin Maru Go Pro"/>
              </a:rPr>
              <a:t>　性的指向・性自認に関連するものも含め、あらゆる労働問題に関する相談は、都道府県労働局や労働基準監督署に設置されている総合労働相談コーナーにおいて受け付けています。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1F81F66-F286-144A-9066-425DC22052BB}"/>
              </a:ext>
            </a:extLst>
          </p:cNvPr>
          <p:cNvSpPr/>
          <p:nvPr/>
        </p:nvSpPr>
        <p:spPr>
          <a:xfrm>
            <a:off x="305336" y="224056"/>
            <a:ext cx="10081731" cy="7112043"/>
          </a:xfrm>
          <a:custGeom>
            <a:avLst/>
            <a:gdLst/>
            <a:ahLst/>
            <a:cxnLst/>
            <a:rect l="l" t="t" r="r" b="b"/>
            <a:pathLst>
              <a:path w="10694670" h="7544434">
                <a:moveTo>
                  <a:pt x="0" y="7544257"/>
                </a:moveTo>
                <a:lnTo>
                  <a:pt x="10694238" y="7544257"/>
                </a:lnTo>
                <a:lnTo>
                  <a:pt x="10694238" y="0"/>
                </a:lnTo>
                <a:lnTo>
                  <a:pt x="0" y="0"/>
                </a:lnTo>
                <a:lnTo>
                  <a:pt x="0" y="7544257"/>
                </a:lnTo>
                <a:close/>
              </a:path>
            </a:pathLst>
          </a:custGeom>
          <a:ln w="15748">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5">
            <a:extLst>
              <a:ext uri="{FF2B5EF4-FFF2-40B4-BE49-F238E27FC236}">
                <a16:creationId xmlns:a16="http://schemas.microsoft.com/office/drawing/2014/main" id="{AB652739-9E92-DB40-8949-7A36AF20174C}"/>
              </a:ext>
            </a:extLst>
          </p:cNvPr>
          <p:cNvSpPr/>
          <p:nvPr/>
        </p:nvSpPr>
        <p:spPr>
          <a:xfrm>
            <a:off x="899228" y="1753324"/>
            <a:ext cx="8894096" cy="3208531"/>
          </a:xfrm>
          <a:custGeom>
            <a:avLst/>
            <a:gdLst/>
            <a:ahLst/>
            <a:cxnLst/>
            <a:rect l="l" t="t" r="r" b="b"/>
            <a:pathLst>
              <a:path w="9434830" h="3403600">
                <a:moveTo>
                  <a:pt x="9434245" y="2587853"/>
                </a:moveTo>
                <a:lnTo>
                  <a:pt x="9434245" y="315010"/>
                </a:lnTo>
                <a:lnTo>
                  <a:pt x="9429323" y="132895"/>
                </a:lnTo>
                <a:lnTo>
                  <a:pt x="9394871" y="39376"/>
                </a:lnTo>
                <a:lnTo>
                  <a:pt x="9301355" y="4922"/>
                </a:lnTo>
                <a:lnTo>
                  <a:pt x="9119247" y="0"/>
                </a:lnTo>
                <a:lnTo>
                  <a:pt x="314998" y="0"/>
                </a:lnTo>
                <a:lnTo>
                  <a:pt x="132889" y="4922"/>
                </a:lnTo>
                <a:lnTo>
                  <a:pt x="39374" y="39376"/>
                </a:lnTo>
                <a:lnTo>
                  <a:pt x="4921" y="132895"/>
                </a:lnTo>
                <a:lnTo>
                  <a:pt x="0" y="315010"/>
                </a:lnTo>
                <a:lnTo>
                  <a:pt x="0" y="2587853"/>
                </a:lnTo>
                <a:lnTo>
                  <a:pt x="4921" y="2769969"/>
                </a:lnTo>
                <a:lnTo>
                  <a:pt x="39374" y="2863488"/>
                </a:lnTo>
                <a:lnTo>
                  <a:pt x="132889" y="2897942"/>
                </a:lnTo>
                <a:lnTo>
                  <a:pt x="314998" y="2902864"/>
                </a:lnTo>
                <a:lnTo>
                  <a:pt x="2116912" y="2902864"/>
                </a:lnTo>
                <a:lnTo>
                  <a:pt x="1749818" y="3403561"/>
                </a:lnTo>
                <a:lnTo>
                  <a:pt x="2775534" y="2902864"/>
                </a:lnTo>
                <a:lnTo>
                  <a:pt x="9119247" y="2902864"/>
                </a:lnTo>
                <a:lnTo>
                  <a:pt x="9301355" y="2897942"/>
                </a:lnTo>
                <a:lnTo>
                  <a:pt x="9394871" y="2863488"/>
                </a:lnTo>
                <a:lnTo>
                  <a:pt x="9429323" y="2769969"/>
                </a:lnTo>
                <a:lnTo>
                  <a:pt x="9434245" y="2587853"/>
                </a:lnTo>
                <a:close/>
              </a:path>
            </a:pathLst>
          </a:custGeom>
          <a:ln w="15748">
            <a:solidFill>
              <a:srgbClr val="00AEEF"/>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 name="object 6">
            <a:extLst>
              <a:ext uri="{FF2B5EF4-FFF2-40B4-BE49-F238E27FC236}">
                <a16:creationId xmlns:a16="http://schemas.microsoft.com/office/drawing/2014/main" id="{4D5F3111-27FA-8447-97CA-D85A5A623D73}"/>
              </a:ext>
            </a:extLst>
          </p:cNvPr>
          <p:cNvSpPr txBox="1"/>
          <p:nvPr/>
        </p:nvSpPr>
        <p:spPr>
          <a:xfrm>
            <a:off x="1473721" y="2062076"/>
            <a:ext cx="7875902" cy="1971894"/>
          </a:xfrm>
          <a:prstGeom prst="rect">
            <a:avLst/>
          </a:prstGeom>
        </p:spPr>
        <p:txBody>
          <a:bodyPr vert="horz" wrap="square" lIns="0" tIns="11374" rIns="0" bIns="0" rtlCol="0">
            <a:spAutoFit/>
          </a:bodyPr>
          <a:lstStyle/>
          <a:p>
            <a:pPr marL="11972" marR="4789" defTabSz="862005">
              <a:lnSpc>
                <a:spcPct val="126499"/>
              </a:lnSpc>
              <a:spcBef>
                <a:spcPts val="90"/>
              </a:spcBef>
              <a:defRPr/>
            </a:pPr>
            <a:r>
              <a:rPr sz="2310" dirty="0">
                <a:solidFill>
                  <a:prstClr val="black"/>
                </a:solidFill>
                <a:latin typeface="HGMaruGothicMPRO" panose="020F0600000000000000" pitchFamily="34" charset="-128"/>
                <a:ea typeface="HGMaruGothicMPRO" panose="020F0600000000000000" pitchFamily="34" charset="-128"/>
                <a:cs typeface="A-OTF Shin Maru Go Pro"/>
              </a:rPr>
              <a:t>グローバル化の時代になって、外国人の働く人も、職場で多く見かけるようになったよね！</a:t>
            </a:r>
          </a:p>
          <a:p>
            <a:pPr marL="11972" marR="4789" defTabSz="862005">
              <a:lnSpc>
                <a:spcPct val="126499"/>
              </a:lnSpc>
              <a:spcBef>
                <a:spcPts val="1753"/>
              </a:spcBef>
              <a:defRPr/>
            </a:pPr>
            <a:r>
              <a:rPr sz="2310" dirty="0">
                <a:solidFill>
                  <a:prstClr val="black"/>
                </a:solidFill>
                <a:latin typeface="HGMaruGothicMPRO" panose="020F0600000000000000" pitchFamily="34" charset="-128"/>
                <a:ea typeface="HGMaruGothicMPRO" panose="020F0600000000000000" pitchFamily="34" charset="-128"/>
                <a:cs typeface="A-OTF Shin Maru Go Pro"/>
              </a:rPr>
              <a:t>これからは共に働くのがあたりまえだね。N君は海外で働いているしね…</a:t>
            </a:r>
          </a:p>
        </p:txBody>
      </p:sp>
      <p:grpSp>
        <p:nvGrpSpPr>
          <p:cNvPr id="6" name="グループ化 5">
            <a:extLst>
              <a:ext uri="{FF2B5EF4-FFF2-40B4-BE49-F238E27FC236}">
                <a16:creationId xmlns:a16="http://schemas.microsoft.com/office/drawing/2014/main" id="{5A515B93-8FFC-FB4C-90C9-94EEAB04D551}"/>
              </a:ext>
            </a:extLst>
          </p:cNvPr>
          <p:cNvGrpSpPr/>
          <p:nvPr/>
        </p:nvGrpSpPr>
        <p:grpSpPr>
          <a:xfrm>
            <a:off x="7972335" y="5103452"/>
            <a:ext cx="1208872" cy="1723510"/>
            <a:chOff x="8132014" y="5183924"/>
            <a:chExt cx="1282368" cy="1828294"/>
          </a:xfrm>
        </p:grpSpPr>
        <p:sp>
          <p:nvSpPr>
            <p:cNvPr id="7" name="object 7">
              <a:extLst>
                <a:ext uri="{FF2B5EF4-FFF2-40B4-BE49-F238E27FC236}">
                  <a16:creationId xmlns:a16="http://schemas.microsoft.com/office/drawing/2014/main" id="{45891B5F-359A-CD42-A934-CEB9C8270753}"/>
                </a:ext>
              </a:extLst>
            </p:cNvPr>
            <p:cNvSpPr/>
            <p:nvPr/>
          </p:nvSpPr>
          <p:spPr>
            <a:xfrm>
              <a:off x="8333611" y="6385473"/>
              <a:ext cx="889635" cy="626745"/>
            </a:xfrm>
            <a:custGeom>
              <a:avLst/>
              <a:gdLst/>
              <a:ahLst/>
              <a:cxnLst/>
              <a:rect l="l" t="t" r="r" b="b"/>
              <a:pathLst>
                <a:path w="889634" h="626745">
                  <a:moveTo>
                    <a:pt x="502359" y="0"/>
                  </a:moveTo>
                  <a:lnTo>
                    <a:pt x="405042" y="342"/>
                  </a:lnTo>
                  <a:lnTo>
                    <a:pt x="337456" y="2053"/>
                  </a:lnTo>
                  <a:lnTo>
                    <a:pt x="295394" y="5361"/>
                  </a:ln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close/>
                </a:path>
              </a:pathLst>
            </a:custGeom>
            <a:solidFill>
              <a:srgbClr val="78CDD0"/>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4A9D3E8-ECF5-FB43-B3F3-FB21B110C0B7}"/>
                </a:ext>
              </a:extLst>
            </p:cNvPr>
            <p:cNvSpPr/>
            <p:nvPr/>
          </p:nvSpPr>
          <p:spPr>
            <a:xfrm>
              <a:off x="8333611" y="6385473"/>
              <a:ext cx="889635" cy="626745"/>
            </a:xfrm>
            <a:custGeom>
              <a:avLst/>
              <a:gdLst/>
              <a:ahLst/>
              <a:cxnLst/>
              <a:rect l="l" t="t" r="r" b="b"/>
              <a:pathLst>
                <a:path w="889634" h="626745">
                  <a:moveTo>
                    <a:pt x="312140" y="3080"/>
                  </a:move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lnTo>
                    <a:pt x="405042" y="342"/>
                  </a:lnTo>
                  <a:lnTo>
                    <a:pt x="337456" y="2053"/>
                  </a:lnTo>
                  <a:lnTo>
                    <a:pt x="312140" y="3080"/>
                  </a:lnTo>
                  <a:close/>
                </a:path>
              </a:pathLst>
            </a:custGeom>
            <a:ln w="13931">
              <a:solidFill>
                <a:srgbClr val="78CDD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C70853E9-556F-F14A-9461-CE5B03DD61C8}"/>
                </a:ext>
              </a:extLst>
            </p:cNvPr>
            <p:cNvSpPr/>
            <p:nvPr/>
          </p:nvSpPr>
          <p:spPr>
            <a:xfrm>
              <a:off x="8610814" y="6399390"/>
              <a:ext cx="328930" cy="417195"/>
            </a:xfrm>
            <a:custGeom>
              <a:avLst/>
              <a:gdLst/>
              <a:ahLst/>
              <a:cxnLst/>
              <a:rect l="l" t="t" r="r" b="b"/>
              <a:pathLst>
                <a:path w="328929" h="417195">
                  <a:moveTo>
                    <a:pt x="328543" y="0"/>
                  </a:moveTo>
                  <a:lnTo>
                    <a:pt x="0" y="0"/>
                  </a:lnTo>
                  <a:lnTo>
                    <a:pt x="116827" y="334484"/>
                  </a:lnTo>
                  <a:lnTo>
                    <a:pt x="137059" y="391304"/>
                  </a:lnTo>
                  <a:lnTo>
                    <a:pt x="143943" y="408749"/>
                  </a:lnTo>
                  <a:lnTo>
                    <a:pt x="148399" y="413882"/>
                  </a:lnTo>
                  <a:lnTo>
                    <a:pt x="155298" y="416712"/>
                  </a:lnTo>
                  <a:lnTo>
                    <a:pt x="162390" y="415675"/>
                  </a:lnTo>
                  <a:lnTo>
                    <a:pt x="167425" y="409206"/>
                  </a:lnTo>
                  <a:lnTo>
                    <a:pt x="199363" y="326918"/>
                  </a:lnTo>
                  <a:lnTo>
                    <a:pt x="328543" y="0"/>
                  </a:lnTo>
                  <a:close/>
                </a:path>
              </a:pathLst>
            </a:custGeom>
            <a:solidFill>
              <a:srgbClr val="FFED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A734D19F-1C2B-1342-853D-127590FC6187}"/>
                </a:ext>
              </a:extLst>
            </p:cNvPr>
            <p:cNvSpPr/>
            <p:nvPr/>
          </p:nvSpPr>
          <p:spPr>
            <a:xfrm>
              <a:off x="8610813" y="6399387"/>
              <a:ext cx="328930" cy="0"/>
            </a:xfrm>
            <a:custGeom>
              <a:avLst/>
              <a:gdLst/>
              <a:ahLst/>
              <a:cxnLst/>
              <a:rect l="l" t="t" r="r" b="b"/>
              <a:pathLst>
                <a:path w="328929">
                  <a:moveTo>
                    <a:pt x="0" y="0"/>
                  </a:moveTo>
                  <a:lnTo>
                    <a:pt x="328545" y="0"/>
                  </a:lnTo>
                </a:path>
              </a:pathLst>
            </a:custGeom>
            <a:ln w="15519">
              <a:solidFill>
                <a:srgbClr val="FFED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87F8DC85-F89C-1C4F-97CA-A76848042DCC}"/>
                </a:ext>
              </a:extLst>
            </p:cNvPr>
            <p:cNvSpPr/>
            <p:nvPr/>
          </p:nvSpPr>
          <p:spPr>
            <a:xfrm>
              <a:off x="8582558" y="6318491"/>
              <a:ext cx="382905" cy="234315"/>
            </a:xfrm>
            <a:custGeom>
              <a:avLst/>
              <a:gdLst/>
              <a:ahLst/>
              <a:cxnLst/>
              <a:rect l="l" t="t" r="r" b="b"/>
              <a:pathLst>
                <a:path w="382904" h="234315">
                  <a:moveTo>
                    <a:pt x="307371" y="202412"/>
                  </a:moveTo>
                  <a:lnTo>
                    <a:pt x="192738" y="202412"/>
                  </a:lnTo>
                  <a:lnTo>
                    <a:pt x="228965" y="213205"/>
                  </a:lnTo>
                  <a:lnTo>
                    <a:pt x="247901" y="234155"/>
                  </a:lnTo>
                  <a:lnTo>
                    <a:pt x="276545" y="211255"/>
                  </a:lnTo>
                  <a:lnTo>
                    <a:pt x="307371" y="202412"/>
                  </a:lnTo>
                  <a:close/>
                </a:path>
                <a:path w="382904" h="234315">
                  <a:moveTo>
                    <a:pt x="0" y="0"/>
                  </a:moveTo>
                  <a:lnTo>
                    <a:pt x="69822" y="199905"/>
                  </a:lnTo>
                  <a:lnTo>
                    <a:pt x="89214" y="203791"/>
                  </a:lnTo>
                  <a:lnTo>
                    <a:pt x="122183" y="230459"/>
                  </a:lnTo>
                  <a:lnTo>
                    <a:pt x="152664" y="206567"/>
                  </a:lnTo>
                  <a:lnTo>
                    <a:pt x="192738" y="202412"/>
                  </a:lnTo>
                  <a:lnTo>
                    <a:pt x="307371" y="202412"/>
                  </a:lnTo>
                  <a:lnTo>
                    <a:pt x="308964" y="201956"/>
                  </a:lnTo>
                  <a:lnTo>
                    <a:pt x="382663" y="15443"/>
                  </a:lnTo>
                  <a:lnTo>
                    <a:pt x="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8E3449C9-4D11-2B4C-81FC-565FB80CD3F3}"/>
                </a:ext>
              </a:extLst>
            </p:cNvPr>
            <p:cNvSpPr/>
            <p:nvPr/>
          </p:nvSpPr>
          <p:spPr>
            <a:xfrm>
              <a:off x="8615635" y="6407030"/>
              <a:ext cx="321310" cy="27940"/>
            </a:xfrm>
            <a:custGeom>
              <a:avLst/>
              <a:gdLst/>
              <a:ahLst/>
              <a:cxnLst/>
              <a:rect l="l" t="t" r="r" b="b"/>
              <a:pathLst>
                <a:path w="321309" h="27939">
                  <a:moveTo>
                    <a:pt x="0" y="6162"/>
                  </a:moveTo>
                  <a:lnTo>
                    <a:pt x="3080" y="7477"/>
                  </a:lnTo>
                  <a:lnTo>
                    <a:pt x="49116" y="18812"/>
                  </a:lnTo>
                  <a:lnTo>
                    <a:pt x="101977" y="25646"/>
                  </a:lnTo>
                  <a:lnTo>
                    <a:pt x="158622" y="27579"/>
                  </a:lnTo>
                  <a:lnTo>
                    <a:pt x="216008" y="24210"/>
                  </a:lnTo>
                  <a:lnTo>
                    <a:pt x="271093" y="15137"/>
                  </a:lnTo>
                  <a:lnTo>
                    <a:pt x="320703" y="0"/>
                  </a:lnTo>
                </a:path>
              </a:pathLst>
            </a:custGeom>
            <a:ln w="36537">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184B485-0AF8-964C-B2D9-F542BCFDA633}"/>
                </a:ext>
              </a:extLst>
            </p:cNvPr>
            <p:cNvSpPr/>
            <p:nvPr/>
          </p:nvSpPr>
          <p:spPr>
            <a:xfrm>
              <a:off x="8426175" y="6720573"/>
              <a:ext cx="37465" cy="291465"/>
            </a:xfrm>
            <a:custGeom>
              <a:avLst/>
              <a:gdLst/>
              <a:ahLst/>
              <a:cxnLst/>
              <a:rect l="l" t="t" r="r" b="b"/>
              <a:pathLst>
                <a:path w="37465" h="291465">
                  <a:moveTo>
                    <a:pt x="37223" y="0"/>
                  </a:moveTo>
                  <a:lnTo>
                    <a:pt x="0"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664D38D4-924E-444E-A884-7632F4B45008}"/>
                </a:ext>
              </a:extLst>
            </p:cNvPr>
            <p:cNvSpPr/>
            <p:nvPr/>
          </p:nvSpPr>
          <p:spPr>
            <a:xfrm>
              <a:off x="9084260" y="6720573"/>
              <a:ext cx="37465" cy="291465"/>
            </a:xfrm>
            <a:custGeom>
              <a:avLst/>
              <a:gdLst/>
              <a:ahLst/>
              <a:cxnLst/>
              <a:rect l="l" t="t" r="r" b="b"/>
              <a:pathLst>
                <a:path w="37465" h="291465">
                  <a:moveTo>
                    <a:pt x="0" y="0"/>
                  </a:moveTo>
                  <a:lnTo>
                    <a:pt x="37223"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86B76896-0679-C744-B81F-9839A4CA8DAB}"/>
                </a:ext>
              </a:extLst>
            </p:cNvPr>
            <p:cNvSpPr/>
            <p:nvPr/>
          </p:nvSpPr>
          <p:spPr>
            <a:xfrm>
              <a:off x="8944995" y="6078188"/>
              <a:ext cx="383540" cy="748030"/>
            </a:xfrm>
            <a:custGeom>
              <a:avLst/>
              <a:gdLst/>
              <a:ahLst/>
              <a:cxnLst/>
              <a:rect l="l" t="t" r="r" b="b"/>
              <a:pathLst>
                <a:path w="383540" h="748029">
                  <a:moveTo>
                    <a:pt x="327848" y="0"/>
                  </a:moveTo>
                  <a:lnTo>
                    <a:pt x="305000" y="20764"/>
                  </a:lnTo>
                  <a:lnTo>
                    <a:pt x="248144" y="73113"/>
                  </a:lnTo>
                  <a:lnTo>
                    <a:pt x="174813" y="142132"/>
                  </a:lnTo>
                  <a:lnTo>
                    <a:pt x="102537" y="212902"/>
                  </a:lnTo>
                  <a:lnTo>
                    <a:pt x="58322" y="253064"/>
                  </a:lnTo>
                  <a:lnTo>
                    <a:pt x="31350" y="287024"/>
                  </a:lnTo>
                  <a:lnTo>
                    <a:pt x="18547" y="315523"/>
                  </a:lnTo>
                  <a:lnTo>
                    <a:pt x="16835" y="339302"/>
                  </a:lnTo>
                  <a:lnTo>
                    <a:pt x="23139" y="359100"/>
                  </a:lnTo>
                  <a:lnTo>
                    <a:pt x="34383" y="375661"/>
                  </a:lnTo>
                  <a:lnTo>
                    <a:pt x="47490" y="389723"/>
                  </a:lnTo>
                  <a:lnTo>
                    <a:pt x="59385" y="402029"/>
                  </a:lnTo>
                  <a:lnTo>
                    <a:pt x="66991" y="413318"/>
                  </a:lnTo>
                  <a:lnTo>
                    <a:pt x="67233" y="424333"/>
                  </a:lnTo>
                  <a:lnTo>
                    <a:pt x="57033" y="435813"/>
                  </a:lnTo>
                  <a:lnTo>
                    <a:pt x="15068" y="471937"/>
                  </a:lnTo>
                  <a:lnTo>
                    <a:pt x="0" y="501715"/>
                  </a:lnTo>
                  <a:lnTo>
                    <a:pt x="3449" y="526253"/>
                  </a:lnTo>
                  <a:lnTo>
                    <a:pt x="17039" y="546659"/>
                  </a:lnTo>
                  <a:lnTo>
                    <a:pt x="32392" y="564042"/>
                  </a:lnTo>
                  <a:lnTo>
                    <a:pt x="41129" y="579509"/>
                  </a:lnTo>
                  <a:lnTo>
                    <a:pt x="34872" y="594169"/>
                  </a:lnTo>
                  <a:lnTo>
                    <a:pt x="8570" y="636675"/>
                  </a:lnTo>
                  <a:lnTo>
                    <a:pt x="7564" y="672320"/>
                  </a:lnTo>
                  <a:lnTo>
                    <a:pt x="49503" y="723026"/>
                  </a:lnTo>
                  <a:lnTo>
                    <a:pt x="96821" y="746291"/>
                  </a:lnTo>
                  <a:lnTo>
                    <a:pt x="102537" y="747636"/>
                  </a:lnTo>
                  <a:lnTo>
                    <a:pt x="93135" y="729407"/>
                  </a:lnTo>
                  <a:lnTo>
                    <a:pt x="86172" y="693132"/>
                  </a:lnTo>
                  <a:lnTo>
                    <a:pt x="91198" y="655483"/>
                  </a:lnTo>
                  <a:lnTo>
                    <a:pt x="117765" y="633133"/>
                  </a:lnTo>
                  <a:lnTo>
                    <a:pt x="178945" y="611792"/>
                  </a:lnTo>
                  <a:lnTo>
                    <a:pt x="213305" y="584229"/>
                  </a:lnTo>
                  <a:lnTo>
                    <a:pt x="227943" y="553961"/>
                  </a:lnTo>
                  <a:lnTo>
                    <a:pt x="229958" y="524505"/>
                  </a:lnTo>
                  <a:lnTo>
                    <a:pt x="226447" y="499380"/>
                  </a:lnTo>
                  <a:lnTo>
                    <a:pt x="224508" y="482104"/>
                  </a:lnTo>
                  <a:lnTo>
                    <a:pt x="239792" y="469901"/>
                  </a:lnTo>
                  <a:lnTo>
                    <a:pt x="274889" y="458169"/>
                  </a:lnTo>
                  <a:lnTo>
                    <a:pt x="318031" y="440359"/>
                  </a:lnTo>
                  <a:lnTo>
                    <a:pt x="357450" y="409919"/>
                  </a:lnTo>
                  <a:lnTo>
                    <a:pt x="381379" y="360298"/>
                  </a:lnTo>
                  <a:lnTo>
                    <a:pt x="383408" y="320977"/>
                  </a:lnTo>
                  <a:lnTo>
                    <a:pt x="376358" y="279817"/>
                  </a:lnTo>
                  <a:lnTo>
                    <a:pt x="363521" y="236919"/>
                  </a:lnTo>
                  <a:lnTo>
                    <a:pt x="348193" y="192389"/>
                  </a:lnTo>
                  <a:lnTo>
                    <a:pt x="333668" y="146328"/>
                  </a:lnTo>
                  <a:lnTo>
                    <a:pt x="323239" y="98841"/>
                  </a:lnTo>
                  <a:lnTo>
                    <a:pt x="320201" y="50030"/>
                  </a:lnTo>
                  <a:lnTo>
                    <a:pt x="327848" y="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21C70490-8CBC-5443-AA1C-C7916EA4B818}"/>
                </a:ext>
              </a:extLst>
            </p:cNvPr>
            <p:cNvSpPr/>
            <p:nvPr/>
          </p:nvSpPr>
          <p:spPr>
            <a:xfrm>
              <a:off x="8944995" y="6078188"/>
              <a:ext cx="383540" cy="748030"/>
            </a:xfrm>
            <a:custGeom>
              <a:avLst/>
              <a:gdLst/>
              <a:ahLst/>
              <a:cxnLst/>
              <a:rect l="l" t="t" r="r" b="b"/>
              <a:pathLst>
                <a:path w="383540" h="748029">
                  <a:moveTo>
                    <a:pt x="327848" y="0"/>
                  </a:moveTo>
                  <a:lnTo>
                    <a:pt x="320201" y="50030"/>
                  </a:lnTo>
                  <a:lnTo>
                    <a:pt x="323239" y="98841"/>
                  </a:lnTo>
                  <a:lnTo>
                    <a:pt x="333668" y="146328"/>
                  </a:lnTo>
                  <a:lnTo>
                    <a:pt x="348193" y="192389"/>
                  </a:lnTo>
                  <a:lnTo>
                    <a:pt x="363521" y="236919"/>
                  </a:lnTo>
                  <a:lnTo>
                    <a:pt x="376358" y="279817"/>
                  </a:lnTo>
                  <a:lnTo>
                    <a:pt x="383408" y="320977"/>
                  </a:lnTo>
                  <a:lnTo>
                    <a:pt x="381379" y="360298"/>
                  </a:lnTo>
                  <a:lnTo>
                    <a:pt x="357450" y="409919"/>
                  </a:lnTo>
                  <a:lnTo>
                    <a:pt x="318031" y="440359"/>
                  </a:lnTo>
                  <a:lnTo>
                    <a:pt x="274889" y="458169"/>
                  </a:lnTo>
                  <a:lnTo>
                    <a:pt x="239792" y="469901"/>
                  </a:lnTo>
                  <a:lnTo>
                    <a:pt x="224508" y="482104"/>
                  </a:lnTo>
                  <a:lnTo>
                    <a:pt x="226447" y="499380"/>
                  </a:lnTo>
                  <a:lnTo>
                    <a:pt x="229958" y="524505"/>
                  </a:lnTo>
                  <a:lnTo>
                    <a:pt x="227943" y="553961"/>
                  </a:lnTo>
                  <a:lnTo>
                    <a:pt x="213305" y="584229"/>
                  </a:lnTo>
                  <a:lnTo>
                    <a:pt x="178945" y="611792"/>
                  </a:lnTo>
                  <a:lnTo>
                    <a:pt x="117765" y="633133"/>
                  </a:lnTo>
                  <a:lnTo>
                    <a:pt x="91198" y="655483"/>
                  </a:lnTo>
                  <a:lnTo>
                    <a:pt x="86172" y="693132"/>
                  </a:lnTo>
                  <a:lnTo>
                    <a:pt x="93135" y="729407"/>
                  </a:lnTo>
                  <a:lnTo>
                    <a:pt x="102537" y="747636"/>
                  </a:lnTo>
                  <a:lnTo>
                    <a:pt x="96821" y="746291"/>
                  </a:lnTo>
                  <a:lnTo>
                    <a:pt x="76482" y="738088"/>
                  </a:lnTo>
                  <a:lnTo>
                    <a:pt x="49503" y="723026"/>
                  </a:lnTo>
                  <a:lnTo>
                    <a:pt x="23870" y="701103"/>
                  </a:lnTo>
                  <a:lnTo>
                    <a:pt x="7564" y="672320"/>
                  </a:lnTo>
                  <a:lnTo>
                    <a:pt x="8570" y="636675"/>
                  </a:lnTo>
                  <a:lnTo>
                    <a:pt x="34872" y="594169"/>
                  </a:lnTo>
                  <a:lnTo>
                    <a:pt x="41129" y="579509"/>
                  </a:lnTo>
                  <a:lnTo>
                    <a:pt x="32392" y="564042"/>
                  </a:lnTo>
                  <a:lnTo>
                    <a:pt x="17039" y="546659"/>
                  </a:lnTo>
                  <a:lnTo>
                    <a:pt x="3449" y="526253"/>
                  </a:lnTo>
                  <a:lnTo>
                    <a:pt x="0" y="501715"/>
                  </a:lnTo>
                  <a:lnTo>
                    <a:pt x="15068" y="471937"/>
                  </a:lnTo>
                  <a:lnTo>
                    <a:pt x="57033" y="435813"/>
                  </a:lnTo>
                  <a:lnTo>
                    <a:pt x="67233" y="424333"/>
                  </a:lnTo>
                  <a:lnTo>
                    <a:pt x="66991" y="413318"/>
                  </a:lnTo>
                  <a:lnTo>
                    <a:pt x="59385" y="402029"/>
                  </a:lnTo>
                  <a:lnTo>
                    <a:pt x="47490" y="389723"/>
                  </a:lnTo>
                  <a:lnTo>
                    <a:pt x="34383" y="375661"/>
                  </a:lnTo>
                  <a:lnTo>
                    <a:pt x="23139" y="359100"/>
                  </a:lnTo>
                  <a:lnTo>
                    <a:pt x="16835" y="339302"/>
                  </a:lnTo>
                  <a:lnTo>
                    <a:pt x="18547" y="315523"/>
                  </a:lnTo>
                  <a:lnTo>
                    <a:pt x="31350" y="287024"/>
                  </a:lnTo>
                  <a:lnTo>
                    <a:pt x="58322" y="253064"/>
                  </a:lnTo>
                  <a:lnTo>
                    <a:pt x="102537" y="212902"/>
                  </a:lnTo>
                  <a:lnTo>
                    <a:pt x="174813" y="142132"/>
                  </a:lnTo>
                  <a:lnTo>
                    <a:pt x="248144" y="73113"/>
                  </a:lnTo>
                  <a:lnTo>
                    <a:pt x="305000" y="20764"/>
                  </a:lnTo>
                  <a:lnTo>
                    <a:pt x="327848" y="0"/>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9F03C80B-52EA-E643-ABF5-E300233F221E}"/>
                </a:ext>
              </a:extLst>
            </p:cNvPr>
            <p:cNvSpPr/>
            <p:nvPr/>
          </p:nvSpPr>
          <p:spPr>
            <a:xfrm>
              <a:off x="8272541" y="5212758"/>
              <a:ext cx="1000760" cy="1216025"/>
            </a:xfrm>
            <a:custGeom>
              <a:avLst/>
              <a:gdLst/>
              <a:ahLst/>
              <a:cxnLst/>
              <a:rect l="l" t="t" r="r" b="b"/>
              <a:pathLst>
                <a:path w="1000759" h="1216025">
                  <a:moveTo>
                    <a:pt x="500113" y="0"/>
                  </a:moveTo>
                  <a:lnTo>
                    <a:pt x="456965" y="2231"/>
                  </a:lnTo>
                  <a:lnTo>
                    <a:pt x="414837" y="8803"/>
                  </a:lnTo>
                  <a:lnTo>
                    <a:pt x="373876" y="19533"/>
                  </a:lnTo>
                  <a:lnTo>
                    <a:pt x="334235" y="34240"/>
                  </a:lnTo>
                  <a:lnTo>
                    <a:pt x="296062" y="52739"/>
                  </a:lnTo>
                  <a:lnTo>
                    <a:pt x="259508" y="74850"/>
                  </a:lnTo>
                  <a:lnTo>
                    <a:pt x="224724" y="100390"/>
                  </a:lnTo>
                  <a:lnTo>
                    <a:pt x="191860" y="129176"/>
                  </a:lnTo>
                  <a:lnTo>
                    <a:pt x="161065" y="161026"/>
                  </a:lnTo>
                  <a:lnTo>
                    <a:pt x="132490" y="195757"/>
                  </a:lnTo>
                  <a:lnTo>
                    <a:pt x="106286" y="233187"/>
                  </a:lnTo>
                  <a:lnTo>
                    <a:pt x="82602" y="273133"/>
                  </a:lnTo>
                  <a:lnTo>
                    <a:pt x="61588" y="315414"/>
                  </a:lnTo>
                  <a:lnTo>
                    <a:pt x="43395" y="359846"/>
                  </a:lnTo>
                  <a:lnTo>
                    <a:pt x="28173" y="406248"/>
                  </a:lnTo>
                  <a:lnTo>
                    <a:pt x="16073" y="454436"/>
                  </a:lnTo>
                  <a:lnTo>
                    <a:pt x="7243" y="504229"/>
                  </a:lnTo>
                  <a:lnTo>
                    <a:pt x="1835" y="555444"/>
                  </a:lnTo>
                  <a:lnTo>
                    <a:pt x="0" y="607898"/>
                  </a:lnTo>
                  <a:lnTo>
                    <a:pt x="2027" y="677594"/>
                  </a:lnTo>
                  <a:lnTo>
                    <a:pt x="7947" y="742067"/>
                  </a:lnTo>
                  <a:lnTo>
                    <a:pt x="17514" y="801497"/>
                  </a:lnTo>
                  <a:lnTo>
                    <a:pt x="30481" y="856065"/>
                  </a:lnTo>
                  <a:lnTo>
                    <a:pt x="46604" y="905952"/>
                  </a:lnTo>
                  <a:lnTo>
                    <a:pt x="65637" y="951341"/>
                  </a:lnTo>
                  <a:lnTo>
                    <a:pt x="87334" y="992411"/>
                  </a:lnTo>
                  <a:lnTo>
                    <a:pt x="111450" y="1029345"/>
                  </a:lnTo>
                  <a:lnTo>
                    <a:pt x="137739" y="1062323"/>
                  </a:lnTo>
                  <a:lnTo>
                    <a:pt x="165955" y="1091526"/>
                  </a:lnTo>
                  <a:lnTo>
                    <a:pt x="195854" y="1117137"/>
                  </a:lnTo>
                  <a:lnTo>
                    <a:pt x="227189" y="1139335"/>
                  </a:lnTo>
                  <a:lnTo>
                    <a:pt x="293186" y="1174221"/>
                  </a:lnTo>
                  <a:lnTo>
                    <a:pt x="361982" y="1197632"/>
                  </a:lnTo>
                  <a:lnTo>
                    <a:pt x="431612" y="1211020"/>
                  </a:lnTo>
                  <a:lnTo>
                    <a:pt x="500113" y="1215834"/>
                  </a:lnTo>
                  <a:lnTo>
                    <a:pt x="536656" y="1215054"/>
                  </a:lnTo>
                  <a:lnTo>
                    <a:pt x="609555" y="1205357"/>
                  </a:lnTo>
                  <a:lnTo>
                    <a:pt x="680848" y="1184332"/>
                  </a:lnTo>
                  <a:lnTo>
                    <a:pt x="748910" y="1151409"/>
                  </a:lnTo>
                  <a:lnTo>
                    <a:pt x="781222" y="1130306"/>
                  </a:lnTo>
                  <a:lnTo>
                    <a:pt x="812116" y="1106015"/>
                  </a:lnTo>
                  <a:lnTo>
                    <a:pt x="841390" y="1078463"/>
                  </a:lnTo>
                  <a:lnTo>
                    <a:pt x="868841" y="1047579"/>
                  </a:lnTo>
                  <a:lnTo>
                    <a:pt x="894264" y="1013292"/>
                  </a:lnTo>
                  <a:lnTo>
                    <a:pt x="917457" y="975530"/>
                  </a:lnTo>
                  <a:lnTo>
                    <a:pt x="938218" y="934221"/>
                  </a:lnTo>
                  <a:lnTo>
                    <a:pt x="956341" y="889295"/>
                  </a:lnTo>
                  <a:lnTo>
                    <a:pt x="971625" y="840680"/>
                  </a:lnTo>
                  <a:lnTo>
                    <a:pt x="983867" y="788304"/>
                  </a:lnTo>
                  <a:lnTo>
                    <a:pt x="992862" y="732096"/>
                  </a:lnTo>
                  <a:lnTo>
                    <a:pt x="998408" y="671984"/>
                  </a:lnTo>
                  <a:lnTo>
                    <a:pt x="1000302" y="607898"/>
                  </a:lnTo>
                  <a:lnTo>
                    <a:pt x="998466" y="555444"/>
                  </a:lnTo>
                  <a:lnTo>
                    <a:pt x="993059" y="504229"/>
                  </a:lnTo>
                  <a:lnTo>
                    <a:pt x="984229" y="454436"/>
                  </a:lnTo>
                  <a:lnTo>
                    <a:pt x="972128" y="406248"/>
                  </a:lnTo>
                  <a:lnTo>
                    <a:pt x="956905" y="359846"/>
                  </a:lnTo>
                  <a:lnTo>
                    <a:pt x="938711" y="315414"/>
                  </a:lnTo>
                  <a:lnTo>
                    <a:pt x="917696" y="273133"/>
                  </a:lnTo>
                  <a:lnTo>
                    <a:pt x="894010" y="233187"/>
                  </a:lnTo>
                  <a:lnTo>
                    <a:pt x="867803" y="195757"/>
                  </a:lnTo>
                  <a:lnTo>
                    <a:pt x="839226" y="161026"/>
                  </a:lnTo>
                  <a:lnTo>
                    <a:pt x="808427" y="129176"/>
                  </a:lnTo>
                  <a:lnTo>
                    <a:pt x="775558" y="100390"/>
                  </a:lnTo>
                  <a:lnTo>
                    <a:pt x="740769" y="74850"/>
                  </a:lnTo>
                  <a:lnTo>
                    <a:pt x="704209" y="52739"/>
                  </a:lnTo>
                  <a:lnTo>
                    <a:pt x="666030" y="34240"/>
                  </a:lnTo>
                  <a:lnTo>
                    <a:pt x="626380" y="19533"/>
                  </a:lnTo>
                  <a:lnTo>
                    <a:pt x="585411" y="8803"/>
                  </a:lnTo>
                  <a:lnTo>
                    <a:pt x="543272" y="2231"/>
                  </a:lnTo>
                  <a:lnTo>
                    <a:pt x="50011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595B996C-9F7F-5447-B608-FDB686DEA565}"/>
                </a:ext>
              </a:extLst>
            </p:cNvPr>
            <p:cNvSpPr/>
            <p:nvPr/>
          </p:nvSpPr>
          <p:spPr>
            <a:xfrm>
              <a:off x="8132014" y="5879424"/>
              <a:ext cx="259079" cy="290830"/>
            </a:xfrm>
            <a:custGeom>
              <a:avLst/>
              <a:gdLst/>
              <a:ahLst/>
              <a:cxnLst/>
              <a:rect l="l" t="t" r="r" b="b"/>
              <a:pathLst>
                <a:path w="259079" h="290829">
                  <a:moveTo>
                    <a:pt x="103660" y="0"/>
                  </a:moveTo>
                  <a:lnTo>
                    <a:pt x="38764" y="21903"/>
                  </a:lnTo>
                  <a:lnTo>
                    <a:pt x="3579" y="82679"/>
                  </a:lnTo>
                  <a:lnTo>
                    <a:pt x="0" y="124268"/>
                  </a:lnTo>
                  <a:lnTo>
                    <a:pt x="6206" y="162109"/>
                  </a:lnTo>
                  <a:lnTo>
                    <a:pt x="44840" y="227475"/>
                  </a:lnTo>
                  <a:lnTo>
                    <a:pt x="75731" y="253102"/>
                  </a:lnTo>
                  <a:lnTo>
                    <a:pt x="113314" y="272757"/>
                  </a:lnTo>
                  <a:lnTo>
                    <a:pt x="156821" y="285494"/>
                  </a:lnTo>
                  <a:lnTo>
                    <a:pt x="205483" y="290361"/>
                  </a:lnTo>
                  <a:lnTo>
                    <a:pt x="258533" y="286409"/>
                  </a:lnTo>
                  <a:lnTo>
                    <a:pt x="189077" y="27773"/>
                  </a:lnTo>
                  <a:lnTo>
                    <a:pt x="144377" y="7002"/>
                  </a:lnTo>
                  <a:lnTo>
                    <a:pt x="10366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5B12A662-E105-564F-9DD0-176487FC9B88}"/>
                </a:ext>
              </a:extLst>
            </p:cNvPr>
            <p:cNvSpPr/>
            <p:nvPr/>
          </p:nvSpPr>
          <p:spPr>
            <a:xfrm>
              <a:off x="9155303" y="5879424"/>
              <a:ext cx="259079" cy="290830"/>
            </a:xfrm>
            <a:custGeom>
              <a:avLst/>
              <a:gdLst/>
              <a:ahLst/>
              <a:cxnLst/>
              <a:rect l="l" t="t" r="r" b="b"/>
              <a:pathLst>
                <a:path w="259079" h="290829">
                  <a:moveTo>
                    <a:pt x="154923" y="0"/>
                  </a:moveTo>
                  <a:lnTo>
                    <a:pt x="114202" y="7002"/>
                  </a:lnTo>
                  <a:lnTo>
                    <a:pt x="69494" y="27773"/>
                  </a:lnTo>
                  <a:lnTo>
                    <a:pt x="0" y="286409"/>
                  </a:lnTo>
                  <a:lnTo>
                    <a:pt x="53059" y="290361"/>
                  </a:lnTo>
                  <a:lnTo>
                    <a:pt x="101731" y="285494"/>
                  </a:lnTo>
                  <a:lnTo>
                    <a:pt x="145247" y="272757"/>
                  </a:lnTo>
                  <a:lnTo>
                    <a:pt x="182838" y="253102"/>
                  </a:lnTo>
                  <a:lnTo>
                    <a:pt x="213737" y="227475"/>
                  </a:lnTo>
                  <a:lnTo>
                    <a:pt x="237176" y="196828"/>
                  </a:lnTo>
                  <a:lnTo>
                    <a:pt x="258597" y="124268"/>
                  </a:lnTo>
                  <a:lnTo>
                    <a:pt x="255009" y="82679"/>
                  </a:lnTo>
                  <a:lnTo>
                    <a:pt x="241701" y="48107"/>
                  </a:lnTo>
                  <a:lnTo>
                    <a:pt x="219820" y="21903"/>
                  </a:lnTo>
                  <a:lnTo>
                    <a:pt x="190511" y="5417"/>
                  </a:lnTo>
                  <a:lnTo>
                    <a:pt x="15492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E130054-BCCB-D345-B124-6B58B293102D}"/>
                </a:ext>
              </a:extLst>
            </p:cNvPr>
            <p:cNvSpPr/>
            <p:nvPr/>
          </p:nvSpPr>
          <p:spPr>
            <a:xfrm>
              <a:off x="8348228" y="6008196"/>
              <a:ext cx="185127" cy="117462"/>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6E2F3BD2-420F-404C-A705-96050567FDE9}"/>
                </a:ext>
              </a:extLst>
            </p:cNvPr>
            <p:cNvSpPr/>
            <p:nvPr/>
          </p:nvSpPr>
          <p:spPr>
            <a:xfrm>
              <a:off x="9000589" y="6008196"/>
              <a:ext cx="185140" cy="117462"/>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11F1C755-78FE-4144-91CC-A853E02B5998}"/>
                </a:ext>
              </a:extLst>
            </p:cNvPr>
            <p:cNvSpPr/>
            <p:nvPr/>
          </p:nvSpPr>
          <p:spPr>
            <a:xfrm>
              <a:off x="8272544" y="6101087"/>
              <a:ext cx="35560" cy="35560"/>
            </a:xfrm>
            <a:custGeom>
              <a:avLst/>
              <a:gdLst/>
              <a:ahLst/>
              <a:cxnLst/>
              <a:rect l="l" t="t" r="r" b="b"/>
              <a:pathLst>
                <a:path w="35559" h="35560">
                  <a:moveTo>
                    <a:pt x="27419" y="0"/>
                  </a:moveTo>
                  <a:lnTo>
                    <a:pt x="7924" y="0"/>
                  </a:lnTo>
                  <a:lnTo>
                    <a:pt x="0" y="7899"/>
                  </a:lnTo>
                  <a:lnTo>
                    <a:pt x="0" y="27432"/>
                  </a:lnTo>
                  <a:lnTo>
                    <a:pt x="7924" y="35331"/>
                  </a:lnTo>
                  <a:lnTo>
                    <a:pt x="27419" y="35331"/>
                  </a:lnTo>
                  <a:lnTo>
                    <a:pt x="35344" y="27432"/>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EC398AB5-093E-CF43-9993-B357F85486F4}"/>
                </a:ext>
              </a:extLst>
            </p:cNvPr>
            <p:cNvSpPr/>
            <p:nvPr/>
          </p:nvSpPr>
          <p:spPr>
            <a:xfrm>
              <a:off x="8272544" y="6101087"/>
              <a:ext cx="35560" cy="35560"/>
            </a:xfrm>
            <a:custGeom>
              <a:avLst/>
              <a:gdLst/>
              <a:ahLst/>
              <a:cxnLst/>
              <a:rect l="l" t="t" r="r" b="b"/>
              <a:pathLst>
                <a:path w="35559" h="35560">
                  <a:moveTo>
                    <a:pt x="35344" y="17665"/>
                  </a:moveTo>
                  <a:lnTo>
                    <a:pt x="35344" y="27432"/>
                  </a:lnTo>
                  <a:lnTo>
                    <a:pt x="27419" y="35331"/>
                  </a:lnTo>
                  <a:lnTo>
                    <a:pt x="17678" y="35331"/>
                  </a:lnTo>
                  <a:lnTo>
                    <a:pt x="7924" y="35331"/>
                  </a:lnTo>
                  <a:lnTo>
                    <a:pt x="0" y="27432"/>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AF766D91-E78A-8F4D-BB2C-8FBC0C9023CD}"/>
                </a:ext>
              </a:extLst>
            </p:cNvPr>
            <p:cNvSpPr/>
            <p:nvPr/>
          </p:nvSpPr>
          <p:spPr>
            <a:xfrm>
              <a:off x="9237499" y="6101087"/>
              <a:ext cx="35560" cy="35560"/>
            </a:xfrm>
            <a:custGeom>
              <a:avLst/>
              <a:gdLst/>
              <a:ahLst/>
              <a:cxnLst/>
              <a:rect l="l" t="t" r="r" b="b"/>
              <a:pathLst>
                <a:path w="35559" h="35560">
                  <a:moveTo>
                    <a:pt x="27419" y="0"/>
                  </a:moveTo>
                  <a:lnTo>
                    <a:pt x="7924" y="0"/>
                  </a:lnTo>
                  <a:lnTo>
                    <a:pt x="0" y="7899"/>
                  </a:lnTo>
                  <a:lnTo>
                    <a:pt x="0" y="27432"/>
                  </a:lnTo>
                  <a:lnTo>
                    <a:pt x="7924" y="35331"/>
                  </a:lnTo>
                  <a:lnTo>
                    <a:pt x="27419" y="35331"/>
                  </a:lnTo>
                  <a:lnTo>
                    <a:pt x="35344" y="27432"/>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C39E12FF-7456-7945-BEB0-A11471521D93}"/>
                </a:ext>
              </a:extLst>
            </p:cNvPr>
            <p:cNvSpPr/>
            <p:nvPr/>
          </p:nvSpPr>
          <p:spPr>
            <a:xfrm>
              <a:off x="9237499" y="6101087"/>
              <a:ext cx="35560" cy="35560"/>
            </a:xfrm>
            <a:custGeom>
              <a:avLst/>
              <a:gdLst/>
              <a:ahLst/>
              <a:cxnLst/>
              <a:rect l="l" t="t" r="r" b="b"/>
              <a:pathLst>
                <a:path w="35559" h="35560">
                  <a:moveTo>
                    <a:pt x="35344" y="17665"/>
                  </a:moveTo>
                  <a:lnTo>
                    <a:pt x="35344" y="27432"/>
                  </a:lnTo>
                  <a:lnTo>
                    <a:pt x="27419" y="35331"/>
                  </a:lnTo>
                  <a:lnTo>
                    <a:pt x="17678" y="35331"/>
                  </a:lnTo>
                  <a:lnTo>
                    <a:pt x="7924" y="35331"/>
                  </a:lnTo>
                  <a:lnTo>
                    <a:pt x="0" y="27432"/>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5B8623B3-6702-4D45-890E-E7D4E2D0DE34}"/>
                </a:ext>
              </a:extLst>
            </p:cNvPr>
            <p:cNvSpPr/>
            <p:nvPr/>
          </p:nvSpPr>
          <p:spPr>
            <a:xfrm>
              <a:off x="8220712" y="5183933"/>
              <a:ext cx="1106805" cy="723265"/>
            </a:xfrm>
            <a:custGeom>
              <a:avLst/>
              <a:gdLst/>
              <a:ahLst/>
              <a:cxnLst/>
              <a:rect l="l" t="t" r="r" b="b"/>
              <a:pathLst>
                <a:path w="1106804" h="723264">
                  <a:moveTo>
                    <a:pt x="557522" y="0"/>
                  </a:moveTo>
                  <a:lnTo>
                    <a:pt x="501457" y="1874"/>
                  </a:lnTo>
                  <a:lnTo>
                    <a:pt x="448517" y="7381"/>
                  </a:lnTo>
                  <a:lnTo>
                    <a:pt x="398675" y="16346"/>
                  </a:lnTo>
                  <a:lnTo>
                    <a:pt x="351906" y="28596"/>
                  </a:lnTo>
                  <a:lnTo>
                    <a:pt x="308182" y="43957"/>
                  </a:lnTo>
                  <a:lnTo>
                    <a:pt x="267479" y="62255"/>
                  </a:lnTo>
                  <a:lnTo>
                    <a:pt x="229769" y="83315"/>
                  </a:lnTo>
                  <a:lnTo>
                    <a:pt x="195025" y="106965"/>
                  </a:lnTo>
                  <a:lnTo>
                    <a:pt x="163223" y="133029"/>
                  </a:lnTo>
                  <a:lnTo>
                    <a:pt x="134336" y="161334"/>
                  </a:lnTo>
                  <a:lnTo>
                    <a:pt x="108337" y="191705"/>
                  </a:lnTo>
                  <a:lnTo>
                    <a:pt x="85201" y="223970"/>
                  </a:lnTo>
                  <a:lnTo>
                    <a:pt x="64900" y="257954"/>
                  </a:lnTo>
                  <a:lnTo>
                    <a:pt x="47409" y="293483"/>
                  </a:lnTo>
                  <a:lnTo>
                    <a:pt x="32702" y="330383"/>
                  </a:lnTo>
                  <a:lnTo>
                    <a:pt x="20752" y="368480"/>
                  </a:lnTo>
                  <a:lnTo>
                    <a:pt x="11533" y="407600"/>
                  </a:lnTo>
                  <a:lnTo>
                    <a:pt x="5019" y="447570"/>
                  </a:lnTo>
                  <a:lnTo>
                    <a:pt x="1183" y="488214"/>
                  </a:lnTo>
                  <a:lnTo>
                    <a:pt x="0" y="529360"/>
                  </a:lnTo>
                  <a:lnTo>
                    <a:pt x="1442" y="570833"/>
                  </a:lnTo>
                  <a:lnTo>
                    <a:pt x="5485" y="612460"/>
                  </a:lnTo>
                  <a:lnTo>
                    <a:pt x="12101" y="654066"/>
                  </a:lnTo>
                  <a:lnTo>
                    <a:pt x="21264" y="695477"/>
                  </a:lnTo>
                  <a:lnTo>
                    <a:pt x="40815" y="697904"/>
                  </a:lnTo>
                  <a:lnTo>
                    <a:pt x="56653" y="701608"/>
                  </a:lnTo>
                  <a:lnTo>
                    <a:pt x="77167" y="709193"/>
                  </a:lnTo>
                  <a:lnTo>
                    <a:pt x="110748" y="723265"/>
                  </a:lnTo>
                  <a:lnTo>
                    <a:pt x="109252" y="579849"/>
                  </a:lnTo>
                  <a:lnTo>
                    <a:pt x="116879" y="493153"/>
                  </a:lnTo>
                  <a:lnTo>
                    <a:pt x="140941" y="428174"/>
                  </a:lnTo>
                  <a:lnTo>
                    <a:pt x="188752" y="349910"/>
                  </a:lnTo>
                  <a:lnTo>
                    <a:pt x="773451" y="349910"/>
                  </a:lnTo>
                  <a:lnTo>
                    <a:pt x="779873" y="323989"/>
                  </a:lnTo>
                  <a:lnTo>
                    <a:pt x="1071142" y="323989"/>
                  </a:lnTo>
                  <a:lnTo>
                    <a:pt x="1069238" y="318655"/>
                  </a:lnTo>
                  <a:lnTo>
                    <a:pt x="1052968" y="282190"/>
                  </a:lnTo>
                  <a:lnTo>
                    <a:pt x="1033697" y="246778"/>
                  </a:lnTo>
                  <a:lnTo>
                    <a:pt x="1011394" y="212683"/>
                  </a:lnTo>
                  <a:lnTo>
                    <a:pt x="986030" y="180168"/>
                  </a:lnTo>
                  <a:lnTo>
                    <a:pt x="957575" y="149498"/>
                  </a:lnTo>
                  <a:lnTo>
                    <a:pt x="926000" y="120936"/>
                  </a:lnTo>
                  <a:lnTo>
                    <a:pt x="891275" y="94746"/>
                  </a:lnTo>
                  <a:lnTo>
                    <a:pt x="853371" y="71192"/>
                  </a:lnTo>
                  <a:lnTo>
                    <a:pt x="812257" y="50538"/>
                  </a:lnTo>
                  <a:lnTo>
                    <a:pt x="767906" y="33048"/>
                  </a:lnTo>
                  <a:lnTo>
                    <a:pt x="720286" y="18985"/>
                  </a:lnTo>
                  <a:lnTo>
                    <a:pt x="669368" y="8613"/>
                  </a:lnTo>
                  <a:lnTo>
                    <a:pt x="615123" y="2197"/>
                  </a:lnTo>
                  <a:lnTo>
                    <a:pt x="557522" y="0"/>
                  </a:lnTo>
                  <a:close/>
                </a:path>
                <a:path w="1106804" h="723264">
                  <a:moveTo>
                    <a:pt x="1071142" y="323989"/>
                  </a:moveTo>
                  <a:lnTo>
                    <a:pt x="779873" y="323989"/>
                  </a:lnTo>
                  <a:lnTo>
                    <a:pt x="871267" y="401288"/>
                  </a:lnTo>
                  <a:lnTo>
                    <a:pt x="922997" y="467367"/>
                  </a:lnTo>
                  <a:lnTo>
                    <a:pt x="954204" y="558510"/>
                  </a:lnTo>
                  <a:lnTo>
                    <a:pt x="984026" y="710996"/>
                  </a:lnTo>
                  <a:lnTo>
                    <a:pt x="993792" y="706825"/>
                  </a:lnTo>
                  <a:lnTo>
                    <a:pt x="1017511" y="697555"/>
                  </a:lnTo>
                  <a:lnTo>
                    <a:pt x="1046814" y="688049"/>
                  </a:lnTo>
                  <a:lnTo>
                    <a:pt x="1073332" y="683171"/>
                  </a:lnTo>
                  <a:lnTo>
                    <a:pt x="1085456" y="650688"/>
                  </a:lnTo>
                  <a:lnTo>
                    <a:pt x="1094873" y="616619"/>
                  </a:lnTo>
                  <a:lnTo>
                    <a:pt x="1101554" y="581229"/>
                  </a:lnTo>
                  <a:lnTo>
                    <a:pt x="1105470" y="544781"/>
                  </a:lnTo>
                  <a:lnTo>
                    <a:pt x="1106592" y="507539"/>
                  </a:lnTo>
                  <a:lnTo>
                    <a:pt x="1104888" y="469767"/>
                  </a:lnTo>
                  <a:lnTo>
                    <a:pt x="1100331" y="431729"/>
                  </a:lnTo>
                  <a:lnTo>
                    <a:pt x="1092890" y="393688"/>
                  </a:lnTo>
                  <a:lnTo>
                    <a:pt x="1082535" y="355909"/>
                  </a:lnTo>
                  <a:lnTo>
                    <a:pt x="1071142" y="323989"/>
                  </a:lnTo>
                  <a:close/>
                </a:path>
                <a:path w="1106804" h="723264">
                  <a:moveTo>
                    <a:pt x="773451" y="349910"/>
                  </a:moveTo>
                  <a:lnTo>
                    <a:pt x="188752" y="349910"/>
                  </a:lnTo>
                  <a:lnTo>
                    <a:pt x="176726" y="396937"/>
                  </a:lnTo>
                  <a:lnTo>
                    <a:pt x="174745" y="433755"/>
                  </a:lnTo>
                  <a:lnTo>
                    <a:pt x="184635" y="479394"/>
                  </a:lnTo>
                  <a:lnTo>
                    <a:pt x="208221" y="552881"/>
                  </a:lnTo>
                  <a:lnTo>
                    <a:pt x="723739" y="550545"/>
                  </a:lnTo>
                  <a:lnTo>
                    <a:pt x="773451" y="34991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E4575449-2D96-E349-A8DB-D2E9DC75A276}"/>
                </a:ext>
              </a:extLst>
            </p:cNvPr>
            <p:cNvSpPr/>
            <p:nvPr/>
          </p:nvSpPr>
          <p:spPr>
            <a:xfrm>
              <a:off x="8303606" y="5183924"/>
              <a:ext cx="949960" cy="337185"/>
            </a:xfrm>
            <a:custGeom>
              <a:avLst/>
              <a:gdLst/>
              <a:ahLst/>
              <a:cxnLst/>
              <a:rect l="l" t="t" r="r" b="b"/>
              <a:pathLst>
                <a:path w="949959" h="337185">
                  <a:moveTo>
                    <a:pt x="91240" y="124091"/>
                  </a:moveTo>
                  <a:lnTo>
                    <a:pt x="51448" y="161334"/>
                  </a:lnTo>
                  <a:lnTo>
                    <a:pt x="25450" y="191705"/>
                  </a:lnTo>
                  <a:lnTo>
                    <a:pt x="2313" y="223970"/>
                  </a:lnTo>
                  <a:lnTo>
                    <a:pt x="0" y="227844"/>
                  </a:lnTo>
                  <a:lnTo>
                    <a:pt x="174313" y="292781"/>
                  </a:lnTo>
                  <a:lnTo>
                    <a:pt x="407759" y="336684"/>
                  </a:lnTo>
                  <a:lnTo>
                    <a:pt x="670748" y="309771"/>
                  </a:lnTo>
                  <a:lnTo>
                    <a:pt x="949920" y="245440"/>
                  </a:lnTo>
                  <a:lnTo>
                    <a:pt x="928499" y="212691"/>
                  </a:lnTo>
                  <a:lnTo>
                    <a:pt x="922302" y="204747"/>
                  </a:lnTo>
                  <a:lnTo>
                    <a:pt x="447993" y="204747"/>
                  </a:lnTo>
                  <a:lnTo>
                    <a:pt x="250325" y="174063"/>
                  </a:lnTo>
                  <a:lnTo>
                    <a:pt x="91240" y="124091"/>
                  </a:lnTo>
                  <a:close/>
                </a:path>
                <a:path w="949959" h="337185">
                  <a:moveTo>
                    <a:pt x="848485" y="125808"/>
                  </a:moveTo>
                  <a:lnTo>
                    <a:pt x="653695" y="178279"/>
                  </a:lnTo>
                  <a:lnTo>
                    <a:pt x="447993" y="204747"/>
                  </a:lnTo>
                  <a:lnTo>
                    <a:pt x="922302" y="204747"/>
                  </a:lnTo>
                  <a:lnTo>
                    <a:pt x="903135" y="180176"/>
                  </a:lnTo>
                  <a:lnTo>
                    <a:pt x="874680" y="149505"/>
                  </a:lnTo>
                  <a:lnTo>
                    <a:pt x="848485" y="125808"/>
                  </a:lnTo>
                  <a:close/>
                </a:path>
                <a:path w="949959" h="337185">
                  <a:moveTo>
                    <a:pt x="474633" y="0"/>
                  </a:moveTo>
                  <a:lnTo>
                    <a:pt x="418568" y="1874"/>
                  </a:lnTo>
                  <a:lnTo>
                    <a:pt x="365628" y="7381"/>
                  </a:lnTo>
                  <a:lnTo>
                    <a:pt x="315787" y="16346"/>
                  </a:lnTo>
                  <a:lnTo>
                    <a:pt x="269017" y="28596"/>
                  </a:lnTo>
                  <a:lnTo>
                    <a:pt x="225294" y="43957"/>
                  </a:lnTo>
                  <a:lnTo>
                    <a:pt x="184590" y="62255"/>
                  </a:lnTo>
                  <a:lnTo>
                    <a:pt x="146880" y="83315"/>
                  </a:lnTo>
                  <a:lnTo>
                    <a:pt x="112137" y="106965"/>
                  </a:lnTo>
                  <a:lnTo>
                    <a:pt x="91240" y="124091"/>
                  </a:lnTo>
                  <a:lnTo>
                    <a:pt x="848485" y="125808"/>
                  </a:lnTo>
                  <a:lnTo>
                    <a:pt x="808380" y="94751"/>
                  </a:lnTo>
                  <a:lnTo>
                    <a:pt x="770476" y="71196"/>
                  </a:lnTo>
                  <a:lnTo>
                    <a:pt x="729363" y="50541"/>
                  </a:lnTo>
                  <a:lnTo>
                    <a:pt x="685012" y="33050"/>
                  </a:lnTo>
                  <a:lnTo>
                    <a:pt x="637393" y="18986"/>
                  </a:lnTo>
                  <a:lnTo>
                    <a:pt x="586477" y="8614"/>
                  </a:lnTo>
                  <a:lnTo>
                    <a:pt x="532233" y="2197"/>
                  </a:lnTo>
                  <a:lnTo>
                    <a:pt x="474633" y="0"/>
                  </a:lnTo>
                  <a:close/>
                </a:path>
              </a:pathLst>
            </a:custGeom>
            <a:solidFill>
              <a:srgbClr val="B4755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9D517073-5C1E-0743-9136-93640686B950}"/>
                </a:ext>
              </a:extLst>
            </p:cNvPr>
            <p:cNvSpPr/>
            <p:nvPr/>
          </p:nvSpPr>
          <p:spPr>
            <a:xfrm>
              <a:off x="8220712" y="5183933"/>
              <a:ext cx="1106805" cy="723265"/>
            </a:xfrm>
            <a:custGeom>
              <a:avLst/>
              <a:gdLst/>
              <a:ahLst/>
              <a:cxnLst/>
              <a:rect l="l" t="t" r="r" b="b"/>
              <a:pathLst>
                <a:path w="1106804" h="723264">
                  <a:moveTo>
                    <a:pt x="110748" y="723265"/>
                  </a:moveTo>
                  <a:lnTo>
                    <a:pt x="77167" y="709193"/>
                  </a:lnTo>
                  <a:lnTo>
                    <a:pt x="56653" y="701608"/>
                  </a:lnTo>
                  <a:lnTo>
                    <a:pt x="40815" y="697904"/>
                  </a:lnTo>
                  <a:lnTo>
                    <a:pt x="21264" y="695477"/>
                  </a:lnTo>
                  <a:lnTo>
                    <a:pt x="12101" y="654066"/>
                  </a:lnTo>
                  <a:lnTo>
                    <a:pt x="5485" y="612460"/>
                  </a:lnTo>
                  <a:lnTo>
                    <a:pt x="1442" y="570833"/>
                  </a:lnTo>
                  <a:lnTo>
                    <a:pt x="0" y="529360"/>
                  </a:lnTo>
                  <a:lnTo>
                    <a:pt x="1183" y="488214"/>
                  </a:lnTo>
                  <a:lnTo>
                    <a:pt x="5019" y="447570"/>
                  </a:lnTo>
                  <a:lnTo>
                    <a:pt x="11533" y="407600"/>
                  </a:lnTo>
                  <a:lnTo>
                    <a:pt x="20752" y="368480"/>
                  </a:lnTo>
                  <a:lnTo>
                    <a:pt x="32702" y="330383"/>
                  </a:lnTo>
                  <a:lnTo>
                    <a:pt x="47409" y="293483"/>
                  </a:lnTo>
                  <a:lnTo>
                    <a:pt x="64900" y="257954"/>
                  </a:lnTo>
                  <a:lnTo>
                    <a:pt x="85201" y="223970"/>
                  </a:lnTo>
                  <a:lnTo>
                    <a:pt x="108337" y="191705"/>
                  </a:lnTo>
                  <a:lnTo>
                    <a:pt x="134336" y="161334"/>
                  </a:lnTo>
                  <a:lnTo>
                    <a:pt x="163223" y="133029"/>
                  </a:lnTo>
                  <a:lnTo>
                    <a:pt x="195025" y="106965"/>
                  </a:lnTo>
                  <a:lnTo>
                    <a:pt x="229769" y="83315"/>
                  </a:lnTo>
                  <a:lnTo>
                    <a:pt x="267479" y="62255"/>
                  </a:lnTo>
                  <a:lnTo>
                    <a:pt x="308182" y="43957"/>
                  </a:lnTo>
                  <a:lnTo>
                    <a:pt x="351906" y="28596"/>
                  </a:lnTo>
                  <a:lnTo>
                    <a:pt x="398675" y="16346"/>
                  </a:lnTo>
                  <a:lnTo>
                    <a:pt x="448517" y="7381"/>
                  </a:lnTo>
                  <a:lnTo>
                    <a:pt x="501457" y="1874"/>
                  </a:lnTo>
                  <a:lnTo>
                    <a:pt x="557522" y="0"/>
                  </a:lnTo>
                  <a:lnTo>
                    <a:pt x="615123" y="2197"/>
                  </a:lnTo>
                  <a:lnTo>
                    <a:pt x="669368" y="8613"/>
                  </a:lnTo>
                  <a:lnTo>
                    <a:pt x="720286" y="18985"/>
                  </a:lnTo>
                  <a:lnTo>
                    <a:pt x="767906" y="33048"/>
                  </a:lnTo>
                  <a:lnTo>
                    <a:pt x="812257" y="50538"/>
                  </a:lnTo>
                  <a:lnTo>
                    <a:pt x="853371" y="71192"/>
                  </a:lnTo>
                  <a:lnTo>
                    <a:pt x="891275" y="94746"/>
                  </a:lnTo>
                  <a:lnTo>
                    <a:pt x="926000" y="120936"/>
                  </a:lnTo>
                  <a:lnTo>
                    <a:pt x="957575" y="149498"/>
                  </a:lnTo>
                  <a:lnTo>
                    <a:pt x="986030" y="180168"/>
                  </a:lnTo>
                  <a:lnTo>
                    <a:pt x="1011394" y="212683"/>
                  </a:lnTo>
                  <a:lnTo>
                    <a:pt x="1033697" y="246778"/>
                  </a:lnTo>
                  <a:lnTo>
                    <a:pt x="1052968" y="282190"/>
                  </a:lnTo>
                  <a:lnTo>
                    <a:pt x="1069238" y="318655"/>
                  </a:lnTo>
                  <a:lnTo>
                    <a:pt x="1082535" y="355909"/>
                  </a:lnTo>
                  <a:lnTo>
                    <a:pt x="1092890" y="393688"/>
                  </a:lnTo>
                  <a:lnTo>
                    <a:pt x="1100331" y="431729"/>
                  </a:lnTo>
                  <a:lnTo>
                    <a:pt x="1104888" y="469767"/>
                  </a:lnTo>
                  <a:lnTo>
                    <a:pt x="1106592" y="507539"/>
                  </a:lnTo>
                  <a:lnTo>
                    <a:pt x="1105470" y="544781"/>
                  </a:lnTo>
                  <a:lnTo>
                    <a:pt x="1094873" y="616619"/>
                  </a:lnTo>
                  <a:lnTo>
                    <a:pt x="1073332" y="683171"/>
                  </a:lnTo>
                  <a:lnTo>
                    <a:pt x="1046814" y="688049"/>
                  </a:lnTo>
                  <a:lnTo>
                    <a:pt x="1017511" y="697555"/>
                  </a:lnTo>
                  <a:lnTo>
                    <a:pt x="993792" y="706825"/>
                  </a:lnTo>
                  <a:lnTo>
                    <a:pt x="984026" y="710996"/>
                  </a:lnTo>
                  <a:lnTo>
                    <a:pt x="954204" y="558510"/>
                  </a:lnTo>
                  <a:lnTo>
                    <a:pt x="922997" y="467367"/>
                  </a:lnTo>
                  <a:lnTo>
                    <a:pt x="871267" y="401288"/>
                  </a:lnTo>
                  <a:lnTo>
                    <a:pt x="779873" y="323989"/>
                  </a:lnTo>
                  <a:lnTo>
                    <a:pt x="723739" y="550545"/>
                  </a:lnTo>
                  <a:lnTo>
                    <a:pt x="208221" y="552881"/>
                  </a:lnTo>
                  <a:lnTo>
                    <a:pt x="184635" y="479394"/>
                  </a:lnTo>
                  <a:lnTo>
                    <a:pt x="174745" y="433755"/>
                  </a:lnTo>
                  <a:lnTo>
                    <a:pt x="176726" y="396937"/>
                  </a:lnTo>
                  <a:lnTo>
                    <a:pt x="188752" y="349910"/>
                  </a:lnTo>
                  <a:lnTo>
                    <a:pt x="140941" y="428174"/>
                  </a:lnTo>
                  <a:lnTo>
                    <a:pt x="116879" y="493153"/>
                  </a:lnTo>
                  <a:lnTo>
                    <a:pt x="109252" y="579849"/>
                  </a:lnTo>
                  <a:lnTo>
                    <a:pt x="110748" y="723265"/>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97B8E9DE-BD74-9547-A3A9-6EB03B7D1252}"/>
                </a:ext>
              </a:extLst>
            </p:cNvPr>
            <p:cNvSpPr/>
            <p:nvPr/>
          </p:nvSpPr>
          <p:spPr>
            <a:xfrm>
              <a:off x="8390543" y="5257054"/>
              <a:ext cx="207010" cy="267970"/>
            </a:xfrm>
            <a:custGeom>
              <a:avLst/>
              <a:gdLst/>
              <a:ahLst/>
              <a:cxnLst/>
              <a:rect l="l" t="t" r="r" b="b"/>
              <a:pathLst>
                <a:path w="207009" h="267970">
                  <a:moveTo>
                    <a:pt x="206628" y="0"/>
                  </a:moveTo>
                  <a:lnTo>
                    <a:pt x="144285" y="31561"/>
                  </a:lnTo>
                  <a:lnTo>
                    <a:pt x="101980" y="69989"/>
                  </a:lnTo>
                  <a:lnTo>
                    <a:pt x="60342" y="140403"/>
                  </a:lnTo>
                  <a:lnTo>
                    <a:pt x="0" y="267919"/>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220FE40C-BA0C-2041-848A-4F530C86E7DA}"/>
                </a:ext>
              </a:extLst>
            </p:cNvPr>
            <p:cNvSpPr/>
            <p:nvPr/>
          </p:nvSpPr>
          <p:spPr>
            <a:xfrm>
              <a:off x="8618678" y="5220206"/>
              <a:ext cx="183515" cy="329565"/>
            </a:xfrm>
            <a:custGeom>
              <a:avLst/>
              <a:gdLst/>
              <a:ahLst/>
              <a:cxnLst/>
              <a:rect l="l" t="t" r="r" b="b"/>
              <a:pathLst>
                <a:path w="183515" h="329564">
                  <a:moveTo>
                    <a:pt x="183006" y="0"/>
                  </a:moveTo>
                  <a:lnTo>
                    <a:pt x="140926" y="44585"/>
                  </a:lnTo>
                  <a:lnTo>
                    <a:pt x="117939" y="75038"/>
                  </a:lnTo>
                  <a:lnTo>
                    <a:pt x="94203" y="111606"/>
                  </a:lnTo>
                  <a:lnTo>
                    <a:pt x="70130" y="154795"/>
                  </a:lnTo>
                  <a:lnTo>
                    <a:pt x="46130" y="205113"/>
                  </a:lnTo>
                  <a:lnTo>
                    <a:pt x="22616" y="263065"/>
                  </a:lnTo>
                  <a:lnTo>
                    <a:pt x="0" y="329158"/>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65364876-762E-CF4F-8EDE-A055B0FB9C50}"/>
                </a:ext>
              </a:extLst>
            </p:cNvPr>
            <p:cNvSpPr/>
            <p:nvPr/>
          </p:nvSpPr>
          <p:spPr>
            <a:xfrm>
              <a:off x="8979864" y="5291861"/>
              <a:ext cx="139065" cy="216535"/>
            </a:xfrm>
            <a:custGeom>
              <a:avLst/>
              <a:gdLst/>
              <a:ahLst/>
              <a:cxnLst/>
              <a:rect l="l" t="t" r="r" b="b"/>
              <a:pathLst>
                <a:path w="139065" h="216535">
                  <a:moveTo>
                    <a:pt x="0" y="0"/>
                  </a:moveTo>
                  <a:lnTo>
                    <a:pt x="58142" y="68748"/>
                  </a:lnTo>
                  <a:lnTo>
                    <a:pt x="91951" y="114169"/>
                  </a:lnTo>
                  <a:lnTo>
                    <a:pt x="114410" y="156519"/>
                  </a:lnTo>
                  <a:lnTo>
                    <a:pt x="138506" y="216052"/>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82C423DB-725A-674C-91F8-62B13DBE2000}"/>
                </a:ext>
              </a:extLst>
            </p:cNvPr>
            <p:cNvSpPr/>
            <p:nvPr/>
          </p:nvSpPr>
          <p:spPr>
            <a:xfrm>
              <a:off x="8750152" y="6055278"/>
              <a:ext cx="10795" cy="46355"/>
            </a:xfrm>
            <a:custGeom>
              <a:avLst/>
              <a:gdLst/>
              <a:ahLst/>
              <a:cxnLst/>
              <a:rect l="l" t="t" r="r" b="b"/>
              <a:pathLst>
                <a:path w="10795" h="46354">
                  <a:moveTo>
                    <a:pt x="10566" y="0"/>
                  </a:moveTo>
                  <a:lnTo>
                    <a:pt x="0" y="24282"/>
                  </a:lnTo>
                  <a:lnTo>
                    <a:pt x="10540" y="45808"/>
                  </a:lnTo>
                </a:path>
              </a:pathLst>
            </a:custGeom>
            <a:ln w="28956">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01629CF2-C4A8-0D4B-9E56-AF69BFAF2AD2}"/>
                </a:ext>
              </a:extLst>
            </p:cNvPr>
            <p:cNvSpPr/>
            <p:nvPr/>
          </p:nvSpPr>
          <p:spPr>
            <a:xfrm>
              <a:off x="8478023" y="5606572"/>
              <a:ext cx="140970" cy="40640"/>
            </a:xfrm>
            <a:custGeom>
              <a:avLst/>
              <a:gdLst/>
              <a:ahLst/>
              <a:cxnLst/>
              <a:rect l="l" t="t" r="r" b="b"/>
              <a:pathLst>
                <a:path w="140970" h="40639">
                  <a:moveTo>
                    <a:pt x="0" y="40193"/>
                  </a:moveTo>
                  <a:lnTo>
                    <a:pt x="23468" y="15301"/>
                  </a:lnTo>
                  <a:lnTo>
                    <a:pt x="61777" y="0"/>
                  </a:lnTo>
                  <a:lnTo>
                    <a:pt x="104361" y="1140"/>
                  </a:lnTo>
                  <a:lnTo>
                    <a:pt x="140652"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C1D57855-0A58-894A-AD63-36E85738632E}"/>
                </a:ext>
              </a:extLst>
            </p:cNvPr>
            <p:cNvSpPr/>
            <p:nvPr/>
          </p:nvSpPr>
          <p:spPr>
            <a:xfrm>
              <a:off x="8916772" y="5606572"/>
              <a:ext cx="140970" cy="40640"/>
            </a:xfrm>
            <a:custGeom>
              <a:avLst/>
              <a:gdLst/>
              <a:ahLst/>
              <a:cxnLst/>
              <a:rect l="l" t="t" r="r" b="b"/>
              <a:pathLst>
                <a:path w="140970" h="40639">
                  <a:moveTo>
                    <a:pt x="140639" y="40193"/>
                  </a:moveTo>
                  <a:lnTo>
                    <a:pt x="117171" y="15301"/>
                  </a:lnTo>
                  <a:lnTo>
                    <a:pt x="78863" y="0"/>
                  </a:lnTo>
                  <a:lnTo>
                    <a:pt x="36283" y="1140"/>
                  </a:lnTo>
                  <a:lnTo>
                    <a:pt x="0"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99D58B02-F5BB-7744-BD30-967EC16098AC}"/>
                </a:ext>
              </a:extLst>
            </p:cNvPr>
            <p:cNvSpPr/>
            <p:nvPr/>
          </p:nvSpPr>
          <p:spPr>
            <a:xfrm>
              <a:off x="8683748" y="6176839"/>
              <a:ext cx="184696" cy="204177"/>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4F598C19-4759-4A47-9641-43584746AF59}"/>
                </a:ext>
              </a:extLst>
            </p:cNvPr>
            <p:cNvSpPr/>
            <p:nvPr/>
          </p:nvSpPr>
          <p:spPr>
            <a:xfrm>
              <a:off x="8463780" y="5895185"/>
              <a:ext cx="178532" cy="108078"/>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0AC6A821-7761-DB46-8000-F739E596B226}"/>
                </a:ext>
              </a:extLst>
            </p:cNvPr>
            <p:cNvSpPr/>
            <p:nvPr/>
          </p:nvSpPr>
          <p:spPr>
            <a:xfrm>
              <a:off x="8894221" y="5895185"/>
              <a:ext cx="178540" cy="108078"/>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grpSp>
        <p:nvGrpSpPr>
          <p:cNvPr id="38" name="グループ化 37">
            <a:extLst>
              <a:ext uri="{FF2B5EF4-FFF2-40B4-BE49-F238E27FC236}">
                <a16:creationId xmlns:a16="http://schemas.microsoft.com/office/drawing/2014/main" id="{7605656F-6663-B645-96AC-336268EE6589}"/>
              </a:ext>
            </a:extLst>
          </p:cNvPr>
          <p:cNvGrpSpPr/>
          <p:nvPr/>
        </p:nvGrpSpPr>
        <p:grpSpPr>
          <a:xfrm>
            <a:off x="1527385" y="4804116"/>
            <a:ext cx="1247587" cy="2015500"/>
            <a:chOff x="1295229" y="4866389"/>
            <a:chExt cx="1323437" cy="2138036"/>
          </a:xfrm>
        </p:grpSpPr>
        <p:sp>
          <p:nvSpPr>
            <p:cNvPr id="39" name="object 38">
              <a:extLst>
                <a:ext uri="{FF2B5EF4-FFF2-40B4-BE49-F238E27FC236}">
                  <a16:creationId xmlns:a16="http://schemas.microsoft.com/office/drawing/2014/main" id="{BB3070F4-1010-E244-9893-88E48A4D29D8}"/>
                </a:ext>
              </a:extLst>
            </p:cNvPr>
            <p:cNvSpPr/>
            <p:nvPr/>
          </p:nvSpPr>
          <p:spPr>
            <a:xfrm>
              <a:off x="1419053" y="6331274"/>
              <a:ext cx="1090930" cy="673100"/>
            </a:xfrm>
            <a:custGeom>
              <a:avLst/>
              <a:gdLst/>
              <a:ahLst/>
              <a:cxnLst/>
              <a:rect l="l" t="t" r="r" b="b"/>
              <a:pathLst>
                <a:path w="1090930" h="673100">
                  <a:moveTo>
                    <a:pt x="732510" y="0"/>
                  </a:move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1"/>
                  </a:lnTo>
                  <a:lnTo>
                    <a:pt x="1090904" y="672591"/>
                  </a:ln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39">
              <a:extLst>
                <a:ext uri="{FF2B5EF4-FFF2-40B4-BE49-F238E27FC236}">
                  <a16:creationId xmlns:a16="http://schemas.microsoft.com/office/drawing/2014/main" id="{F2EB69F6-01C9-4F49-A60D-E3561DDDCD22}"/>
                </a:ext>
              </a:extLst>
            </p:cNvPr>
            <p:cNvSpPr/>
            <p:nvPr/>
          </p:nvSpPr>
          <p:spPr>
            <a:xfrm>
              <a:off x="1419053" y="6331274"/>
              <a:ext cx="1090930" cy="673100"/>
            </a:xfrm>
            <a:custGeom>
              <a:avLst/>
              <a:gdLst/>
              <a:ahLst/>
              <a:cxnLst/>
              <a:rect l="l" t="t" r="r" b="b"/>
              <a:pathLst>
                <a:path w="1090930" h="673100">
                  <a:moveTo>
                    <a:pt x="1090904" y="672591"/>
                  </a:move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lnTo>
                    <a:pt x="625576" y="0"/>
                  </a:lnTo>
                  <a:lnTo>
                    <a:pt x="568820" y="0"/>
                  </a:lnTo>
                  <a:lnTo>
                    <a:pt x="522058" y="0"/>
                  </a:lnTo>
                  <a:lnTo>
                    <a:pt x="465327" y="0"/>
                  </a:ln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1"/>
                  </a:lnTo>
                  <a:lnTo>
                    <a:pt x="1090904" y="672591"/>
                  </a:lnTo>
                  <a:close/>
                </a:path>
              </a:pathLst>
            </a:custGeom>
            <a:ln w="26200">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1" name="object 40">
              <a:extLst>
                <a:ext uri="{FF2B5EF4-FFF2-40B4-BE49-F238E27FC236}">
                  <a16:creationId xmlns:a16="http://schemas.microsoft.com/office/drawing/2014/main" id="{759031FD-DD5B-8840-82D2-998CC38D2B25}"/>
                </a:ext>
              </a:extLst>
            </p:cNvPr>
            <p:cNvSpPr/>
            <p:nvPr/>
          </p:nvSpPr>
          <p:spPr>
            <a:xfrm>
              <a:off x="1759765" y="6320771"/>
              <a:ext cx="408940" cy="563880"/>
            </a:xfrm>
            <a:custGeom>
              <a:avLst/>
              <a:gdLst/>
              <a:ahLst/>
              <a:cxnLst/>
              <a:rect l="l" t="t" r="r" b="b"/>
              <a:pathLst>
                <a:path w="408939" h="563879">
                  <a:moveTo>
                    <a:pt x="347411" y="0"/>
                  </a:moveTo>
                  <a:lnTo>
                    <a:pt x="206600" y="1165"/>
                  </a:lnTo>
                  <a:lnTo>
                    <a:pt x="64698" y="6993"/>
                  </a:lnTo>
                  <a:lnTo>
                    <a:pt x="0" y="10490"/>
                  </a:lnTo>
                  <a:lnTo>
                    <a:pt x="3252" y="38251"/>
                  </a:lnTo>
                  <a:lnTo>
                    <a:pt x="12339" y="79362"/>
                  </a:lnTo>
                  <a:lnTo>
                    <a:pt x="26266" y="130816"/>
                  </a:lnTo>
                  <a:lnTo>
                    <a:pt x="44040" y="189610"/>
                  </a:lnTo>
                  <a:lnTo>
                    <a:pt x="64666" y="252738"/>
                  </a:lnTo>
                  <a:lnTo>
                    <a:pt x="87148" y="317197"/>
                  </a:lnTo>
                  <a:lnTo>
                    <a:pt x="110494" y="379980"/>
                  </a:lnTo>
                  <a:lnTo>
                    <a:pt x="133708" y="438083"/>
                  </a:lnTo>
                  <a:lnTo>
                    <a:pt x="155796" y="488502"/>
                  </a:lnTo>
                  <a:lnTo>
                    <a:pt x="175763" y="528231"/>
                  </a:lnTo>
                  <a:lnTo>
                    <a:pt x="205359" y="563600"/>
                  </a:lnTo>
                  <a:lnTo>
                    <a:pt x="255396" y="477150"/>
                  </a:lnTo>
                  <a:lnTo>
                    <a:pt x="323315" y="287021"/>
                  </a:lnTo>
                  <a:lnTo>
                    <a:pt x="383125" y="96905"/>
                  </a:lnTo>
                  <a:lnTo>
                    <a:pt x="408838" y="10490"/>
                  </a:lnTo>
                  <a:lnTo>
                    <a:pt x="347411"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41">
              <a:extLst>
                <a:ext uri="{FF2B5EF4-FFF2-40B4-BE49-F238E27FC236}">
                  <a16:creationId xmlns:a16="http://schemas.microsoft.com/office/drawing/2014/main" id="{9A94B634-F073-7C47-9967-911B05785DC5}"/>
                </a:ext>
              </a:extLst>
            </p:cNvPr>
            <p:cNvSpPr/>
            <p:nvPr/>
          </p:nvSpPr>
          <p:spPr>
            <a:xfrm>
              <a:off x="2314825" y="6678035"/>
              <a:ext cx="29845" cy="326390"/>
            </a:xfrm>
            <a:custGeom>
              <a:avLst/>
              <a:gdLst/>
              <a:ahLst/>
              <a:cxnLst/>
              <a:rect l="l" t="t" r="r" b="b"/>
              <a:pathLst>
                <a:path w="29844" h="326390">
                  <a:moveTo>
                    <a:pt x="0" y="0"/>
                  </a:moveTo>
                  <a:lnTo>
                    <a:pt x="7658" y="46627"/>
                  </a:lnTo>
                  <a:lnTo>
                    <a:pt x="16029" y="129566"/>
                  </a:lnTo>
                  <a:lnTo>
                    <a:pt x="20203" y="181405"/>
                  </a:lnTo>
                  <a:lnTo>
                    <a:pt x="24222" y="238426"/>
                  </a:lnTo>
                  <a:lnTo>
                    <a:pt x="27975" y="299331"/>
                  </a:lnTo>
                  <a:lnTo>
                    <a:pt x="29383" y="325836"/>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42">
              <a:extLst>
                <a:ext uri="{FF2B5EF4-FFF2-40B4-BE49-F238E27FC236}">
                  <a16:creationId xmlns:a16="http://schemas.microsoft.com/office/drawing/2014/main" id="{3D18BF29-D785-4049-B670-FF12AB3D3D51}"/>
                </a:ext>
              </a:extLst>
            </p:cNvPr>
            <p:cNvSpPr/>
            <p:nvPr/>
          </p:nvSpPr>
          <p:spPr>
            <a:xfrm>
              <a:off x="1584812" y="6678035"/>
              <a:ext cx="29845" cy="326390"/>
            </a:xfrm>
            <a:custGeom>
              <a:avLst/>
              <a:gdLst/>
              <a:ahLst/>
              <a:cxnLst/>
              <a:rect l="l" t="t" r="r" b="b"/>
              <a:pathLst>
                <a:path w="29844" h="326390">
                  <a:moveTo>
                    <a:pt x="29366" y="0"/>
                  </a:moveTo>
                  <a:lnTo>
                    <a:pt x="21710" y="46627"/>
                  </a:lnTo>
                  <a:lnTo>
                    <a:pt x="13343" y="129566"/>
                  </a:lnTo>
                  <a:lnTo>
                    <a:pt x="9172" y="181405"/>
                  </a:lnTo>
                  <a:lnTo>
                    <a:pt x="5156" y="238426"/>
                  </a:lnTo>
                  <a:lnTo>
                    <a:pt x="1407" y="299331"/>
                  </a:lnTo>
                  <a:lnTo>
                    <a:pt x="0" y="325836"/>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4" name="object 43">
              <a:extLst>
                <a:ext uri="{FF2B5EF4-FFF2-40B4-BE49-F238E27FC236}">
                  <a16:creationId xmlns:a16="http://schemas.microsoft.com/office/drawing/2014/main" id="{7E702759-E4C5-0D43-A9C4-64C5BCC1E686}"/>
                </a:ext>
              </a:extLst>
            </p:cNvPr>
            <p:cNvSpPr/>
            <p:nvPr/>
          </p:nvSpPr>
          <p:spPr>
            <a:xfrm>
              <a:off x="1877214" y="6410633"/>
              <a:ext cx="160020" cy="474345"/>
            </a:xfrm>
            <a:custGeom>
              <a:avLst/>
              <a:gdLst/>
              <a:ahLst/>
              <a:cxnLst/>
              <a:rect l="l" t="t" r="r" b="b"/>
              <a:pathLst>
                <a:path w="160019" h="474345">
                  <a:moveTo>
                    <a:pt x="80200" y="0"/>
                  </a:moveTo>
                  <a:lnTo>
                    <a:pt x="0" y="34417"/>
                  </a:lnTo>
                  <a:lnTo>
                    <a:pt x="48285" y="133578"/>
                  </a:lnTo>
                  <a:lnTo>
                    <a:pt x="12678" y="339282"/>
                  </a:lnTo>
                  <a:lnTo>
                    <a:pt x="38335" y="398643"/>
                  </a:lnTo>
                  <a:lnTo>
                    <a:pt x="58300" y="438376"/>
                  </a:lnTo>
                  <a:lnTo>
                    <a:pt x="87894" y="473757"/>
                  </a:lnTo>
                  <a:lnTo>
                    <a:pt x="137945" y="387297"/>
                  </a:lnTo>
                  <a:lnTo>
                    <a:pt x="159817" y="326076"/>
                  </a:lnTo>
                  <a:lnTo>
                    <a:pt x="109651" y="131597"/>
                  </a:lnTo>
                  <a:lnTo>
                    <a:pt x="152717" y="34417"/>
                  </a:lnTo>
                  <a:lnTo>
                    <a:pt x="80200"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5" name="object 44">
              <a:extLst>
                <a:ext uri="{FF2B5EF4-FFF2-40B4-BE49-F238E27FC236}">
                  <a16:creationId xmlns:a16="http://schemas.microsoft.com/office/drawing/2014/main" id="{CA9C5A63-84A6-AF4C-BE63-E2FC83D84150}"/>
                </a:ext>
              </a:extLst>
            </p:cNvPr>
            <p:cNvSpPr/>
            <p:nvPr/>
          </p:nvSpPr>
          <p:spPr>
            <a:xfrm>
              <a:off x="1877214" y="6445050"/>
              <a:ext cx="48895" cy="305435"/>
            </a:xfrm>
            <a:custGeom>
              <a:avLst/>
              <a:gdLst/>
              <a:ahLst/>
              <a:cxnLst/>
              <a:rect l="l" t="t" r="r" b="b"/>
              <a:pathLst>
                <a:path w="48894" h="305434">
                  <a:moveTo>
                    <a:pt x="0" y="0"/>
                  </a:moveTo>
                  <a:lnTo>
                    <a:pt x="48285" y="99161"/>
                  </a:lnTo>
                  <a:lnTo>
                    <a:pt x="12678" y="304865"/>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45">
              <a:extLst>
                <a:ext uri="{FF2B5EF4-FFF2-40B4-BE49-F238E27FC236}">
                  <a16:creationId xmlns:a16="http://schemas.microsoft.com/office/drawing/2014/main" id="{78ABDBC1-8B61-1043-8248-24D7184FBF5D}"/>
                </a:ext>
              </a:extLst>
            </p:cNvPr>
            <p:cNvSpPr/>
            <p:nvPr/>
          </p:nvSpPr>
          <p:spPr>
            <a:xfrm>
              <a:off x="1877214" y="6410633"/>
              <a:ext cx="160020" cy="326390"/>
            </a:xfrm>
            <a:custGeom>
              <a:avLst/>
              <a:gdLst/>
              <a:ahLst/>
              <a:cxnLst/>
              <a:rect l="l" t="t" r="r" b="b"/>
              <a:pathLst>
                <a:path w="160019" h="326390">
                  <a:moveTo>
                    <a:pt x="159817" y="326076"/>
                  </a:moveTo>
                  <a:lnTo>
                    <a:pt x="109651" y="131597"/>
                  </a:lnTo>
                  <a:lnTo>
                    <a:pt x="152717" y="34417"/>
                  </a:lnTo>
                  <a:lnTo>
                    <a:pt x="80200" y="0"/>
                  </a:lnTo>
                  <a:lnTo>
                    <a:pt x="0" y="34417"/>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7" name="object 46">
              <a:extLst>
                <a:ext uri="{FF2B5EF4-FFF2-40B4-BE49-F238E27FC236}">
                  <a16:creationId xmlns:a16="http://schemas.microsoft.com/office/drawing/2014/main" id="{0E084569-B837-DF4E-B7D7-979813C580A8}"/>
                </a:ext>
              </a:extLst>
            </p:cNvPr>
            <p:cNvSpPr/>
            <p:nvPr/>
          </p:nvSpPr>
          <p:spPr>
            <a:xfrm>
              <a:off x="1765453" y="6376743"/>
              <a:ext cx="383004" cy="108428"/>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8" name="object 47">
              <a:extLst>
                <a:ext uri="{FF2B5EF4-FFF2-40B4-BE49-F238E27FC236}">
                  <a16:creationId xmlns:a16="http://schemas.microsoft.com/office/drawing/2014/main" id="{6A67AA86-6806-7040-86FD-2AAF2941ECDC}"/>
                </a:ext>
              </a:extLst>
            </p:cNvPr>
            <p:cNvSpPr/>
            <p:nvPr/>
          </p:nvSpPr>
          <p:spPr>
            <a:xfrm>
              <a:off x="1657636" y="6398295"/>
              <a:ext cx="288925" cy="514984"/>
            </a:xfrm>
            <a:custGeom>
              <a:avLst/>
              <a:gdLst/>
              <a:ahLst/>
              <a:cxnLst/>
              <a:rect l="l" t="t" r="r" b="b"/>
              <a:pathLst>
                <a:path w="288925" h="514984">
                  <a:moveTo>
                    <a:pt x="0" y="0"/>
                  </a:moveTo>
                  <a:lnTo>
                    <a:pt x="0" y="137871"/>
                  </a:lnTo>
                  <a:lnTo>
                    <a:pt x="120370" y="141909"/>
                  </a:lnTo>
                  <a:lnTo>
                    <a:pt x="0" y="245173"/>
                  </a:lnTo>
                  <a:lnTo>
                    <a:pt x="100689" y="370095"/>
                  </a:lnTo>
                  <a:lnTo>
                    <a:pt x="164296" y="439785"/>
                  </a:lnTo>
                  <a:lnTo>
                    <a:pt x="217859" y="479484"/>
                  </a:lnTo>
                  <a:lnTo>
                    <a:pt x="288417" y="514438"/>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48">
              <a:extLst>
                <a:ext uri="{FF2B5EF4-FFF2-40B4-BE49-F238E27FC236}">
                  <a16:creationId xmlns:a16="http://schemas.microsoft.com/office/drawing/2014/main" id="{57E7BC36-B3A0-8240-B639-326D7046CD8A}"/>
                </a:ext>
              </a:extLst>
            </p:cNvPr>
            <p:cNvSpPr/>
            <p:nvPr/>
          </p:nvSpPr>
          <p:spPr>
            <a:xfrm>
              <a:off x="1986871" y="6389042"/>
              <a:ext cx="277495" cy="515620"/>
            </a:xfrm>
            <a:custGeom>
              <a:avLst/>
              <a:gdLst/>
              <a:ahLst/>
              <a:cxnLst/>
              <a:rect l="l" t="t" r="r" b="b"/>
              <a:pathLst>
                <a:path w="277494" h="515620">
                  <a:moveTo>
                    <a:pt x="277037" y="0"/>
                  </a:moveTo>
                  <a:lnTo>
                    <a:pt x="267106" y="147116"/>
                  </a:lnTo>
                  <a:lnTo>
                    <a:pt x="144360" y="151168"/>
                  </a:lnTo>
                  <a:lnTo>
                    <a:pt x="267106" y="254419"/>
                  </a:lnTo>
                  <a:lnTo>
                    <a:pt x="178736" y="374657"/>
                  </a:lnTo>
                  <a:lnTo>
                    <a:pt x="121456" y="441940"/>
                  </a:lnTo>
                  <a:lnTo>
                    <a:pt x="70224" y="480754"/>
                  </a:lnTo>
                  <a:lnTo>
                    <a:pt x="0" y="515581"/>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49">
              <a:extLst>
                <a:ext uri="{FF2B5EF4-FFF2-40B4-BE49-F238E27FC236}">
                  <a16:creationId xmlns:a16="http://schemas.microsoft.com/office/drawing/2014/main" id="{45B1C6D1-E325-9D4B-A364-3FF443C537AE}"/>
                </a:ext>
              </a:extLst>
            </p:cNvPr>
            <p:cNvSpPr/>
            <p:nvPr/>
          </p:nvSpPr>
          <p:spPr>
            <a:xfrm>
              <a:off x="1440840" y="5109330"/>
              <a:ext cx="1032510" cy="1254760"/>
            </a:xfrm>
            <a:custGeom>
              <a:avLst/>
              <a:gdLst/>
              <a:ahLst/>
              <a:cxnLst/>
              <a:rect l="l" t="t" r="r" b="b"/>
              <a:pathLst>
                <a:path w="1032510" h="1254760">
                  <a:moveTo>
                    <a:pt x="516153" y="0"/>
                  </a:moveTo>
                  <a:lnTo>
                    <a:pt x="473824" y="2079"/>
                  </a:lnTo>
                  <a:lnTo>
                    <a:pt x="432436" y="8210"/>
                  </a:lnTo>
                  <a:lnTo>
                    <a:pt x="392123" y="18231"/>
                  </a:lnTo>
                  <a:lnTo>
                    <a:pt x="353018" y="31981"/>
                  </a:lnTo>
                  <a:lnTo>
                    <a:pt x="315253" y="49297"/>
                  </a:lnTo>
                  <a:lnTo>
                    <a:pt x="278962" y="70020"/>
                  </a:lnTo>
                  <a:lnTo>
                    <a:pt x="244276" y="93986"/>
                  </a:lnTo>
                  <a:lnTo>
                    <a:pt x="211330" y="121036"/>
                  </a:lnTo>
                  <a:lnTo>
                    <a:pt x="180256" y="151006"/>
                  </a:lnTo>
                  <a:lnTo>
                    <a:pt x="151187" y="183737"/>
                  </a:lnTo>
                  <a:lnTo>
                    <a:pt x="124255" y="219066"/>
                  </a:lnTo>
                  <a:lnTo>
                    <a:pt x="99594" y="256832"/>
                  </a:lnTo>
                  <a:lnTo>
                    <a:pt x="77337" y="296873"/>
                  </a:lnTo>
                  <a:lnTo>
                    <a:pt x="57616" y="339029"/>
                  </a:lnTo>
                  <a:lnTo>
                    <a:pt x="40565" y="383137"/>
                  </a:lnTo>
                  <a:lnTo>
                    <a:pt x="26316" y="429036"/>
                  </a:lnTo>
                  <a:lnTo>
                    <a:pt x="15002" y="476565"/>
                  </a:lnTo>
                  <a:lnTo>
                    <a:pt x="6756" y="525562"/>
                  </a:lnTo>
                  <a:lnTo>
                    <a:pt x="1711" y="575866"/>
                  </a:lnTo>
                  <a:lnTo>
                    <a:pt x="0" y="627316"/>
                  </a:lnTo>
                  <a:lnTo>
                    <a:pt x="1711" y="693424"/>
                  </a:lnTo>
                  <a:lnTo>
                    <a:pt x="6756" y="755382"/>
                  </a:lnTo>
                  <a:lnTo>
                    <a:pt x="15002" y="813273"/>
                  </a:lnTo>
                  <a:lnTo>
                    <a:pt x="26316" y="867178"/>
                  </a:lnTo>
                  <a:lnTo>
                    <a:pt x="40565" y="917180"/>
                  </a:lnTo>
                  <a:lnTo>
                    <a:pt x="57616" y="963361"/>
                  </a:lnTo>
                  <a:lnTo>
                    <a:pt x="77337" y="1005802"/>
                  </a:lnTo>
                  <a:lnTo>
                    <a:pt x="99594" y="1044586"/>
                  </a:lnTo>
                  <a:lnTo>
                    <a:pt x="124255" y="1079796"/>
                  </a:lnTo>
                  <a:lnTo>
                    <a:pt x="151187" y="1111513"/>
                  </a:lnTo>
                  <a:lnTo>
                    <a:pt x="180256" y="1139819"/>
                  </a:lnTo>
                  <a:lnTo>
                    <a:pt x="211330" y="1164798"/>
                  </a:lnTo>
                  <a:lnTo>
                    <a:pt x="244276" y="1186529"/>
                  </a:lnTo>
                  <a:lnTo>
                    <a:pt x="278962" y="1205097"/>
                  </a:lnTo>
                  <a:lnTo>
                    <a:pt x="315253" y="1220583"/>
                  </a:lnTo>
                  <a:lnTo>
                    <a:pt x="353018" y="1233069"/>
                  </a:lnTo>
                  <a:lnTo>
                    <a:pt x="392123" y="1242637"/>
                  </a:lnTo>
                  <a:lnTo>
                    <a:pt x="432436" y="1249370"/>
                  </a:lnTo>
                  <a:lnTo>
                    <a:pt x="473824" y="1253350"/>
                  </a:lnTo>
                  <a:lnTo>
                    <a:pt x="516153" y="1254658"/>
                  </a:lnTo>
                  <a:lnTo>
                    <a:pt x="556487" y="1253752"/>
                  </a:lnTo>
                  <a:lnTo>
                    <a:pt x="595971" y="1250929"/>
                  </a:lnTo>
                  <a:lnTo>
                    <a:pt x="634492" y="1246036"/>
                  </a:lnTo>
                  <a:lnTo>
                    <a:pt x="671935" y="1238918"/>
                  </a:lnTo>
                  <a:lnTo>
                    <a:pt x="743126" y="1217384"/>
                  </a:lnTo>
                  <a:lnTo>
                    <a:pt x="808626" y="1185089"/>
                  </a:lnTo>
                  <a:lnTo>
                    <a:pt x="867517" y="1140795"/>
                  </a:lnTo>
                  <a:lnTo>
                    <a:pt x="918882" y="1083261"/>
                  </a:lnTo>
                  <a:lnTo>
                    <a:pt x="941455" y="1049143"/>
                  </a:lnTo>
                  <a:lnTo>
                    <a:pt x="961802" y="1011251"/>
                  </a:lnTo>
                  <a:lnTo>
                    <a:pt x="979809" y="969429"/>
                  </a:lnTo>
                  <a:lnTo>
                    <a:pt x="995360" y="923523"/>
                  </a:lnTo>
                  <a:lnTo>
                    <a:pt x="1008341" y="873379"/>
                  </a:lnTo>
                  <a:lnTo>
                    <a:pt x="1018637" y="818841"/>
                  </a:lnTo>
                  <a:lnTo>
                    <a:pt x="1026133" y="759754"/>
                  </a:lnTo>
                  <a:lnTo>
                    <a:pt x="1030715" y="695964"/>
                  </a:lnTo>
                  <a:lnTo>
                    <a:pt x="1032268" y="627316"/>
                  </a:lnTo>
                  <a:lnTo>
                    <a:pt x="1030557" y="575866"/>
                  </a:lnTo>
                  <a:lnTo>
                    <a:pt x="1025513" y="525562"/>
                  </a:lnTo>
                  <a:lnTo>
                    <a:pt x="1017268" y="476565"/>
                  </a:lnTo>
                  <a:lnTo>
                    <a:pt x="1005956" y="429036"/>
                  </a:lnTo>
                  <a:lnTo>
                    <a:pt x="991709" y="383137"/>
                  </a:lnTo>
                  <a:lnTo>
                    <a:pt x="974660" y="339029"/>
                  </a:lnTo>
                  <a:lnTo>
                    <a:pt x="954941" y="296873"/>
                  </a:lnTo>
                  <a:lnTo>
                    <a:pt x="932687" y="256832"/>
                  </a:lnTo>
                  <a:lnTo>
                    <a:pt x="908029" y="219066"/>
                  </a:lnTo>
                  <a:lnTo>
                    <a:pt x="881100" y="183737"/>
                  </a:lnTo>
                  <a:lnTo>
                    <a:pt x="852034" y="151006"/>
                  </a:lnTo>
                  <a:lnTo>
                    <a:pt x="820962" y="121036"/>
                  </a:lnTo>
                  <a:lnTo>
                    <a:pt x="788019" y="93986"/>
                  </a:lnTo>
                  <a:lnTo>
                    <a:pt x="753336" y="70020"/>
                  </a:lnTo>
                  <a:lnTo>
                    <a:pt x="717047" y="49297"/>
                  </a:lnTo>
                  <a:lnTo>
                    <a:pt x="679284" y="31981"/>
                  </a:lnTo>
                  <a:lnTo>
                    <a:pt x="640180" y="18231"/>
                  </a:lnTo>
                  <a:lnTo>
                    <a:pt x="599869" y="8210"/>
                  </a:lnTo>
                  <a:lnTo>
                    <a:pt x="558482" y="2079"/>
                  </a:lnTo>
                  <a:lnTo>
                    <a:pt x="51615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50">
              <a:extLst>
                <a:ext uri="{FF2B5EF4-FFF2-40B4-BE49-F238E27FC236}">
                  <a16:creationId xmlns:a16="http://schemas.microsoft.com/office/drawing/2014/main" id="{7CED796F-87F5-504A-AE6D-71D0A14AB151}"/>
                </a:ext>
              </a:extLst>
            </p:cNvPr>
            <p:cNvSpPr/>
            <p:nvPr/>
          </p:nvSpPr>
          <p:spPr>
            <a:xfrm>
              <a:off x="2351331" y="5760341"/>
              <a:ext cx="267335" cy="299720"/>
            </a:xfrm>
            <a:custGeom>
              <a:avLst/>
              <a:gdLst/>
              <a:ahLst/>
              <a:cxnLst/>
              <a:rect l="l" t="t" r="r" b="b"/>
              <a:pathLst>
                <a:path w="267335" h="299720">
                  <a:moveTo>
                    <a:pt x="159841" y="0"/>
                  </a:moveTo>
                  <a:lnTo>
                    <a:pt x="117809" y="7228"/>
                  </a:lnTo>
                  <a:lnTo>
                    <a:pt x="71666" y="28668"/>
                  </a:lnTo>
                  <a:lnTo>
                    <a:pt x="0" y="295558"/>
                  </a:lnTo>
                  <a:lnTo>
                    <a:pt x="54751" y="299640"/>
                  </a:lnTo>
                  <a:lnTo>
                    <a:pt x="104976" y="294621"/>
                  </a:lnTo>
                  <a:lnTo>
                    <a:pt x="149882" y="281482"/>
                  </a:lnTo>
                  <a:lnTo>
                    <a:pt x="188675" y="261201"/>
                  </a:lnTo>
                  <a:lnTo>
                    <a:pt x="220562" y="234760"/>
                  </a:lnTo>
                  <a:lnTo>
                    <a:pt x="244750" y="203136"/>
                  </a:lnTo>
                  <a:lnTo>
                    <a:pt x="260444" y="167310"/>
                  </a:lnTo>
                  <a:lnTo>
                    <a:pt x="266852" y="128261"/>
                  </a:lnTo>
                  <a:lnTo>
                    <a:pt x="263153" y="85334"/>
                  </a:lnTo>
                  <a:lnTo>
                    <a:pt x="249418" y="49650"/>
                  </a:lnTo>
                  <a:lnTo>
                    <a:pt x="226831" y="22604"/>
                  </a:lnTo>
                  <a:lnTo>
                    <a:pt x="196577" y="5590"/>
                  </a:lnTo>
                  <a:lnTo>
                    <a:pt x="159841"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51">
              <a:extLst>
                <a:ext uri="{FF2B5EF4-FFF2-40B4-BE49-F238E27FC236}">
                  <a16:creationId xmlns:a16="http://schemas.microsoft.com/office/drawing/2014/main" id="{B78A51BD-177F-FF42-8BCB-3A82A162F671}"/>
                </a:ext>
              </a:extLst>
            </p:cNvPr>
            <p:cNvSpPr/>
            <p:nvPr/>
          </p:nvSpPr>
          <p:spPr>
            <a:xfrm>
              <a:off x="1295229" y="5780349"/>
              <a:ext cx="267335" cy="299720"/>
            </a:xfrm>
            <a:custGeom>
              <a:avLst/>
              <a:gdLst/>
              <a:ahLst/>
              <a:cxnLst/>
              <a:rect l="l" t="t" r="r" b="b"/>
              <a:pathLst>
                <a:path w="267334" h="299720">
                  <a:moveTo>
                    <a:pt x="107018" y="0"/>
                  </a:moveTo>
                  <a:lnTo>
                    <a:pt x="40040" y="22604"/>
                  </a:lnTo>
                  <a:lnTo>
                    <a:pt x="3711" y="85334"/>
                  </a:lnTo>
                  <a:lnTo>
                    <a:pt x="0" y="128261"/>
                  </a:lnTo>
                  <a:lnTo>
                    <a:pt x="6416" y="167310"/>
                  </a:lnTo>
                  <a:lnTo>
                    <a:pt x="22118" y="203136"/>
                  </a:lnTo>
                  <a:lnTo>
                    <a:pt x="46312" y="234760"/>
                  </a:lnTo>
                  <a:lnTo>
                    <a:pt x="78203" y="261201"/>
                  </a:lnTo>
                  <a:lnTo>
                    <a:pt x="116999" y="281482"/>
                  </a:lnTo>
                  <a:lnTo>
                    <a:pt x="161905" y="294621"/>
                  </a:lnTo>
                  <a:lnTo>
                    <a:pt x="212129" y="299640"/>
                  </a:lnTo>
                  <a:lnTo>
                    <a:pt x="266877" y="295558"/>
                  </a:lnTo>
                  <a:lnTo>
                    <a:pt x="195173" y="28668"/>
                  </a:lnTo>
                  <a:lnTo>
                    <a:pt x="149040" y="7228"/>
                  </a:lnTo>
                  <a:lnTo>
                    <a:pt x="107018"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52">
              <a:extLst>
                <a:ext uri="{FF2B5EF4-FFF2-40B4-BE49-F238E27FC236}">
                  <a16:creationId xmlns:a16="http://schemas.microsoft.com/office/drawing/2014/main" id="{1FE09190-0EAE-9547-BC9D-827B6AAB85A8}"/>
                </a:ext>
              </a:extLst>
            </p:cNvPr>
            <p:cNvSpPr/>
            <p:nvPr/>
          </p:nvSpPr>
          <p:spPr>
            <a:xfrm>
              <a:off x="2203947" y="5908925"/>
              <a:ext cx="191071" cy="121208"/>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53">
              <a:extLst>
                <a:ext uri="{FF2B5EF4-FFF2-40B4-BE49-F238E27FC236}">
                  <a16:creationId xmlns:a16="http://schemas.microsoft.com/office/drawing/2014/main" id="{9CA09742-3CD6-FC49-8AC5-329E3A399B62}"/>
                </a:ext>
              </a:extLst>
            </p:cNvPr>
            <p:cNvSpPr/>
            <p:nvPr/>
          </p:nvSpPr>
          <p:spPr>
            <a:xfrm>
              <a:off x="1530709" y="5930183"/>
              <a:ext cx="191071" cy="121208"/>
            </a:xfrm>
            <a:prstGeom prst="rect">
              <a:avLst/>
            </a:prstGeom>
            <a:blipFill>
              <a:blip r:embed="rId9"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54">
              <a:extLst>
                <a:ext uri="{FF2B5EF4-FFF2-40B4-BE49-F238E27FC236}">
                  <a16:creationId xmlns:a16="http://schemas.microsoft.com/office/drawing/2014/main" id="{F1EFE8C0-C276-3645-A77D-706A5F7910D6}"/>
                </a:ext>
              </a:extLst>
            </p:cNvPr>
            <p:cNvSpPr/>
            <p:nvPr/>
          </p:nvSpPr>
          <p:spPr>
            <a:xfrm>
              <a:off x="1337918" y="4866389"/>
              <a:ext cx="1183640" cy="939800"/>
            </a:xfrm>
            <a:custGeom>
              <a:avLst/>
              <a:gdLst/>
              <a:ahLst/>
              <a:cxnLst/>
              <a:rect l="l" t="t" r="r" b="b"/>
              <a:pathLst>
                <a:path w="1183639" h="939800">
                  <a:moveTo>
                    <a:pt x="392253" y="52806"/>
                  </a:move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lnTo>
                    <a:pt x="162371" y="758659"/>
                  </a:lnTo>
                  <a:lnTo>
                    <a:pt x="352502" y="512940"/>
                  </a:lnTo>
                  <a:lnTo>
                    <a:pt x="730940" y="512940"/>
                  </a:lnTo>
                  <a:lnTo>
                    <a:pt x="726238" y="500913"/>
                  </a:lnTo>
                  <a:lnTo>
                    <a:pt x="1161660" y="500913"/>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6"/>
                  </a:lnTo>
                  <a:lnTo>
                    <a:pt x="796224" y="177697"/>
                  </a:lnTo>
                  <a:lnTo>
                    <a:pt x="800947" y="166192"/>
                  </a:lnTo>
                  <a:lnTo>
                    <a:pt x="418466" y="166192"/>
                  </a:lnTo>
                  <a:lnTo>
                    <a:pt x="392253" y="52806"/>
                  </a:lnTo>
                  <a:close/>
                </a:path>
                <a:path w="1183639" h="939800">
                  <a:moveTo>
                    <a:pt x="1161660" y="500913"/>
                  </a:moveTo>
                  <a:lnTo>
                    <a:pt x="726238" y="500913"/>
                  </a:lnTo>
                  <a:lnTo>
                    <a:pt x="897326" y="587698"/>
                  </a:lnTo>
                  <a:lnTo>
                    <a:pt x="991612" y="643978"/>
                  </a:lnTo>
                  <a:lnTo>
                    <a:pt x="1042629" y="694373"/>
                  </a:lnTo>
                  <a:lnTo>
                    <a:pt x="1083908" y="763498"/>
                  </a:lnTo>
                  <a:lnTo>
                    <a:pt x="1092011" y="926706"/>
                  </a:lnTo>
                  <a:lnTo>
                    <a:pt x="1100719" y="907101"/>
                  </a:lnTo>
                  <a:lnTo>
                    <a:pt x="1109341" y="896456"/>
                  </a:lnTo>
                  <a:lnTo>
                    <a:pt x="1123023" y="891071"/>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1660" y="500913"/>
                  </a:lnTo>
                  <a:close/>
                </a:path>
                <a:path w="1183639" h="939800">
                  <a:moveTo>
                    <a:pt x="730940" y="512940"/>
                  </a:moveTo>
                  <a:lnTo>
                    <a:pt x="352502" y="512940"/>
                  </a:lnTo>
                  <a:lnTo>
                    <a:pt x="781648" y="642645"/>
                  </a:lnTo>
                  <a:lnTo>
                    <a:pt x="730940" y="512940"/>
                  </a:lnTo>
                  <a:close/>
                </a:path>
                <a:path w="1183639" h="939800">
                  <a:moveTo>
                    <a:pt x="648946" y="0"/>
                  </a:moveTo>
                  <a:lnTo>
                    <a:pt x="418466" y="166192"/>
                  </a:lnTo>
                  <a:lnTo>
                    <a:pt x="800947" y="166192"/>
                  </a:lnTo>
                  <a:lnTo>
                    <a:pt x="809997" y="144144"/>
                  </a:lnTo>
                  <a:lnTo>
                    <a:pt x="627191" y="144144"/>
                  </a:lnTo>
                  <a:lnTo>
                    <a:pt x="648946" y="0"/>
                  </a:lnTo>
                  <a:close/>
                </a:path>
                <a:path w="1183639" h="939800">
                  <a:moveTo>
                    <a:pt x="827546" y="101396"/>
                  </a:moveTo>
                  <a:lnTo>
                    <a:pt x="627191" y="144144"/>
                  </a:lnTo>
                  <a:lnTo>
                    <a:pt x="809997" y="144144"/>
                  </a:lnTo>
                  <a:lnTo>
                    <a:pt x="827546" y="101396"/>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55">
              <a:extLst>
                <a:ext uri="{FF2B5EF4-FFF2-40B4-BE49-F238E27FC236}">
                  <a16:creationId xmlns:a16="http://schemas.microsoft.com/office/drawing/2014/main" id="{C852673D-F7F5-CF47-B461-F8B93F3AB9E4}"/>
                </a:ext>
              </a:extLst>
            </p:cNvPr>
            <p:cNvSpPr/>
            <p:nvPr/>
          </p:nvSpPr>
          <p:spPr>
            <a:xfrm>
              <a:off x="1391534" y="5143688"/>
              <a:ext cx="1023619" cy="237490"/>
            </a:xfrm>
            <a:custGeom>
              <a:avLst/>
              <a:gdLst/>
              <a:ahLst/>
              <a:cxnLst/>
              <a:rect l="l" t="t" r="r" b="b"/>
              <a:pathLst>
                <a:path w="1023619" h="237489">
                  <a:moveTo>
                    <a:pt x="115424" y="53543"/>
                  </a:moveTo>
                  <a:lnTo>
                    <a:pt x="3307" y="155361"/>
                  </a:lnTo>
                  <a:lnTo>
                    <a:pt x="0" y="161423"/>
                  </a:lnTo>
                  <a:lnTo>
                    <a:pt x="350934" y="224578"/>
                  </a:lnTo>
                  <a:lnTo>
                    <a:pt x="620294" y="237035"/>
                  </a:lnTo>
                  <a:lnTo>
                    <a:pt x="855531" y="174919"/>
                  </a:lnTo>
                  <a:lnTo>
                    <a:pt x="1000108" y="107469"/>
                  </a:lnTo>
                  <a:lnTo>
                    <a:pt x="566525" y="107469"/>
                  </a:lnTo>
                  <a:lnTo>
                    <a:pt x="352742" y="97339"/>
                  </a:lnTo>
                  <a:lnTo>
                    <a:pt x="115424" y="53543"/>
                  </a:lnTo>
                  <a:close/>
                </a:path>
                <a:path w="1023619" h="237489">
                  <a:moveTo>
                    <a:pt x="914117" y="0"/>
                  </a:moveTo>
                  <a:lnTo>
                    <a:pt x="767298" y="59485"/>
                  </a:lnTo>
                  <a:lnTo>
                    <a:pt x="566525" y="107469"/>
                  </a:lnTo>
                  <a:lnTo>
                    <a:pt x="1000108" y="107469"/>
                  </a:lnTo>
                  <a:lnTo>
                    <a:pt x="1023251" y="96673"/>
                  </a:lnTo>
                  <a:lnTo>
                    <a:pt x="1008550" y="80209"/>
                  </a:lnTo>
                  <a:lnTo>
                    <a:pt x="968987" y="42650"/>
                  </a:lnTo>
                  <a:lnTo>
                    <a:pt x="928394" y="9822"/>
                  </a:lnTo>
                  <a:lnTo>
                    <a:pt x="914117"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56">
              <a:extLst>
                <a:ext uri="{FF2B5EF4-FFF2-40B4-BE49-F238E27FC236}">
                  <a16:creationId xmlns:a16="http://schemas.microsoft.com/office/drawing/2014/main" id="{9EC1FBEE-9CF1-2D4F-8179-B677E1920CD2}"/>
                </a:ext>
              </a:extLst>
            </p:cNvPr>
            <p:cNvSpPr/>
            <p:nvPr/>
          </p:nvSpPr>
          <p:spPr>
            <a:xfrm>
              <a:off x="2048259" y="5109329"/>
              <a:ext cx="259079" cy="248920"/>
            </a:xfrm>
            <a:custGeom>
              <a:avLst/>
              <a:gdLst/>
              <a:ahLst/>
              <a:cxnLst/>
              <a:rect l="l" t="t" r="r" b="b"/>
              <a:pathLst>
                <a:path w="259080" h="248920">
                  <a:moveTo>
                    <a:pt x="0" y="0"/>
                  </a:moveTo>
                  <a:lnTo>
                    <a:pt x="108587" y="50559"/>
                  </a:lnTo>
                  <a:lnTo>
                    <a:pt x="171756" y="93341"/>
                  </a:lnTo>
                  <a:lnTo>
                    <a:pt x="213782" y="151683"/>
                  </a:lnTo>
                  <a:lnTo>
                    <a:pt x="258940" y="248919"/>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57">
              <a:extLst>
                <a:ext uri="{FF2B5EF4-FFF2-40B4-BE49-F238E27FC236}">
                  <a16:creationId xmlns:a16="http://schemas.microsoft.com/office/drawing/2014/main" id="{09EE8F6A-A1A2-E04C-96C0-A65344C485FB}"/>
                </a:ext>
              </a:extLst>
            </p:cNvPr>
            <p:cNvSpPr/>
            <p:nvPr/>
          </p:nvSpPr>
          <p:spPr>
            <a:xfrm>
              <a:off x="1928644" y="5152462"/>
              <a:ext cx="202565" cy="215900"/>
            </a:xfrm>
            <a:custGeom>
              <a:avLst/>
              <a:gdLst/>
              <a:ahLst/>
              <a:cxnLst/>
              <a:rect l="l" t="t" r="r" b="b"/>
              <a:pathLst>
                <a:path w="202564" h="215900">
                  <a:moveTo>
                    <a:pt x="0" y="0"/>
                  </a:moveTo>
                  <a:lnTo>
                    <a:pt x="69937" y="25702"/>
                  </a:lnTo>
                  <a:lnTo>
                    <a:pt x="114350" y="56745"/>
                  </a:lnTo>
                  <a:lnTo>
                    <a:pt x="152229" y="113355"/>
                  </a:lnTo>
                  <a:lnTo>
                    <a:pt x="202565" y="21576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58">
              <a:extLst>
                <a:ext uri="{FF2B5EF4-FFF2-40B4-BE49-F238E27FC236}">
                  <a16:creationId xmlns:a16="http://schemas.microsoft.com/office/drawing/2014/main" id="{791B971C-432C-F949-8C07-B2A01A1B6871}"/>
                </a:ext>
              </a:extLst>
            </p:cNvPr>
            <p:cNvSpPr/>
            <p:nvPr/>
          </p:nvSpPr>
          <p:spPr>
            <a:xfrm>
              <a:off x="1547059" y="5165749"/>
              <a:ext cx="143510" cy="269240"/>
            </a:xfrm>
            <a:custGeom>
              <a:avLst/>
              <a:gdLst/>
              <a:ahLst/>
              <a:cxnLst/>
              <a:rect l="l" t="t" r="r" b="b"/>
              <a:pathLst>
                <a:path w="143510" h="269239">
                  <a:moveTo>
                    <a:pt x="143357" y="0"/>
                  </a:moveTo>
                  <a:lnTo>
                    <a:pt x="75145" y="68651"/>
                  </a:lnTo>
                  <a:lnTo>
                    <a:pt x="37474" y="119540"/>
                  </a:lnTo>
                  <a:lnTo>
                    <a:pt x="16906" y="177870"/>
                  </a:lnTo>
                  <a:lnTo>
                    <a:pt x="0" y="268846"/>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59">
              <a:extLst>
                <a:ext uri="{FF2B5EF4-FFF2-40B4-BE49-F238E27FC236}">
                  <a16:creationId xmlns:a16="http://schemas.microsoft.com/office/drawing/2014/main" id="{18447C5C-AE57-224B-9C3A-EC8424A8218B}"/>
                </a:ext>
              </a:extLst>
            </p:cNvPr>
            <p:cNvSpPr/>
            <p:nvPr/>
          </p:nvSpPr>
          <p:spPr>
            <a:xfrm>
              <a:off x="1337918" y="4866389"/>
              <a:ext cx="1183640" cy="939800"/>
            </a:xfrm>
            <a:custGeom>
              <a:avLst/>
              <a:gdLst/>
              <a:ahLst/>
              <a:cxnLst/>
              <a:rect l="l" t="t" r="r" b="b"/>
              <a:pathLst>
                <a:path w="1183639" h="939800">
                  <a:moveTo>
                    <a:pt x="172848" y="939495"/>
                  </a:moveTo>
                  <a:lnTo>
                    <a:pt x="162371" y="758659"/>
                  </a:lnTo>
                  <a:lnTo>
                    <a:pt x="352502" y="512940"/>
                  </a:lnTo>
                  <a:lnTo>
                    <a:pt x="781648" y="642645"/>
                  </a:lnTo>
                  <a:lnTo>
                    <a:pt x="726238" y="500913"/>
                  </a:lnTo>
                  <a:lnTo>
                    <a:pt x="897326" y="587698"/>
                  </a:lnTo>
                  <a:lnTo>
                    <a:pt x="991612" y="643978"/>
                  </a:lnTo>
                  <a:lnTo>
                    <a:pt x="1042629" y="694373"/>
                  </a:lnTo>
                  <a:lnTo>
                    <a:pt x="1083908" y="763498"/>
                  </a:lnTo>
                  <a:lnTo>
                    <a:pt x="1092011" y="926706"/>
                  </a:lnTo>
                  <a:lnTo>
                    <a:pt x="1095140" y="918760"/>
                  </a:lnTo>
                  <a:lnTo>
                    <a:pt x="1101902" y="912001"/>
                  </a:lnTo>
                  <a:lnTo>
                    <a:pt x="1117444" y="902730"/>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6"/>
                  </a:lnTo>
                  <a:lnTo>
                    <a:pt x="796224" y="177697"/>
                  </a:lnTo>
                  <a:lnTo>
                    <a:pt x="809134" y="146277"/>
                  </a:lnTo>
                  <a:lnTo>
                    <a:pt x="821820" y="115359"/>
                  </a:lnTo>
                  <a:lnTo>
                    <a:pt x="827546" y="101396"/>
                  </a:lnTo>
                  <a:lnTo>
                    <a:pt x="627191" y="144144"/>
                  </a:lnTo>
                  <a:lnTo>
                    <a:pt x="648946" y="0"/>
                  </a:lnTo>
                  <a:lnTo>
                    <a:pt x="418466" y="166192"/>
                  </a:lnTo>
                  <a:lnTo>
                    <a:pt x="392253" y="52806"/>
                  </a:ln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close/>
                </a:path>
              </a:pathLst>
            </a:custGeom>
            <a:ln w="29870">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60">
              <a:extLst>
                <a:ext uri="{FF2B5EF4-FFF2-40B4-BE49-F238E27FC236}">
                  <a16:creationId xmlns:a16="http://schemas.microsoft.com/office/drawing/2014/main" id="{0170F7EC-B6B9-8A43-A3ED-73B78CF95C30}"/>
                </a:ext>
              </a:extLst>
            </p:cNvPr>
            <p:cNvSpPr/>
            <p:nvPr/>
          </p:nvSpPr>
          <p:spPr>
            <a:xfrm>
              <a:off x="2125352" y="5705351"/>
              <a:ext cx="137871" cy="167576"/>
            </a:xfrm>
            <a:prstGeom prst="rect">
              <a:avLst/>
            </a:prstGeom>
            <a:blipFill>
              <a:blip r:embed="rId10"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61">
              <a:extLst>
                <a:ext uri="{FF2B5EF4-FFF2-40B4-BE49-F238E27FC236}">
                  <a16:creationId xmlns:a16="http://schemas.microsoft.com/office/drawing/2014/main" id="{BA350ABF-DFA2-9D4A-A7FE-5A9EFB88BED0}"/>
                </a:ext>
              </a:extLst>
            </p:cNvPr>
            <p:cNvSpPr/>
            <p:nvPr/>
          </p:nvSpPr>
          <p:spPr>
            <a:xfrm>
              <a:off x="1667035" y="5715473"/>
              <a:ext cx="137833" cy="167576"/>
            </a:xfrm>
            <a:prstGeom prst="rect">
              <a:avLst/>
            </a:prstGeom>
            <a:blipFill>
              <a:blip r:embed="rId11"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62">
              <a:extLst>
                <a:ext uri="{FF2B5EF4-FFF2-40B4-BE49-F238E27FC236}">
                  <a16:creationId xmlns:a16="http://schemas.microsoft.com/office/drawing/2014/main" id="{ADD97F82-AB25-DD40-852E-D7DF3F0C8F81}"/>
                </a:ext>
              </a:extLst>
            </p:cNvPr>
            <p:cNvSpPr/>
            <p:nvPr/>
          </p:nvSpPr>
          <p:spPr>
            <a:xfrm>
              <a:off x="1970900" y="5858327"/>
              <a:ext cx="22225" cy="168275"/>
            </a:xfrm>
            <a:custGeom>
              <a:avLst/>
              <a:gdLst/>
              <a:ahLst/>
              <a:cxnLst/>
              <a:rect l="l" t="t" r="r" b="b"/>
              <a:pathLst>
                <a:path w="22225" h="168275">
                  <a:moveTo>
                    <a:pt x="2197" y="0"/>
                  </a:moveTo>
                  <a:lnTo>
                    <a:pt x="21742" y="145516"/>
                  </a:lnTo>
                  <a:lnTo>
                    <a:pt x="0" y="167716"/>
                  </a:lnTo>
                </a:path>
              </a:pathLst>
            </a:custGeom>
            <a:ln w="29870">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63">
              <a:extLst>
                <a:ext uri="{FF2B5EF4-FFF2-40B4-BE49-F238E27FC236}">
                  <a16:creationId xmlns:a16="http://schemas.microsoft.com/office/drawing/2014/main" id="{2F118B2F-1122-CF40-B8A5-7AD867BE2715}"/>
                </a:ext>
              </a:extLst>
            </p:cNvPr>
            <p:cNvSpPr/>
            <p:nvPr/>
          </p:nvSpPr>
          <p:spPr>
            <a:xfrm>
              <a:off x="1831653" y="6153637"/>
              <a:ext cx="263525" cy="67945"/>
            </a:xfrm>
            <a:custGeom>
              <a:avLst/>
              <a:gdLst/>
              <a:ahLst/>
              <a:cxnLst/>
              <a:rect l="l" t="t" r="r" b="b"/>
              <a:pathLst>
                <a:path w="263525" h="67945">
                  <a:moveTo>
                    <a:pt x="0" y="0"/>
                  </a:moveTo>
                  <a:lnTo>
                    <a:pt x="15457" y="39104"/>
                  </a:lnTo>
                  <a:lnTo>
                    <a:pt x="34269" y="59185"/>
                  </a:lnTo>
                  <a:lnTo>
                    <a:pt x="68728" y="66583"/>
                  </a:lnTo>
                  <a:lnTo>
                    <a:pt x="131127" y="67640"/>
                  </a:lnTo>
                  <a:lnTo>
                    <a:pt x="198776" y="57071"/>
                  </a:lnTo>
                  <a:lnTo>
                    <a:pt x="238909" y="33820"/>
                  </a:lnTo>
                  <a:lnTo>
                    <a:pt x="258139" y="10568"/>
                  </a:lnTo>
                  <a:lnTo>
                    <a:pt x="263080" y="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64">
              <a:extLst>
                <a:ext uri="{FF2B5EF4-FFF2-40B4-BE49-F238E27FC236}">
                  <a16:creationId xmlns:a16="http://schemas.microsoft.com/office/drawing/2014/main" id="{4839E2EE-F215-1148-A9FD-13A392BFC3F7}"/>
                </a:ext>
              </a:extLst>
            </p:cNvPr>
            <p:cNvSpPr/>
            <p:nvPr/>
          </p:nvSpPr>
          <p:spPr>
            <a:xfrm>
              <a:off x="1715842" y="5568914"/>
              <a:ext cx="92710" cy="20320"/>
            </a:xfrm>
            <a:custGeom>
              <a:avLst/>
              <a:gdLst/>
              <a:ahLst/>
              <a:cxnLst/>
              <a:rect l="l" t="t" r="r" b="b"/>
              <a:pathLst>
                <a:path w="92710" h="20320">
                  <a:moveTo>
                    <a:pt x="0" y="19740"/>
                  </a:moveTo>
                  <a:lnTo>
                    <a:pt x="14851" y="8351"/>
                  </a:lnTo>
                  <a:lnTo>
                    <a:pt x="38885" y="0"/>
                  </a:lnTo>
                  <a:lnTo>
                    <a:pt x="66642" y="1518"/>
                  </a:lnTo>
                  <a:lnTo>
                    <a:pt x="92659"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6" name="object 65">
              <a:extLst>
                <a:ext uri="{FF2B5EF4-FFF2-40B4-BE49-F238E27FC236}">
                  <a16:creationId xmlns:a16="http://schemas.microsoft.com/office/drawing/2014/main" id="{35E542D9-65B6-014A-9822-9DC17C4D6D0A}"/>
                </a:ext>
              </a:extLst>
            </p:cNvPr>
            <p:cNvSpPr/>
            <p:nvPr/>
          </p:nvSpPr>
          <p:spPr>
            <a:xfrm>
              <a:off x="2104818" y="5558563"/>
              <a:ext cx="92710" cy="20320"/>
            </a:xfrm>
            <a:custGeom>
              <a:avLst/>
              <a:gdLst/>
              <a:ahLst/>
              <a:cxnLst/>
              <a:rect l="l" t="t" r="r" b="b"/>
              <a:pathLst>
                <a:path w="92710" h="20320">
                  <a:moveTo>
                    <a:pt x="92659" y="19740"/>
                  </a:moveTo>
                  <a:lnTo>
                    <a:pt x="77806" y="8351"/>
                  </a:lnTo>
                  <a:lnTo>
                    <a:pt x="53768" y="0"/>
                  </a:lnTo>
                  <a:lnTo>
                    <a:pt x="26011" y="1518"/>
                  </a:lnTo>
                  <a:lnTo>
                    <a:pt x="0"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67" name="object 5">
            <a:extLst>
              <a:ext uri="{FF2B5EF4-FFF2-40B4-BE49-F238E27FC236}">
                <a16:creationId xmlns:a16="http://schemas.microsoft.com/office/drawing/2014/main" id="{A89C4BFC-7112-4513-8F97-01BF1A7C6F1E}"/>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8" name="object 6">
            <a:extLst>
              <a:ext uri="{FF2B5EF4-FFF2-40B4-BE49-F238E27FC236}">
                <a16:creationId xmlns:a16="http://schemas.microsoft.com/office/drawing/2014/main" id="{AB9EBE3C-0C8D-4645-81DA-FC579691FAE2}"/>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ダイバーシティー＆インクルージョン</a:t>
            </a:r>
          </a:p>
        </p:txBody>
      </p:sp>
      <p:sp>
        <p:nvSpPr>
          <p:cNvPr id="7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4" name="テキスト ボックス 73"/>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40124A9A-EBCE-4861-87D0-DF8352860ADA}"/>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D8CC91C3-49B7-4AA9-A088-F3DEA775AE79}"/>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ダイバーシティー＆インクルージョン</a:t>
            </a:r>
          </a:p>
        </p:txBody>
      </p:sp>
      <p:sp>
        <p:nvSpPr>
          <p:cNvPr id="13" name="object 63">
            <a:extLst>
              <a:ext uri="{FF2B5EF4-FFF2-40B4-BE49-F238E27FC236}">
                <a16:creationId xmlns:a16="http://schemas.microsoft.com/office/drawing/2014/main" id="{9DE31B68-F1FE-C34D-BF48-E4256E58F7E3}"/>
              </a:ext>
            </a:extLst>
          </p:cNvPr>
          <p:cNvSpPr/>
          <p:nvPr/>
        </p:nvSpPr>
        <p:spPr>
          <a:xfrm>
            <a:off x="867558" y="1655857"/>
            <a:ext cx="8894277" cy="1305458"/>
          </a:xfrm>
          <a:prstGeom prst="roundRect">
            <a:avLst>
              <a:gd name="adj" fmla="val 13216"/>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63">
            <a:extLst>
              <a:ext uri="{FF2B5EF4-FFF2-40B4-BE49-F238E27FC236}">
                <a16:creationId xmlns:a16="http://schemas.microsoft.com/office/drawing/2014/main" id="{6127372F-5C0B-3542-8DD0-16F16718C1C2}"/>
              </a:ext>
            </a:extLst>
          </p:cNvPr>
          <p:cNvSpPr/>
          <p:nvPr/>
        </p:nvSpPr>
        <p:spPr>
          <a:xfrm>
            <a:off x="867558" y="3173832"/>
            <a:ext cx="8894277" cy="3369581"/>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6">
            <a:extLst>
              <a:ext uri="{FF2B5EF4-FFF2-40B4-BE49-F238E27FC236}">
                <a16:creationId xmlns:a16="http://schemas.microsoft.com/office/drawing/2014/main" id="{C088BDCF-57B1-6340-9D76-3AAD354A42CF}"/>
              </a:ext>
            </a:extLst>
          </p:cNvPr>
          <p:cNvSpPr txBox="1"/>
          <p:nvPr/>
        </p:nvSpPr>
        <p:spPr>
          <a:xfrm>
            <a:off x="1430619" y="1835477"/>
            <a:ext cx="7883145" cy="856689"/>
          </a:xfrm>
          <a:prstGeom prst="rect">
            <a:avLst/>
          </a:prstGeom>
        </p:spPr>
        <p:txBody>
          <a:bodyPr vert="horz" wrap="square" lIns="0" tIns="10775" rIns="0" bIns="0" rtlCol="0">
            <a:spAutoFit/>
          </a:bodyPr>
          <a:lstStyle/>
          <a:p>
            <a:pPr marL="11972" marR="4789" algn="just" defTabSz="862005">
              <a:lnSpc>
                <a:spcPts val="2262"/>
              </a:lnSpc>
              <a:defRPr/>
            </a:pPr>
            <a:r>
              <a:rPr sz="1603" dirty="0">
                <a:latin typeface="HGMaruGothicMPRO" panose="020F0600000000000000" pitchFamily="34" charset="-128"/>
                <a:ea typeface="HGMaruGothicMPRO" panose="020F0600000000000000" pitchFamily="34" charset="-128"/>
                <a:cs typeface="A-OTF Shin Maru Go Pro"/>
              </a:rPr>
              <a:t>　</a:t>
            </a:r>
            <a:r>
              <a:rPr sz="1603" dirty="0" err="1">
                <a:latin typeface="HGMaruGothicMPRO" panose="020F0600000000000000" pitchFamily="34" charset="-128"/>
                <a:ea typeface="HGMaruGothicMPRO" panose="020F0600000000000000" pitchFamily="34" charset="-128"/>
                <a:cs typeface="A-OTF Shin Maru Go Pro"/>
              </a:rPr>
              <a:t>日本で働く外国人の方々は</a:t>
            </a:r>
            <a:r>
              <a:rPr sz="1603" dirty="0">
                <a:latin typeface="HGMaruGothicMPRO" panose="020F0600000000000000" pitchFamily="34" charset="-128"/>
                <a:ea typeface="HGMaruGothicMPRO" panose="020F0600000000000000" pitchFamily="34" charset="-128"/>
                <a:cs typeface="A-OTF Shin Maru Go Pro"/>
              </a:rPr>
              <a:t>、</a:t>
            </a:r>
            <a:r>
              <a:rPr lang="ja-JP" altLang="en-US" sz="1603" dirty="0">
                <a:latin typeface="HGMaruGothicMPRO" panose="020F0600000000000000" pitchFamily="34" charset="-128"/>
                <a:ea typeface="HGMaruGothicMPRO" panose="020F0600000000000000" pitchFamily="34" charset="-128"/>
                <a:cs typeface="A-OTF Shin Maru Go Pro"/>
              </a:rPr>
              <a:t>令和</a:t>
            </a:r>
            <a:r>
              <a:rPr lang="en-US" altLang="ja-JP" sz="1603" dirty="0">
                <a:latin typeface="HGMaruGothicMPRO" panose="020F0600000000000000" pitchFamily="34" charset="-128"/>
                <a:ea typeface="HGMaruGothicMPRO" panose="020F0600000000000000" pitchFamily="34" charset="-128"/>
                <a:cs typeface="A-OTF Shin Maru Go Pro"/>
              </a:rPr>
              <a:t>3</a:t>
            </a:r>
            <a:r>
              <a:rPr lang="ja-JP" altLang="en-US" sz="1603" dirty="0">
                <a:latin typeface="HGMaruGothicMPRO" panose="020F0600000000000000" pitchFamily="34" charset="-128"/>
                <a:ea typeface="HGMaruGothicMPRO" panose="020F0600000000000000" pitchFamily="34" charset="-128"/>
                <a:cs typeface="A-OTF Shin Maru Go Pro"/>
              </a:rPr>
              <a:t>年</a:t>
            </a:r>
            <a:r>
              <a:rPr lang="en-US" altLang="ja-JP" sz="1603" dirty="0">
                <a:latin typeface="HGMaruGothicMPRO" panose="020F0600000000000000" pitchFamily="34" charset="-128"/>
                <a:ea typeface="HGMaruGothicMPRO" panose="020F0600000000000000" pitchFamily="34" charset="-128"/>
                <a:cs typeface="A-OTF Shin Maru Go Pro"/>
              </a:rPr>
              <a:t>10</a:t>
            </a:r>
            <a:r>
              <a:rPr lang="ja-JP" altLang="en-US" sz="1603" dirty="0">
                <a:latin typeface="HGMaruGothicMPRO" panose="020F0600000000000000" pitchFamily="34" charset="-128"/>
                <a:ea typeface="HGMaruGothicMPRO" panose="020F0600000000000000" pitchFamily="34" charset="-128"/>
                <a:cs typeface="A-OTF Shin Maru Go Pro"/>
              </a:rPr>
              <a:t>月末時点で</a:t>
            </a:r>
            <a:r>
              <a:rPr lang="en-US" altLang="ja-JP" sz="1603" dirty="0">
                <a:latin typeface="HGMaruGothicMPRO" panose="020F0600000000000000" pitchFamily="34" charset="-128"/>
                <a:ea typeface="HGMaruGothicMPRO" panose="020F0600000000000000" pitchFamily="34" charset="-128"/>
                <a:cs typeface="A-OTF Shin Maru Go Pro"/>
              </a:rPr>
              <a:t>172.7</a:t>
            </a:r>
            <a:r>
              <a:rPr lang="ja-JP" altLang="en-US" sz="1603" dirty="0">
                <a:latin typeface="HGMaruGothicMPRO" panose="020F0600000000000000" pitchFamily="34" charset="-128"/>
                <a:ea typeface="HGMaruGothicMPRO" panose="020F0600000000000000" pitchFamily="34" charset="-128"/>
                <a:cs typeface="A-OTF Shin Maru Go Pro"/>
              </a:rPr>
              <a:t>万人と過去最高となり、</a:t>
            </a:r>
          </a:p>
          <a:p>
            <a:pPr marL="11972" marR="4789" algn="just" defTabSz="862005">
              <a:lnSpc>
                <a:spcPts val="2262"/>
              </a:lnSpc>
              <a:defRPr/>
            </a:pPr>
            <a:r>
              <a:rPr lang="ja-JP" altLang="en-US" sz="1603" dirty="0">
                <a:latin typeface="HGMaruGothicMPRO" panose="020F0600000000000000" pitchFamily="34" charset="-128"/>
                <a:ea typeface="HGMaruGothicMPRO" panose="020F0600000000000000" pitchFamily="34" charset="-128"/>
                <a:cs typeface="A-OTF Shin Maru Go Pro"/>
              </a:rPr>
              <a:t>増加傾向にあります。企業においても、グローバル化が進展する経済社会に対応す</a:t>
            </a:r>
          </a:p>
          <a:p>
            <a:pPr marL="11972" marR="4789" algn="just" defTabSz="862005">
              <a:lnSpc>
                <a:spcPts val="2262"/>
              </a:lnSpc>
              <a:defRPr/>
            </a:pPr>
            <a:r>
              <a:rPr lang="ja-JP" altLang="en-US" sz="1603" dirty="0">
                <a:latin typeface="HGMaruGothicMPRO" panose="020F0600000000000000" pitchFamily="34" charset="-128"/>
                <a:ea typeface="HGMaruGothicMPRO" panose="020F0600000000000000" pitchFamily="34" charset="-128"/>
                <a:cs typeface="A-OTF Shin Maru Go Pro"/>
              </a:rPr>
              <a:t>るため、優秀な外国人を確保することは、経営戦略上も重要な視点となっています。</a:t>
            </a:r>
            <a:endParaRPr sz="1603" dirty="0">
              <a:latin typeface="HGMaruGothicMPRO" panose="020F0600000000000000" pitchFamily="34" charset="-128"/>
              <a:ea typeface="HGMaruGothicMPRO" panose="020F0600000000000000" pitchFamily="34" charset="-128"/>
              <a:cs typeface="A-OTF Shin Maru Go Pro"/>
            </a:endParaRPr>
          </a:p>
        </p:txBody>
      </p:sp>
      <p:sp>
        <p:nvSpPr>
          <p:cNvPr id="16" name="object 9">
            <a:extLst>
              <a:ext uri="{FF2B5EF4-FFF2-40B4-BE49-F238E27FC236}">
                <a16:creationId xmlns:a16="http://schemas.microsoft.com/office/drawing/2014/main" id="{8105CD1F-A0AE-3C40-BBF5-D6142AC1FB69}"/>
              </a:ext>
            </a:extLst>
          </p:cNvPr>
          <p:cNvSpPr txBox="1"/>
          <p:nvPr/>
        </p:nvSpPr>
        <p:spPr>
          <a:xfrm>
            <a:off x="1368472" y="3350151"/>
            <a:ext cx="7961957" cy="3062421"/>
          </a:xfrm>
          <a:prstGeom prst="rect">
            <a:avLst/>
          </a:prstGeom>
        </p:spPr>
        <p:txBody>
          <a:bodyPr vert="horz" wrap="square" lIns="0" tIns="10775" rIns="0" bIns="0" rtlCol="0">
            <a:spAutoFit/>
          </a:bodyPr>
          <a:lstStyle/>
          <a:p>
            <a:pPr marL="11972" marR="108349" defTabSz="862005">
              <a:lnSpc>
                <a:spcPts val="2262"/>
              </a:lnSpc>
              <a:spcBef>
                <a:spcPts val="1131"/>
              </a:spcBef>
              <a:defRPr/>
            </a:pPr>
            <a:r>
              <a:rPr sz="1603" dirty="0">
                <a:solidFill>
                  <a:srgbClr val="FF0000"/>
                </a:solidFill>
                <a:latin typeface="HGMaruGothicMPRO" panose="020F0600000000000000" pitchFamily="34" charset="-128"/>
                <a:ea typeface="HGMaruGothicMPRO" panose="020F0600000000000000" pitchFamily="34" charset="-128"/>
                <a:cs typeface="A-OTF Shin Maru Go Pro"/>
              </a:rPr>
              <a:t>　</a:t>
            </a:r>
            <a:r>
              <a:rPr sz="1603" dirty="0" err="1">
                <a:solidFill>
                  <a:prstClr val="black"/>
                </a:solidFill>
                <a:latin typeface="HGMaruGothicMPRO" panose="020F0600000000000000" pitchFamily="34" charset="-128"/>
                <a:ea typeface="HGMaruGothicMPRO" panose="020F0600000000000000" pitchFamily="34" charset="-128"/>
                <a:cs typeface="A-OTF Shin Maru Go Pro"/>
              </a:rPr>
              <a:t>政府</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として</a:t>
            </a:r>
            <a:r>
              <a:rPr sz="1603" dirty="0">
                <a:solidFill>
                  <a:prstClr val="black"/>
                </a:solidFill>
                <a:latin typeface="HGMaruGothicMPRO" panose="020F0600000000000000" pitchFamily="34" charset="-128"/>
                <a:ea typeface="HGMaruGothicMPRO" panose="020F0600000000000000" pitchFamily="34" charset="-128"/>
                <a:cs typeface="A-OTF Shin Maru Go Pro"/>
              </a:rPr>
              <a:t>は、経済社会の活性化の観点から、専門的な知識や高度な技術を有する外国人の方々の就業を積極的に推進しており、このような外国人になり得る外国人留学生の方々についても、日本国内での就職を積極的に推進しています。</a:t>
            </a:r>
          </a:p>
          <a:p>
            <a:pPr marL="11972" marR="4789" defTabSz="862005">
              <a:lnSpc>
                <a:spcPts val="2262"/>
              </a:lnSpc>
              <a:spcBef>
                <a:spcPts val="1131"/>
              </a:spcBef>
              <a:defRPr/>
            </a:pPr>
            <a:r>
              <a:rPr sz="1603" dirty="0">
                <a:solidFill>
                  <a:prstClr val="black"/>
                </a:solidFill>
                <a:latin typeface="HGMaruGothicMPRO" panose="020F0600000000000000" pitchFamily="34" charset="-128"/>
                <a:ea typeface="HGMaruGothicMPRO" panose="020F0600000000000000" pitchFamily="34" charset="-128"/>
                <a:cs typeface="A-OTF Shin Maru Go Pro"/>
              </a:rPr>
              <a:t>　</a:t>
            </a:r>
            <a:r>
              <a:rPr sz="1603" dirty="0" err="1">
                <a:solidFill>
                  <a:prstClr val="black"/>
                </a:solidFill>
                <a:latin typeface="HGMaruGothicMPRO" panose="020F0600000000000000" pitchFamily="34" charset="-128"/>
                <a:ea typeface="HGMaruGothicMPRO" panose="020F0600000000000000" pitchFamily="34" charset="-128"/>
                <a:cs typeface="A-OTF Shin Maru Go Pro"/>
              </a:rPr>
              <a:t>厚生労働省</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で</a:t>
            </a:r>
            <a:r>
              <a:rPr sz="1603" dirty="0">
                <a:solidFill>
                  <a:prstClr val="black"/>
                </a:solidFill>
                <a:latin typeface="HGMaruGothicMPRO" panose="020F0600000000000000" pitchFamily="34" charset="-128"/>
                <a:ea typeface="HGMaruGothicMPRO" panose="020F0600000000000000" pitchFamily="34" charset="-128"/>
                <a:cs typeface="A-OTF Shin Maru Go Pro"/>
              </a:rPr>
              <a:t>は、外国人雇用サービスセンター等において、外国人求職者や外国人を雇用する事業主の方々の支援を実施しており、平成29年3月からは、外国人に対する母国語による職業相談業務等へのニーズが高まっている</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こと</a:t>
            </a:r>
            <a:r>
              <a:rPr sz="1603" dirty="0">
                <a:solidFill>
                  <a:prstClr val="black"/>
                </a:solidFill>
                <a:latin typeface="HGMaruGothicMPRO" panose="020F0600000000000000" pitchFamily="34" charset="-128"/>
                <a:ea typeface="HGMaruGothicMPRO" panose="020F0600000000000000" pitchFamily="34" charset="-128"/>
                <a:cs typeface="A-OTF Shin Maru Go Pro"/>
              </a:rPr>
              <a:t>を踏まえ、全国のハローワークにおいて1</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3</a:t>
            </a:r>
            <a:r>
              <a:rPr sz="1603" dirty="0">
                <a:solidFill>
                  <a:prstClr val="black"/>
                </a:solidFill>
                <a:latin typeface="HGMaruGothicMPRO" panose="020F0600000000000000" pitchFamily="34" charset="-128"/>
                <a:ea typeface="HGMaruGothicMPRO" panose="020F0600000000000000" pitchFamily="34" charset="-128"/>
                <a:cs typeface="A-OTF Shin Maru Go Pro"/>
              </a:rPr>
              <a:t>か国語による電話通訳が可能な</a:t>
            </a:r>
            <a:r>
              <a:rPr sz="1603" b="1" dirty="0">
                <a:solidFill>
                  <a:srgbClr val="00B0F0"/>
                </a:solidFill>
                <a:latin typeface="HGMaruGothicMPRO" panose="020F0600000000000000" pitchFamily="34" charset="-128"/>
                <a:ea typeface="HGMaruGothicMPRO" panose="020F0600000000000000" pitchFamily="34" charset="-128"/>
                <a:cs typeface="ShinMGoPro-Medium"/>
              </a:rPr>
              <a:t>「多言語コンタクトセンター</a:t>
            </a:r>
            <a:r>
              <a:rPr lang="en-US" sz="1603" b="1" dirty="0">
                <a:solidFill>
                  <a:srgbClr val="00B0F0"/>
                </a:solidFill>
                <a:latin typeface="HGMaruGothicMPRO" panose="020F0600000000000000" pitchFamily="34" charset="-128"/>
                <a:ea typeface="HGMaruGothicMPRO" panose="020F0600000000000000" pitchFamily="34" charset="-128"/>
                <a:cs typeface="ShinMGoPro-Medium"/>
              </a:rPr>
              <a:t>(</a:t>
            </a:r>
            <a:r>
              <a:rPr lang="ja-JP" altLang="en-US" sz="1603" b="1" dirty="0">
                <a:solidFill>
                  <a:srgbClr val="00B0F0"/>
                </a:solidFill>
                <a:latin typeface="HGMaruGothicMPRO" panose="020F0600000000000000" pitchFamily="34" charset="-128"/>
                <a:ea typeface="HGMaruGothicMPRO" panose="020F0600000000000000" pitchFamily="34" charset="-128"/>
                <a:cs typeface="ShinMGoPro-Medium"/>
              </a:rPr>
              <a:t>英語、中国語、韓国語、ポルトガル語、スペイン語、タガログ語、ベトナム語、ネパール語、インドネシア語、タイ語、カンボジア語、ミャンマー語、モンゴル語</a:t>
            </a:r>
            <a:r>
              <a:rPr lang="en-US" altLang="ja-JP" sz="1603" b="1" dirty="0">
                <a:solidFill>
                  <a:srgbClr val="00B0F0"/>
                </a:solidFill>
                <a:latin typeface="HGMaruGothicMPRO" panose="020F0600000000000000" pitchFamily="34" charset="-128"/>
                <a:ea typeface="HGMaruGothicMPRO" panose="020F0600000000000000" pitchFamily="34" charset="-128"/>
                <a:cs typeface="ShinMGoPro-Medium"/>
              </a:rPr>
              <a:t>)</a:t>
            </a:r>
            <a:r>
              <a:rPr sz="1603" b="1" dirty="0">
                <a:solidFill>
                  <a:srgbClr val="00B0F0"/>
                </a:solidFill>
                <a:latin typeface="HGMaruGothicMPRO" panose="020F0600000000000000" pitchFamily="34" charset="-128"/>
                <a:ea typeface="HGMaruGothicMPRO" panose="020F0600000000000000" pitchFamily="34" charset="-128"/>
                <a:cs typeface="ShinMGoPro-Medium"/>
              </a:rPr>
              <a:t>」</a:t>
            </a:r>
            <a:r>
              <a:rPr sz="1603" dirty="0">
                <a:solidFill>
                  <a:prstClr val="black"/>
                </a:solidFill>
                <a:latin typeface="HGMaruGothicMPRO" panose="020F0600000000000000" pitchFamily="34" charset="-128"/>
                <a:ea typeface="HGMaruGothicMPRO" panose="020F0600000000000000" pitchFamily="34" charset="-128"/>
                <a:cs typeface="A-OTF Shin Maru Go Pro"/>
              </a:rPr>
              <a:t>を設置し多言語対応力の強化を図っています。</a:t>
            </a:r>
          </a:p>
        </p:txBody>
      </p:sp>
      <p:sp>
        <p:nvSpPr>
          <p:cNvPr id="17"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AD4FA7C5-BBF7-4230-886A-71EA7450F97A}"/>
              </a:ext>
            </a:extLst>
          </p:cNvPr>
          <p:cNvSpPr/>
          <p:nvPr/>
        </p:nvSpPr>
        <p:spPr>
          <a:xfrm>
            <a:off x="588517" y="783200"/>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 name="object 6">
            <a:extLst>
              <a:ext uri="{FF2B5EF4-FFF2-40B4-BE49-F238E27FC236}">
                <a16:creationId xmlns:a16="http://schemas.microsoft.com/office/drawing/2014/main" id="{9199FAC4-A0AE-41D8-A4EB-631368D11563}"/>
              </a:ext>
            </a:extLst>
          </p:cNvPr>
          <p:cNvSpPr txBox="1">
            <a:spLocks/>
          </p:cNvSpPr>
          <p:nvPr/>
        </p:nvSpPr>
        <p:spPr>
          <a:xfrm>
            <a:off x="773560" y="912974"/>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ダイバーシティー＆インクルージョン</a:t>
            </a:r>
          </a:p>
        </p:txBody>
      </p:sp>
      <p:sp>
        <p:nvSpPr>
          <p:cNvPr id="1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14" name="テキスト ボックス 13"/>
          <p:cNvSpPr txBox="1"/>
          <p:nvPr/>
        </p:nvSpPr>
        <p:spPr>
          <a:xfrm>
            <a:off x="885698" y="1521604"/>
            <a:ext cx="8680581" cy="498598"/>
          </a:xfrm>
          <a:prstGeom prst="rect">
            <a:avLst/>
          </a:prstGeom>
          <a:noFill/>
        </p:spPr>
        <p:txBody>
          <a:bodyPr wrap="none" rtlCol="0">
            <a:spAutoFit/>
          </a:bodyPr>
          <a:lstStyle/>
          <a:p>
            <a:pPr defTabSz="862005">
              <a:defRPr/>
            </a:pPr>
            <a:r>
              <a:rPr lang="ja-JP" altLang="en-US" sz="2640" b="1" u="sng" dirty="0">
                <a:solidFill>
                  <a:prstClr val="black"/>
                </a:solidFill>
                <a:latin typeface="HG丸ｺﾞｼｯｸM-PRO" panose="020F0600000000000000" pitchFamily="50" charset="-128"/>
                <a:ea typeface="HG丸ｺﾞｼｯｸM-PRO" panose="020F0600000000000000" pitchFamily="50" charset="-128"/>
              </a:rPr>
              <a:t>以下の在留資格の外国人</a:t>
            </a:r>
            <a:r>
              <a:rPr lang="ja-JP" altLang="en-US" sz="2640" b="1" dirty="0">
                <a:solidFill>
                  <a:prstClr val="black"/>
                </a:solidFill>
                <a:latin typeface="HG丸ｺﾞｼｯｸM-PRO" panose="020F0600000000000000" pitchFamily="50" charset="-128"/>
                <a:ea typeface="HG丸ｺﾞｼｯｸM-PRO" panose="020F0600000000000000" pitchFamily="50" charset="-128"/>
              </a:rPr>
              <a:t>は、</a:t>
            </a:r>
            <a:r>
              <a:rPr lang="ja-JP" altLang="en-US" sz="2640" b="1" u="sng" dirty="0">
                <a:solidFill>
                  <a:prstClr val="black"/>
                </a:solidFill>
                <a:latin typeface="HG丸ｺﾞｼｯｸM-PRO" panose="020F0600000000000000" pitchFamily="50" charset="-128"/>
                <a:ea typeface="HG丸ｺﾞｼｯｸM-PRO" panose="020F0600000000000000" pitchFamily="50" charset="-128"/>
              </a:rPr>
              <a:t>日本で働くことができます</a:t>
            </a:r>
          </a:p>
        </p:txBody>
      </p:sp>
      <p:sp>
        <p:nvSpPr>
          <p:cNvPr id="2" name="object 6">
            <a:extLst>
              <a:ext uri="{FF2B5EF4-FFF2-40B4-BE49-F238E27FC236}">
                <a16:creationId xmlns:a16="http://schemas.microsoft.com/office/drawing/2014/main" id="{9526F6A9-FBA1-FA2B-B69E-CAF78243DACF}"/>
              </a:ext>
            </a:extLst>
          </p:cNvPr>
          <p:cNvSpPr txBox="1"/>
          <p:nvPr/>
        </p:nvSpPr>
        <p:spPr>
          <a:xfrm>
            <a:off x="1210422" y="2196144"/>
            <a:ext cx="8069150" cy="4619686"/>
          </a:xfrm>
          <a:prstGeom prst="rect">
            <a:avLst/>
          </a:prstGeom>
        </p:spPr>
        <p:txBody>
          <a:bodyPr vert="horz" wrap="square" lIns="0" tIns="14120" rIns="0" bIns="0" rtlCol="0">
            <a:spAutoFit/>
          </a:bodyPr>
          <a:lstStyle/>
          <a:p>
            <a:pPr marL="304109" indent="-293248" defTabSz="781995">
              <a:buFont typeface="+mj-ea"/>
              <a:buAutoNum type="circleNumDbPlain"/>
            </a:pPr>
            <a:r>
              <a:rPr kumimoji="1" sz="1197" dirty="0">
                <a:solidFill>
                  <a:prstClr val="black"/>
                </a:solidFill>
                <a:latin typeface="HGMaruGothicMPRO" panose="020F0600000000000000" pitchFamily="34" charset="-128"/>
                <a:ea typeface="HGMaruGothicMPRO" panose="020F0600000000000000" pitchFamily="34" charset="-128"/>
                <a:cs typeface="A-OTF Shin Maru Go Pro"/>
              </a:rPr>
              <a:t>「永住者」「日本人の配偶者等」「永住者の配偶者等」「</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定住者</a:t>
            </a:r>
            <a:r>
              <a:rPr kumimoji="1"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endParaRPr kumimoji="1" lang="en-US"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srgbClr val="00B0F0"/>
                </a:solidFill>
                <a:latin typeface="HGMaruGothicMPRO" panose="020F0600000000000000" pitchFamily="34" charset="-128"/>
                <a:ea typeface="HGMaruGothicMPRO" panose="020F0600000000000000" pitchFamily="34" charset="-128"/>
                <a:cs typeface="A-OTF Shin Maru Go Pro"/>
              </a:rPr>
              <a:t>　　在留中の活動に制限がないため、職種・業種を問わず働くことができます。転職も自由です。</a:t>
            </a:r>
            <a:endParaRPr kumimoji="1" lang="en-US"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buFont typeface="+mj-ea"/>
              <a:buAutoNum type="circleNumDbPlain" startAt="2"/>
            </a:pP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「教授」「芸術」「宗教」「報道」「高度専門職」「経営・管理」「法律・会計業務」「医療」「研究」「教育」「技術・人文知識・国際業務」「企業内転勤」「介護」「興行」「技能」「特定活動</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ただし就労活動が指定されている必要がある</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一定範囲内での職種、業種、勤務内容に限って働くことができます。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buFont typeface="+mj-ea"/>
              <a:buAutoNum type="circleNumDbPlain" startAt="3"/>
            </a:pP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次の</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分野</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特定産業分野</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において、各分野ごとに定められた技能試験等に合格し、法令上の条件を満たせば、</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当該分野での就労が認められます。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「介護」「ビルクリーニング」「素形材・産業機械・電気電子情報関連製造業」「</a:t>
            </a:r>
            <a:r>
              <a:rPr kumimoji="1" lang="ja-JP" altLang="en-US" sz="1197" u="sng" dirty="0">
                <a:solidFill>
                  <a:prstClr val="black"/>
                </a:solidFill>
                <a:latin typeface="HGMaruGothicMPRO" panose="020F0600000000000000" pitchFamily="34" charset="-128"/>
                <a:ea typeface="HGMaruGothicMPRO" panose="020F0600000000000000" pitchFamily="34" charset="-128"/>
                <a:cs typeface="A-OTF Shin Maru Go Pro"/>
              </a:rPr>
              <a:t>建設業</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u="sng" dirty="0">
                <a:solidFill>
                  <a:prstClr val="black"/>
                </a:solidFill>
                <a:latin typeface="HGMaruGothicMPRO" panose="020F0600000000000000" pitchFamily="34" charset="-128"/>
                <a:ea typeface="HGMaruGothicMPRO" panose="020F0600000000000000" pitchFamily="34" charset="-128"/>
                <a:cs typeface="A-OTF Shin Maru Go Pro"/>
              </a:rPr>
              <a:t>造船・舶用工業</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」「自動車整備業」「宿泊業」「航空業」「農業」「漁業」「飲食料品製造業」「外食業」</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在留資格「特定技能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号」は、入管法改正により</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2019</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年より新設されました。「</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号」は相当程度の</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知識や経験が必要な技能を持つ人に、より高度な試験に合格して熟練した技能を身に付けた人には「</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号」の</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資格が与えられます。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特定技能</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号の対象は下線部の</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分野のみ。</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④　「技能実習」</a:t>
            </a:r>
            <a:endParaRPr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在留資格「技能実習」は、国際貢献のため、開発途上国等の外国人を一定期間</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最長</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5</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年間</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に限り受入れ、技能実</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習計画に基づく</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OJT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を通じて技能を移転することを目的としており、対象職種に係る就労が認められます。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下記の在留資格の外国人は、原則就労活動が認められていませんが、資格外活動許可を受けている場合、就　　</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労が可能です。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⑤　「文化活動「留学」「研修」「家族滞在」</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3)</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在留カード</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表面</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の記載は「就労不可」ですが、</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裏面</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に「資格外活動許可」の記載があれば制限付きで就労は可能です</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記載例：原則週</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28</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時間以内・風俗営業等の従事を除く</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注</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資格外活動許可の範囲を超えて不法就労をすると、不法就労活動に該当します。</a:t>
            </a:r>
            <a:endPar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endParaRPr>
          </a:p>
          <a:p>
            <a:pPr marL="304109" indent="-293248" defTabSz="781995"/>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197"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97" dirty="0">
                <a:solidFill>
                  <a:prstClr val="black"/>
                </a:solidFill>
                <a:latin typeface="HGMaruGothicMPRO" panose="020F0600000000000000" pitchFamily="34" charset="-128"/>
                <a:ea typeface="HGMaruGothicMPRO" panose="020F0600000000000000" pitchFamily="34" charset="-128"/>
                <a:cs typeface="A-OTF Shin Maru Go Pro"/>
              </a:rPr>
              <a:t>　不法就労をすると、入管法上の不法就労活動に該当し、退去強制または刑事罰の対象となります。</a:t>
            </a:r>
            <a:endParaRPr kumimoji="1" sz="1197"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7494C34-6404-4347-A557-C6AB780270CD}"/>
              </a:ext>
            </a:extLst>
          </p:cNvPr>
          <p:cNvSpPr/>
          <p:nvPr/>
        </p:nvSpPr>
        <p:spPr>
          <a:xfrm>
            <a:off x="899228" y="1725230"/>
            <a:ext cx="8894096" cy="3341100"/>
          </a:xfrm>
          <a:custGeom>
            <a:avLst/>
            <a:gdLst/>
            <a:ahLst/>
            <a:cxnLst/>
            <a:rect l="l" t="t" r="r" b="b"/>
            <a:pathLst>
              <a:path w="9434830" h="3876675">
                <a:moveTo>
                  <a:pt x="9434245" y="3060357"/>
                </a:moveTo>
                <a:lnTo>
                  <a:pt x="9434245" y="315010"/>
                </a:lnTo>
                <a:lnTo>
                  <a:pt x="9429323" y="132895"/>
                </a:lnTo>
                <a:lnTo>
                  <a:pt x="9394871" y="39376"/>
                </a:lnTo>
                <a:lnTo>
                  <a:pt x="9301355" y="4922"/>
                </a:lnTo>
                <a:lnTo>
                  <a:pt x="9119247" y="0"/>
                </a:lnTo>
                <a:lnTo>
                  <a:pt x="314998" y="0"/>
                </a:lnTo>
                <a:lnTo>
                  <a:pt x="132889" y="4922"/>
                </a:lnTo>
                <a:lnTo>
                  <a:pt x="39374" y="39376"/>
                </a:lnTo>
                <a:lnTo>
                  <a:pt x="4921" y="132895"/>
                </a:lnTo>
                <a:lnTo>
                  <a:pt x="0" y="315010"/>
                </a:lnTo>
                <a:lnTo>
                  <a:pt x="0" y="3060357"/>
                </a:lnTo>
                <a:lnTo>
                  <a:pt x="4921" y="3242465"/>
                </a:lnTo>
                <a:lnTo>
                  <a:pt x="39374" y="3335980"/>
                </a:lnTo>
                <a:lnTo>
                  <a:pt x="132889" y="3370433"/>
                </a:lnTo>
                <a:lnTo>
                  <a:pt x="314998" y="3375355"/>
                </a:lnTo>
                <a:lnTo>
                  <a:pt x="2116912" y="3375355"/>
                </a:lnTo>
                <a:lnTo>
                  <a:pt x="1749818" y="3876065"/>
                </a:lnTo>
                <a:lnTo>
                  <a:pt x="2775534" y="3375355"/>
                </a:lnTo>
                <a:lnTo>
                  <a:pt x="9119247" y="3375355"/>
                </a:lnTo>
                <a:lnTo>
                  <a:pt x="9301355" y="3370433"/>
                </a:lnTo>
                <a:lnTo>
                  <a:pt x="9394871" y="3335980"/>
                </a:lnTo>
                <a:lnTo>
                  <a:pt x="9429323" y="3242465"/>
                </a:lnTo>
                <a:lnTo>
                  <a:pt x="9434245" y="3060357"/>
                </a:lnTo>
                <a:close/>
              </a:path>
            </a:pathLst>
          </a:custGeom>
          <a:ln w="15748">
            <a:solidFill>
              <a:srgbClr val="00AEEF"/>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 name="object 4">
            <a:extLst>
              <a:ext uri="{FF2B5EF4-FFF2-40B4-BE49-F238E27FC236}">
                <a16:creationId xmlns:a16="http://schemas.microsoft.com/office/drawing/2014/main" id="{1A84FCE5-4AFC-1D4E-9D73-19E2C43C037A}"/>
              </a:ext>
            </a:extLst>
          </p:cNvPr>
          <p:cNvSpPr txBox="1"/>
          <p:nvPr/>
        </p:nvSpPr>
        <p:spPr>
          <a:xfrm>
            <a:off x="1325247" y="1856817"/>
            <a:ext cx="8078250" cy="2627714"/>
          </a:xfrm>
          <a:prstGeom prst="rect">
            <a:avLst/>
          </a:prstGeom>
        </p:spPr>
        <p:txBody>
          <a:bodyPr vert="horz" wrap="square" lIns="0" tIns="11374" rIns="0" bIns="0" rtlCol="0">
            <a:spAutoFit/>
          </a:bodyPr>
          <a:lstStyle/>
          <a:p>
            <a:pPr marL="11972" marR="4789" defTabSz="862005">
              <a:lnSpc>
                <a:spcPct val="126499"/>
              </a:lnSpc>
              <a:spcBef>
                <a:spcPts val="90"/>
              </a:spcBef>
              <a:defRPr/>
            </a:pPr>
            <a:r>
              <a:rPr sz="2310" dirty="0">
                <a:solidFill>
                  <a:srgbClr val="FF0000"/>
                </a:solidFill>
                <a:latin typeface="HGMaruGothicMPRO" panose="020F0600000000000000" pitchFamily="34" charset="-128"/>
                <a:ea typeface="HGMaruGothicMPRO" panose="020F0600000000000000" pitchFamily="34" charset="-128"/>
                <a:cs typeface="A-OTF Shin Maru Go Pro"/>
              </a:rPr>
              <a:t>　</a:t>
            </a:r>
            <a:r>
              <a:rPr sz="2310" dirty="0">
                <a:solidFill>
                  <a:prstClr val="black"/>
                </a:solidFill>
                <a:latin typeface="HGMaruGothicMPRO" panose="020F0600000000000000" pitchFamily="34" charset="-128"/>
                <a:ea typeface="HGMaruGothicMPRO" panose="020F0600000000000000" pitchFamily="34" charset="-128"/>
                <a:cs typeface="A-OTF Shin Maru Go Pro"/>
              </a:rPr>
              <a:t>みんなが働き続けるために、いろいろな制度があることがわかったね。</a:t>
            </a:r>
          </a:p>
          <a:p>
            <a:pPr marL="11972" defTabSz="862005">
              <a:spcBef>
                <a:spcPts val="1669"/>
              </a:spcBef>
              <a:defRPr/>
            </a:pPr>
            <a:r>
              <a:rPr sz="2310" dirty="0">
                <a:solidFill>
                  <a:prstClr val="black"/>
                </a:solidFill>
                <a:latin typeface="HGMaruGothicMPRO" panose="020F0600000000000000" pitchFamily="34" charset="-128"/>
                <a:ea typeface="HGMaruGothicMPRO" panose="020F0600000000000000" pitchFamily="34" charset="-128"/>
                <a:cs typeface="A-OTF Shin Maru Go Pro"/>
              </a:rPr>
              <a:t>　その他には、どんな制度があるのかな。</a:t>
            </a:r>
          </a:p>
          <a:p>
            <a:pPr marL="11972" defTabSz="862005">
              <a:spcBef>
                <a:spcPts val="1673"/>
              </a:spcBef>
              <a:defRPr/>
            </a:pPr>
            <a:r>
              <a:rPr sz="2310" dirty="0">
                <a:solidFill>
                  <a:prstClr val="black"/>
                </a:solidFill>
                <a:latin typeface="HGMaruGothicMPRO" panose="020F0600000000000000" pitchFamily="34" charset="-128"/>
                <a:ea typeface="HGMaruGothicMPRO" panose="020F0600000000000000" pitchFamily="34" charset="-128"/>
                <a:cs typeface="A-OTF Shin Maru Go Pro"/>
              </a:rPr>
              <a:t>　近所の○○さんは、最近病気が見つかったそうだよ。</a:t>
            </a:r>
          </a:p>
          <a:p>
            <a:pPr marL="11972" defTabSz="862005">
              <a:spcBef>
                <a:spcPts val="1669"/>
              </a:spcBef>
              <a:defRPr/>
            </a:pPr>
            <a:r>
              <a:rPr sz="2310" dirty="0">
                <a:solidFill>
                  <a:prstClr val="black"/>
                </a:solidFill>
                <a:latin typeface="HGMaruGothicMPRO" panose="020F0600000000000000" pitchFamily="34" charset="-128"/>
                <a:ea typeface="HGMaruGothicMPRO" panose="020F0600000000000000" pitchFamily="34" charset="-128"/>
                <a:cs typeface="A-OTF Shin Maru Go Pro"/>
              </a:rPr>
              <a:t>　</a:t>
            </a:r>
            <a:r>
              <a:rPr sz="2310" dirty="0" err="1">
                <a:solidFill>
                  <a:prstClr val="black"/>
                </a:solidFill>
                <a:latin typeface="HGMaruGothicMPRO" panose="020F0600000000000000" pitchFamily="34" charset="-128"/>
                <a:ea typeface="HGMaruGothicMPRO" panose="020F0600000000000000" pitchFamily="34" charset="-128"/>
                <a:cs typeface="A-OTF Shin Maru Go Pro"/>
              </a:rPr>
              <a:t>これからどうするか、心配していたな</a:t>
            </a:r>
            <a:r>
              <a:rPr lang="en-US" altLang="ja-JP" sz="2310" dirty="0">
                <a:solidFill>
                  <a:prstClr val="black"/>
                </a:solidFill>
                <a:latin typeface="HGMaruGothicMPRO" panose="020F0600000000000000" pitchFamily="34" charset="-128"/>
                <a:ea typeface="HGMaruGothicMPRO" panose="020F0600000000000000" pitchFamily="34" charset="-128"/>
                <a:cs typeface="A-OTF Shin Maru Go Pro"/>
              </a:rPr>
              <a:t>…</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5" name="グループ化 4">
            <a:extLst>
              <a:ext uri="{FF2B5EF4-FFF2-40B4-BE49-F238E27FC236}">
                <a16:creationId xmlns:a16="http://schemas.microsoft.com/office/drawing/2014/main" id="{A58FD404-9AD6-E141-8210-1765DCB8FDE2}"/>
              </a:ext>
            </a:extLst>
          </p:cNvPr>
          <p:cNvGrpSpPr/>
          <p:nvPr/>
        </p:nvGrpSpPr>
        <p:grpSpPr>
          <a:xfrm>
            <a:off x="7972335" y="5247837"/>
            <a:ext cx="1208872" cy="1723515"/>
            <a:chOff x="8132014" y="5337086"/>
            <a:chExt cx="1282368" cy="1828300"/>
          </a:xfrm>
        </p:grpSpPr>
        <p:sp>
          <p:nvSpPr>
            <p:cNvPr id="6" name="object 6">
              <a:extLst>
                <a:ext uri="{FF2B5EF4-FFF2-40B4-BE49-F238E27FC236}">
                  <a16:creationId xmlns:a16="http://schemas.microsoft.com/office/drawing/2014/main" id="{D6F74816-9A89-854A-8FB2-6A107E878B96}"/>
                </a:ext>
              </a:extLst>
            </p:cNvPr>
            <p:cNvSpPr/>
            <p:nvPr/>
          </p:nvSpPr>
          <p:spPr>
            <a:xfrm>
              <a:off x="8333611" y="6538641"/>
              <a:ext cx="889635" cy="626745"/>
            </a:xfrm>
            <a:custGeom>
              <a:avLst/>
              <a:gdLst/>
              <a:ahLst/>
              <a:cxnLst/>
              <a:rect l="l" t="t" r="r" b="b"/>
              <a:pathLst>
                <a:path w="889634" h="626745">
                  <a:moveTo>
                    <a:pt x="502359" y="0"/>
                  </a:moveTo>
                  <a:lnTo>
                    <a:pt x="405042" y="342"/>
                  </a:lnTo>
                  <a:lnTo>
                    <a:pt x="337456" y="2053"/>
                  </a:lnTo>
                  <a:lnTo>
                    <a:pt x="295394" y="5361"/>
                  </a:ln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close/>
                </a:path>
              </a:pathLst>
            </a:custGeom>
            <a:solidFill>
              <a:srgbClr val="78CDD0"/>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AE9796B-702A-134D-BE29-ACFFC4164184}"/>
                </a:ext>
              </a:extLst>
            </p:cNvPr>
            <p:cNvSpPr/>
            <p:nvPr/>
          </p:nvSpPr>
          <p:spPr>
            <a:xfrm>
              <a:off x="8333611" y="6538641"/>
              <a:ext cx="889635" cy="626745"/>
            </a:xfrm>
            <a:custGeom>
              <a:avLst/>
              <a:gdLst/>
              <a:ahLst/>
              <a:cxnLst/>
              <a:rect l="l" t="t" r="r" b="b"/>
              <a:pathLst>
                <a:path w="889634" h="626745">
                  <a:moveTo>
                    <a:pt x="312140" y="3080"/>
                  </a:move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lnTo>
                    <a:pt x="405042" y="342"/>
                  </a:lnTo>
                  <a:lnTo>
                    <a:pt x="337456" y="2053"/>
                  </a:lnTo>
                  <a:lnTo>
                    <a:pt x="312140" y="3080"/>
                  </a:lnTo>
                  <a:close/>
                </a:path>
              </a:pathLst>
            </a:custGeom>
            <a:ln w="13931">
              <a:solidFill>
                <a:srgbClr val="78CDD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C82CB95-14F6-684B-8915-F9A8046205A9}"/>
                </a:ext>
              </a:extLst>
            </p:cNvPr>
            <p:cNvSpPr/>
            <p:nvPr/>
          </p:nvSpPr>
          <p:spPr>
            <a:xfrm>
              <a:off x="8610810" y="6552551"/>
              <a:ext cx="328930" cy="417195"/>
            </a:xfrm>
            <a:custGeom>
              <a:avLst/>
              <a:gdLst/>
              <a:ahLst/>
              <a:cxnLst/>
              <a:rect l="l" t="t" r="r" b="b"/>
              <a:pathLst>
                <a:path w="328929" h="417195">
                  <a:moveTo>
                    <a:pt x="328547" y="0"/>
                  </a:moveTo>
                  <a:lnTo>
                    <a:pt x="0" y="0"/>
                  </a:lnTo>
                  <a:lnTo>
                    <a:pt x="116830" y="334486"/>
                  </a:lnTo>
                  <a:lnTo>
                    <a:pt x="137062" y="391304"/>
                  </a:lnTo>
                  <a:lnTo>
                    <a:pt x="143946" y="408749"/>
                  </a:lnTo>
                  <a:lnTo>
                    <a:pt x="148403" y="413889"/>
                  </a:lnTo>
                  <a:lnTo>
                    <a:pt x="155302" y="416723"/>
                  </a:lnTo>
                  <a:lnTo>
                    <a:pt x="162393" y="415687"/>
                  </a:lnTo>
                  <a:lnTo>
                    <a:pt x="167429" y="409219"/>
                  </a:lnTo>
                  <a:lnTo>
                    <a:pt x="199366" y="326923"/>
                  </a:lnTo>
                  <a:lnTo>
                    <a:pt x="328547" y="0"/>
                  </a:lnTo>
                  <a:close/>
                </a:path>
              </a:pathLst>
            </a:custGeom>
            <a:solidFill>
              <a:srgbClr val="FFED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7DCB2C22-9812-6244-922E-E94817244BD8}"/>
                </a:ext>
              </a:extLst>
            </p:cNvPr>
            <p:cNvSpPr/>
            <p:nvPr/>
          </p:nvSpPr>
          <p:spPr>
            <a:xfrm>
              <a:off x="8610812" y="6552557"/>
              <a:ext cx="328930" cy="0"/>
            </a:xfrm>
            <a:custGeom>
              <a:avLst/>
              <a:gdLst/>
              <a:ahLst/>
              <a:cxnLst/>
              <a:rect l="l" t="t" r="r" b="b"/>
              <a:pathLst>
                <a:path w="328929">
                  <a:moveTo>
                    <a:pt x="0" y="0"/>
                  </a:moveTo>
                  <a:lnTo>
                    <a:pt x="328543" y="0"/>
                  </a:lnTo>
                </a:path>
              </a:pathLst>
            </a:custGeom>
            <a:ln w="15519">
              <a:solidFill>
                <a:srgbClr val="FFED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6EFABB26-815B-DF45-ADA1-D5BAA99D09F2}"/>
                </a:ext>
              </a:extLst>
            </p:cNvPr>
            <p:cNvSpPr/>
            <p:nvPr/>
          </p:nvSpPr>
          <p:spPr>
            <a:xfrm>
              <a:off x="8582558" y="6471665"/>
              <a:ext cx="382905" cy="234315"/>
            </a:xfrm>
            <a:custGeom>
              <a:avLst/>
              <a:gdLst/>
              <a:ahLst/>
              <a:cxnLst/>
              <a:rect l="l" t="t" r="r" b="b"/>
              <a:pathLst>
                <a:path w="382904" h="234315">
                  <a:moveTo>
                    <a:pt x="307371" y="202407"/>
                  </a:moveTo>
                  <a:lnTo>
                    <a:pt x="192738" y="202407"/>
                  </a:lnTo>
                  <a:lnTo>
                    <a:pt x="228965" y="213200"/>
                  </a:lnTo>
                  <a:lnTo>
                    <a:pt x="247901" y="234149"/>
                  </a:lnTo>
                  <a:lnTo>
                    <a:pt x="276545" y="211250"/>
                  </a:lnTo>
                  <a:lnTo>
                    <a:pt x="307371" y="202407"/>
                  </a:lnTo>
                  <a:close/>
                </a:path>
                <a:path w="382904" h="234315">
                  <a:moveTo>
                    <a:pt x="0" y="0"/>
                  </a:moveTo>
                  <a:lnTo>
                    <a:pt x="69822" y="199900"/>
                  </a:lnTo>
                  <a:lnTo>
                    <a:pt x="89214" y="203786"/>
                  </a:lnTo>
                  <a:lnTo>
                    <a:pt x="122183" y="230454"/>
                  </a:lnTo>
                  <a:lnTo>
                    <a:pt x="152664" y="206562"/>
                  </a:lnTo>
                  <a:lnTo>
                    <a:pt x="192738" y="202407"/>
                  </a:lnTo>
                  <a:lnTo>
                    <a:pt x="307371" y="202407"/>
                  </a:lnTo>
                  <a:lnTo>
                    <a:pt x="308961" y="201951"/>
                  </a:lnTo>
                  <a:lnTo>
                    <a:pt x="382663" y="15430"/>
                  </a:lnTo>
                  <a:lnTo>
                    <a:pt x="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508DA70D-2EED-354F-9B92-3A853E2F1AD8}"/>
                </a:ext>
              </a:extLst>
            </p:cNvPr>
            <p:cNvSpPr/>
            <p:nvPr/>
          </p:nvSpPr>
          <p:spPr>
            <a:xfrm>
              <a:off x="8615633" y="6560199"/>
              <a:ext cx="321310" cy="27940"/>
            </a:xfrm>
            <a:custGeom>
              <a:avLst/>
              <a:gdLst/>
              <a:ahLst/>
              <a:cxnLst/>
              <a:rect l="l" t="t" r="r" b="b"/>
              <a:pathLst>
                <a:path w="321309" h="27940">
                  <a:moveTo>
                    <a:pt x="0" y="6161"/>
                  </a:moveTo>
                  <a:lnTo>
                    <a:pt x="3082" y="7476"/>
                  </a:lnTo>
                  <a:lnTo>
                    <a:pt x="49117" y="18811"/>
                  </a:lnTo>
                  <a:lnTo>
                    <a:pt x="101979" y="25645"/>
                  </a:lnTo>
                  <a:lnTo>
                    <a:pt x="158624" y="27578"/>
                  </a:lnTo>
                  <a:lnTo>
                    <a:pt x="216010" y="24209"/>
                  </a:lnTo>
                  <a:lnTo>
                    <a:pt x="271095" y="15136"/>
                  </a:lnTo>
                  <a:lnTo>
                    <a:pt x="320702" y="0"/>
                  </a:lnTo>
                </a:path>
              </a:pathLst>
            </a:custGeom>
            <a:ln w="36537">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0B4C8977-1522-D542-9A84-85047FDDBF9D}"/>
                </a:ext>
              </a:extLst>
            </p:cNvPr>
            <p:cNvSpPr/>
            <p:nvPr/>
          </p:nvSpPr>
          <p:spPr>
            <a:xfrm>
              <a:off x="8426175" y="6873743"/>
              <a:ext cx="37465" cy="291465"/>
            </a:xfrm>
            <a:custGeom>
              <a:avLst/>
              <a:gdLst/>
              <a:ahLst/>
              <a:cxnLst/>
              <a:rect l="l" t="t" r="r" b="b"/>
              <a:pathLst>
                <a:path w="37465" h="291465">
                  <a:moveTo>
                    <a:pt x="37223" y="0"/>
                  </a:moveTo>
                  <a:lnTo>
                    <a:pt x="0"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201A1FF3-1263-A844-B480-EB847FA44110}"/>
                </a:ext>
              </a:extLst>
            </p:cNvPr>
            <p:cNvSpPr/>
            <p:nvPr/>
          </p:nvSpPr>
          <p:spPr>
            <a:xfrm>
              <a:off x="9084260" y="6873743"/>
              <a:ext cx="37465" cy="291465"/>
            </a:xfrm>
            <a:custGeom>
              <a:avLst/>
              <a:gdLst/>
              <a:ahLst/>
              <a:cxnLst/>
              <a:rect l="l" t="t" r="r" b="b"/>
              <a:pathLst>
                <a:path w="37465" h="291465">
                  <a:moveTo>
                    <a:pt x="0" y="0"/>
                  </a:moveTo>
                  <a:lnTo>
                    <a:pt x="37223"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53292CCF-9269-9943-823A-899C42C59BA0}"/>
                </a:ext>
              </a:extLst>
            </p:cNvPr>
            <p:cNvSpPr/>
            <p:nvPr/>
          </p:nvSpPr>
          <p:spPr>
            <a:xfrm>
              <a:off x="8944995" y="6231356"/>
              <a:ext cx="383540" cy="748030"/>
            </a:xfrm>
            <a:custGeom>
              <a:avLst/>
              <a:gdLst/>
              <a:ahLst/>
              <a:cxnLst/>
              <a:rect l="l" t="t" r="r" b="b"/>
              <a:pathLst>
                <a:path w="383540" h="748029">
                  <a:moveTo>
                    <a:pt x="327848" y="0"/>
                  </a:moveTo>
                  <a:lnTo>
                    <a:pt x="305000" y="20764"/>
                  </a:lnTo>
                  <a:lnTo>
                    <a:pt x="248144" y="73113"/>
                  </a:lnTo>
                  <a:lnTo>
                    <a:pt x="174813" y="142132"/>
                  </a:lnTo>
                  <a:lnTo>
                    <a:pt x="102537" y="212902"/>
                  </a:lnTo>
                  <a:lnTo>
                    <a:pt x="58322" y="253064"/>
                  </a:lnTo>
                  <a:lnTo>
                    <a:pt x="31350" y="287024"/>
                  </a:lnTo>
                  <a:lnTo>
                    <a:pt x="18547" y="315523"/>
                  </a:lnTo>
                  <a:lnTo>
                    <a:pt x="16835" y="339302"/>
                  </a:lnTo>
                  <a:lnTo>
                    <a:pt x="23139" y="359100"/>
                  </a:lnTo>
                  <a:lnTo>
                    <a:pt x="34383" y="375661"/>
                  </a:lnTo>
                  <a:lnTo>
                    <a:pt x="47490" y="389723"/>
                  </a:lnTo>
                  <a:lnTo>
                    <a:pt x="59385" y="402029"/>
                  </a:lnTo>
                  <a:lnTo>
                    <a:pt x="66991" y="413318"/>
                  </a:lnTo>
                  <a:lnTo>
                    <a:pt x="67233" y="424333"/>
                  </a:lnTo>
                  <a:lnTo>
                    <a:pt x="57033" y="435813"/>
                  </a:lnTo>
                  <a:lnTo>
                    <a:pt x="15068" y="471937"/>
                  </a:lnTo>
                  <a:lnTo>
                    <a:pt x="0" y="501715"/>
                  </a:lnTo>
                  <a:lnTo>
                    <a:pt x="3449" y="526253"/>
                  </a:lnTo>
                  <a:lnTo>
                    <a:pt x="17039" y="546659"/>
                  </a:lnTo>
                  <a:lnTo>
                    <a:pt x="32392" y="564042"/>
                  </a:lnTo>
                  <a:lnTo>
                    <a:pt x="41129" y="579509"/>
                  </a:lnTo>
                  <a:lnTo>
                    <a:pt x="34872" y="594169"/>
                  </a:lnTo>
                  <a:lnTo>
                    <a:pt x="8570" y="636675"/>
                  </a:lnTo>
                  <a:lnTo>
                    <a:pt x="7564" y="672320"/>
                  </a:lnTo>
                  <a:lnTo>
                    <a:pt x="49503" y="723026"/>
                  </a:lnTo>
                  <a:lnTo>
                    <a:pt x="96821" y="746291"/>
                  </a:lnTo>
                  <a:lnTo>
                    <a:pt x="102537" y="747636"/>
                  </a:lnTo>
                  <a:lnTo>
                    <a:pt x="93135" y="729407"/>
                  </a:lnTo>
                  <a:lnTo>
                    <a:pt x="86172" y="693132"/>
                  </a:lnTo>
                  <a:lnTo>
                    <a:pt x="91198" y="655483"/>
                  </a:lnTo>
                  <a:lnTo>
                    <a:pt x="117765" y="633133"/>
                  </a:lnTo>
                  <a:lnTo>
                    <a:pt x="178945" y="611792"/>
                  </a:lnTo>
                  <a:lnTo>
                    <a:pt x="213305" y="584229"/>
                  </a:lnTo>
                  <a:lnTo>
                    <a:pt x="227943" y="553961"/>
                  </a:lnTo>
                  <a:lnTo>
                    <a:pt x="229958" y="524505"/>
                  </a:lnTo>
                  <a:lnTo>
                    <a:pt x="226447" y="499380"/>
                  </a:lnTo>
                  <a:lnTo>
                    <a:pt x="224508" y="482104"/>
                  </a:lnTo>
                  <a:lnTo>
                    <a:pt x="239792" y="469901"/>
                  </a:lnTo>
                  <a:lnTo>
                    <a:pt x="274889" y="458169"/>
                  </a:lnTo>
                  <a:lnTo>
                    <a:pt x="318031" y="440359"/>
                  </a:lnTo>
                  <a:lnTo>
                    <a:pt x="357450" y="409919"/>
                  </a:lnTo>
                  <a:lnTo>
                    <a:pt x="381379" y="360299"/>
                  </a:lnTo>
                  <a:lnTo>
                    <a:pt x="383408" y="320977"/>
                  </a:lnTo>
                  <a:lnTo>
                    <a:pt x="376358" y="279817"/>
                  </a:lnTo>
                  <a:lnTo>
                    <a:pt x="363521" y="236919"/>
                  </a:lnTo>
                  <a:lnTo>
                    <a:pt x="348193" y="192389"/>
                  </a:lnTo>
                  <a:lnTo>
                    <a:pt x="333668" y="146328"/>
                  </a:lnTo>
                  <a:lnTo>
                    <a:pt x="323239" y="98841"/>
                  </a:lnTo>
                  <a:lnTo>
                    <a:pt x="320201" y="50030"/>
                  </a:lnTo>
                  <a:lnTo>
                    <a:pt x="327848" y="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97BC6DE1-ED07-2D4A-80A3-805B839AE29C}"/>
                </a:ext>
              </a:extLst>
            </p:cNvPr>
            <p:cNvSpPr/>
            <p:nvPr/>
          </p:nvSpPr>
          <p:spPr>
            <a:xfrm>
              <a:off x="8944995" y="6231356"/>
              <a:ext cx="383540" cy="748030"/>
            </a:xfrm>
            <a:custGeom>
              <a:avLst/>
              <a:gdLst/>
              <a:ahLst/>
              <a:cxnLst/>
              <a:rect l="l" t="t" r="r" b="b"/>
              <a:pathLst>
                <a:path w="383540" h="748029">
                  <a:moveTo>
                    <a:pt x="327848" y="0"/>
                  </a:moveTo>
                  <a:lnTo>
                    <a:pt x="320201" y="50030"/>
                  </a:lnTo>
                  <a:lnTo>
                    <a:pt x="323239" y="98841"/>
                  </a:lnTo>
                  <a:lnTo>
                    <a:pt x="333668" y="146328"/>
                  </a:lnTo>
                  <a:lnTo>
                    <a:pt x="348193" y="192389"/>
                  </a:lnTo>
                  <a:lnTo>
                    <a:pt x="363521" y="236919"/>
                  </a:lnTo>
                  <a:lnTo>
                    <a:pt x="376358" y="279817"/>
                  </a:lnTo>
                  <a:lnTo>
                    <a:pt x="383408" y="320977"/>
                  </a:lnTo>
                  <a:lnTo>
                    <a:pt x="381379" y="360299"/>
                  </a:lnTo>
                  <a:lnTo>
                    <a:pt x="357450" y="409919"/>
                  </a:lnTo>
                  <a:lnTo>
                    <a:pt x="318031" y="440359"/>
                  </a:lnTo>
                  <a:lnTo>
                    <a:pt x="274889" y="458169"/>
                  </a:lnTo>
                  <a:lnTo>
                    <a:pt x="239792" y="469901"/>
                  </a:lnTo>
                  <a:lnTo>
                    <a:pt x="224508" y="482104"/>
                  </a:lnTo>
                  <a:lnTo>
                    <a:pt x="226447" y="499380"/>
                  </a:lnTo>
                  <a:lnTo>
                    <a:pt x="229958" y="524505"/>
                  </a:lnTo>
                  <a:lnTo>
                    <a:pt x="227943" y="553961"/>
                  </a:lnTo>
                  <a:lnTo>
                    <a:pt x="213305" y="584229"/>
                  </a:lnTo>
                  <a:lnTo>
                    <a:pt x="178945" y="611792"/>
                  </a:lnTo>
                  <a:lnTo>
                    <a:pt x="117765" y="633133"/>
                  </a:lnTo>
                  <a:lnTo>
                    <a:pt x="91198" y="655483"/>
                  </a:lnTo>
                  <a:lnTo>
                    <a:pt x="86172" y="693132"/>
                  </a:lnTo>
                  <a:lnTo>
                    <a:pt x="93135" y="729407"/>
                  </a:lnTo>
                  <a:lnTo>
                    <a:pt x="102537" y="747636"/>
                  </a:lnTo>
                  <a:lnTo>
                    <a:pt x="96821" y="746291"/>
                  </a:lnTo>
                  <a:lnTo>
                    <a:pt x="76482" y="738088"/>
                  </a:lnTo>
                  <a:lnTo>
                    <a:pt x="49503" y="723026"/>
                  </a:lnTo>
                  <a:lnTo>
                    <a:pt x="23870" y="701103"/>
                  </a:lnTo>
                  <a:lnTo>
                    <a:pt x="7564" y="672320"/>
                  </a:lnTo>
                  <a:lnTo>
                    <a:pt x="8570" y="636675"/>
                  </a:lnTo>
                  <a:lnTo>
                    <a:pt x="34872" y="594169"/>
                  </a:lnTo>
                  <a:lnTo>
                    <a:pt x="41129" y="579509"/>
                  </a:lnTo>
                  <a:lnTo>
                    <a:pt x="32392" y="564042"/>
                  </a:lnTo>
                  <a:lnTo>
                    <a:pt x="17039" y="546659"/>
                  </a:lnTo>
                  <a:lnTo>
                    <a:pt x="3449" y="526253"/>
                  </a:lnTo>
                  <a:lnTo>
                    <a:pt x="0" y="501715"/>
                  </a:lnTo>
                  <a:lnTo>
                    <a:pt x="15068" y="471937"/>
                  </a:lnTo>
                  <a:lnTo>
                    <a:pt x="57033" y="435813"/>
                  </a:lnTo>
                  <a:lnTo>
                    <a:pt x="67233" y="424333"/>
                  </a:lnTo>
                  <a:lnTo>
                    <a:pt x="66991" y="413318"/>
                  </a:lnTo>
                  <a:lnTo>
                    <a:pt x="59385" y="402029"/>
                  </a:lnTo>
                  <a:lnTo>
                    <a:pt x="47490" y="389723"/>
                  </a:lnTo>
                  <a:lnTo>
                    <a:pt x="34383" y="375661"/>
                  </a:lnTo>
                  <a:lnTo>
                    <a:pt x="23139" y="359100"/>
                  </a:lnTo>
                  <a:lnTo>
                    <a:pt x="16835" y="339302"/>
                  </a:lnTo>
                  <a:lnTo>
                    <a:pt x="18547" y="315523"/>
                  </a:lnTo>
                  <a:lnTo>
                    <a:pt x="31350" y="287024"/>
                  </a:lnTo>
                  <a:lnTo>
                    <a:pt x="58322" y="253064"/>
                  </a:lnTo>
                  <a:lnTo>
                    <a:pt x="102537" y="212902"/>
                  </a:lnTo>
                  <a:lnTo>
                    <a:pt x="174813" y="142132"/>
                  </a:lnTo>
                  <a:lnTo>
                    <a:pt x="248144" y="73113"/>
                  </a:lnTo>
                  <a:lnTo>
                    <a:pt x="305000" y="20764"/>
                  </a:lnTo>
                  <a:lnTo>
                    <a:pt x="327848" y="0"/>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CE23985D-B071-1846-90F4-3BBB3C3346CD}"/>
                </a:ext>
              </a:extLst>
            </p:cNvPr>
            <p:cNvSpPr/>
            <p:nvPr/>
          </p:nvSpPr>
          <p:spPr>
            <a:xfrm>
              <a:off x="8272541" y="5365926"/>
              <a:ext cx="1000760" cy="1216025"/>
            </a:xfrm>
            <a:custGeom>
              <a:avLst/>
              <a:gdLst/>
              <a:ahLst/>
              <a:cxnLst/>
              <a:rect l="l" t="t" r="r" b="b"/>
              <a:pathLst>
                <a:path w="1000759" h="1216025">
                  <a:moveTo>
                    <a:pt x="500113" y="0"/>
                  </a:moveTo>
                  <a:lnTo>
                    <a:pt x="456965" y="2231"/>
                  </a:lnTo>
                  <a:lnTo>
                    <a:pt x="414837" y="8803"/>
                  </a:lnTo>
                  <a:lnTo>
                    <a:pt x="373876" y="19533"/>
                  </a:lnTo>
                  <a:lnTo>
                    <a:pt x="334235" y="34240"/>
                  </a:lnTo>
                  <a:lnTo>
                    <a:pt x="296062" y="52739"/>
                  </a:lnTo>
                  <a:lnTo>
                    <a:pt x="259508" y="74850"/>
                  </a:lnTo>
                  <a:lnTo>
                    <a:pt x="224724" y="100390"/>
                  </a:lnTo>
                  <a:lnTo>
                    <a:pt x="191860" y="129176"/>
                  </a:lnTo>
                  <a:lnTo>
                    <a:pt x="161065" y="161026"/>
                  </a:lnTo>
                  <a:lnTo>
                    <a:pt x="132490" y="195757"/>
                  </a:lnTo>
                  <a:lnTo>
                    <a:pt x="106286" y="233187"/>
                  </a:lnTo>
                  <a:lnTo>
                    <a:pt x="82602" y="273133"/>
                  </a:lnTo>
                  <a:lnTo>
                    <a:pt x="61588" y="315414"/>
                  </a:lnTo>
                  <a:lnTo>
                    <a:pt x="43395" y="359846"/>
                  </a:lnTo>
                  <a:lnTo>
                    <a:pt x="28173" y="406248"/>
                  </a:lnTo>
                  <a:lnTo>
                    <a:pt x="16073" y="454436"/>
                  </a:lnTo>
                  <a:lnTo>
                    <a:pt x="7243" y="504229"/>
                  </a:lnTo>
                  <a:lnTo>
                    <a:pt x="1835" y="555444"/>
                  </a:lnTo>
                  <a:lnTo>
                    <a:pt x="0" y="607898"/>
                  </a:lnTo>
                  <a:lnTo>
                    <a:pt x="2027" y="677594"/>
                  </a:lnTo>
                  <a:lnTo>
                    <a:pt x="7947" y="742067"/>
                  </a:lnTo>
                  <a:lnTo>
                    <a:pt x="17514" y="801497"/>
                  </a:lnTo>
                  <a:lnTo>
                    <a:pt x="30481" y="856065"/>
                  </a:lnTo>
                  <a:lnTo>
                    <a:pt x="46604" y="905952"/>
                  </a:lnTo>
                  <a:lnTo>
                    <a:pt x="65637" y="951341"/>
                  </a:lnTo>
                  <a:lnTo>
                    <a:pt x="87334" y="992411"/>
                  </a:lnTo>
                  <a:lnTo>
                    <a:pt x="111450" y="1029345"/>
                  </a:lnTo>
                  <a:lnTo>
                    <a:pt x="137739" y="1062323"/>
                  </a:lnTo>
                  <a:lnTo>
                    <a:pt x="165955" y="1091526"/>
                  </a:lnTo>
                  <a:lnTo>
                    <a:pt x="195854" y="1117137"/>
                  </a:lnTo>
                  <a:lnTo>
                    <a:pt x="227189" y="1139335"/>
                  </a:lnTo>
                  <a:lnTo>
                    <a:pt x="293186" y="1174221"/>
                  </a:lnTo>
                  <a:lnTo>
                    <a:pt x="361982" y="1197632"/>
                  </a:lnTo>
                  <a:lnTo>
                    <a:pt x="431612" y="1211020"/>
                  </a:lnTo>
                  <a:lnTo>
                    <a:pt x="500113" y="1215834"/>
                  </a:lnTo>
                  <a:lnTo>
                    <a:pt x="536656" y="1215054"/>
                  </a:lnTo>
                  <a:lnTo>
                    <a:pt x="609555" y="1205357"/>
                  </a:lnTo>
                  <a:lnTo>
                    <a:pt x="680848" y="1184332"/>
                  </a:lnTo>
                  <a:lnTo>
                    <a:pt x="748910" y="1151409"/>
                  </a:lnTo>
                  <a:lnTo>
                    <a:pt x="781222" y="1130306"/>
                  </a:lnTo>
                  <a:lnTo>
                    <a:pt x="812116" y="1106015"/>
                  </a:lnTo>
                  <a:lnTo>
                    <a:pt x="841390" y="1078463"/>
                  </a:lnTo>
                  <a:lnTo>
                    <a:pt x="868841" y="1047579"/>
                  </a:lnTo>
                  <a:lnTo>
                    <a:pt x="894264" y="1013292"/>
                  </a:lnTo>
                  <a:lnTo>
                    <a:pt x="917457" y="975530"/>
                  </a:lnTo>
                  <a:lnTo>
                    <a:pt x="938218" y="934221"/>
                  </a:lnTo>
                  <a:lnTo>
                    <a:pt x="956341" y="889295"/>
                  </a:lnTo>
                  <a:lnTo>
                    <a:pt x="971625" y="840680"/>
                  </a:lnTo>
                  <a:lnTo>
                    <a:pt x="983867" y="788304"/>
                  </a:lnTo>
                  <a:lnTo>
                    <a:pt x="992862" y="732096"/>
                  </a:lnTo>
                  <a:lnTo>
                    <a:pt x="998408" y="671984"/>
                  </a:lnTo>
                  <a:lnTo>
                    <a:pt x="1000302" y="607898"/>
                  </a:lnTo>
                  <a:lnTo>
                    <a:pt x="998466" y="555444"/>
                  </a:lnTo>
                  <a:lnTo>
                    <a:pt x="993059" y="504229"/>
                  </a:lnTo>
                  <a:lnTo>
                    <a:pt x="984229" y="454436"/>
                  </a:lnTo>
                  <a:lnTo>
                    <a:pt x="972128" y="406248"/>
                  </a:lnTo>
                  <a:lnTo>
                    <a:pt x="956905" y="359846"/>
                  </a:lnTo>
                  <a:lnTo>
                    <a:pt x="938711" y="315414"/>
                  </a:lnTo>
                  <a:lnTo>
                    <a:pt x="917696" y="273133"/>
                  </a:lnTo>
                  <a:lnTo>
                    <a:pt x="894010" y="233187"/>
                  </a:lnTo>
                  <a:lnTo>
                    <a:pt x="867803" y="195757"/>
                  </a:lnTo>
                  <a:lnTo>
                    <a:pt x="839226" y="161026"/>
                  </a:lnTo>
                  <a:lnTo>
                    <a:pt x="808427" y="129176"/>
                  </a:lnTo>
                  <a:lnTo>
                    <a:pt x="775558" y="100390"/>
                  </a:lnTo>
                  <a:lnTo>
                    <a:pt x="740769" y="74850"/>
                  </a:lnTo>
                  <a:lnTo>
                    <a:pt x="704209" y="52739"/>
                  </a:lnTo>
                  <a:lnTo>
                    <a:pt x="666030" y="34240"/>
                  </a:lnTo>
                  <a:lnTo>
                    <a:pt x="626380" y="19533"/>
                  </a:lnTo>
                  <a:lnTo>
                    <a:pt x="585411" y="8803"/>
                  </a:lnTo>
                  <a:lnTo>
                    <a:pt x="543272" y="2231"/>
                  </a:lnTo>
                  <a:lnTo>
                    <a:pt x="50011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9978D02A-B7F4-5D41-9AE9-688D2610A07F}"/>
                </a:ext>
              </a:extLst>
            </p:cNvPr>
            <p:cNvSpPr/>
            <p:nvPr/>
          </p:nvSpPr>
          <p:spPr>
            <a:xfrm>
              <a:off x="8132014" y="6032592"/>
              <a:ext cx="259079" cy="290830"/>
            </a:xfrm>
            <a:custGeom>
              <a:avLst/>
              <a:gdLst/>
              <a:ahLst/>
              <a:cxnLst/>
              <a:rect l="l" t="t" r="r" b="b"/>
              <a:pathLst>
                <a:path w="259079" h="290829">
                  <a:moveTo>
                    <a:pt x="103660" y="0"/>
                  </a:moveTo>
                  <a:lnTo>
                    <a:pt x="38764" y="21903"/>
                  </a:lnTo>
                  <a:lnTo>
                    <a:pt x="3579" y="82679"/>
                  </a:lnTo>
                  <a:lnTo>
                    <a:pt x="0" y="124268"/>
                  </a:lnTo>
                  <a:lnTo>
                    <a:pt x="6206" y="162109"/>
                  </a:lnTo>
                  <a:lnTo>
                    <a:pt x="44840" y="227475"/>
                  </a:lnTo>
                  <a:lnTo>
                    <a:pt x="75731" y="253102"/>
                  </a:lnTo>
                  <a:lnTo>
                    <a:pt x="113314" y="272757"/>
                  </a:lnTo>
                  <a:lnTo>
                    <a:pt x="156821" y="285494"/>
                  </a:lnTo>
                  <a:lnTo>
                    <a:pt x="205483" y="290361"/>
                  </a:lnTo>
                  <a:lnTo>
                    <a:pt x="258533" y="286409"/>
                  </a:lnTo>
                  <a:lnTo>
                    <a:pt x="189077" y="27773"/>
                  </a:lnTo>
                  <a:lnTo>
                    <a:pt x="144377" y="7002"/>
                  </a:lnTo>
                  <a:lnTo>
                    <a:pt x="10366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2ABFC7F3-B826-A848-AAA6-634964994155}"/>
                </a:ext>
              </a:extLst>
            </p:cNvPr>
            <p:cNvSpPr/>
            <p:nvPr/>
          </p:nvSpPr>
          <p:spPr>
            <a:xfrm>
              <a:off x="9155303" y="6032592"/>
              <a:ext cx="259079" cy="290830"/>
            </a:xfrm>
            <a:custGeom>
              <a:avLst/>
              <a:gdLst/>
              <a:ahLst/>
              <a:cxnLst/>
              <a:rect l="l" t="t" r="r" b="b"/>
              <a:pathLst>
                <a:path w="259079" h="290829">
                  <a:moveTo>
                    <a:pt x="154923" y="0"/>
                  </a:moveTo>
                  <a:lnTo>
                    <a:pt x="114202" y="7002"/>
                  </a:lnTo>
                  <a:lnTo>
                    <a:pt x="69494" y="27773"/>
                  </a:lnTo>
                  <a:lnTo>
                    <a:pt x="0" y="286409"/>
                  </a:lnTo>
                  <a:lnTo>
                    <a:pt x="53059" y="290361"/>
                  </a:lnTo>
                  <a:lnTo>
                    <a:pt x="101731" y="285494"/>
                  </a:lnTo>
                  <a:lnTo>
                    <a:pt x="145247" y="272757"/>
                  </a:lnTo>
                  <a:lnTo>
                    <a:pt x="182838" y="253102"/>
                  </a:lnTo>
                  <a:lnTo>
                    <a:pt x="213737" y="227475"/>
                  </a:lnTo>
                  <a:lnTo>
                    <a:pt x="237176" y="196828"/>
                  </a:lnTo>
                  <a:lnTo>
                    <a:pt x="258597" y="124268"/>
                  </a:lnTo>
                  <a:lnTo>
                    <a:pt x="255009" y="82679"/>
                  </a:lnTo>
                  <a:lnTo>
                    <a:pt x="241701" y="48107"/>
                  </a:lnTo>
                  <a:lnTo>
                    <a:pt x="219820" y="21903"/>
                  </a:lnTo>
                  <a:lnTo>
                    <a:pt x="190511" y="5417"/>
                  </a:lnTo>
                  <a:lnTo>
                    <a:pt x="15492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9AC22DE7-B23A-BE47-BA2B-B3C848F10923}"/>
                </a:ext>
              </a:extLst>
            </p:cNvPr>
            <p:cNvSpPr/>
            <p:nvPr/>
          </p:nvSpPr>
          <p:spPr>
            <a:xfrm>
              <a:off x="8348228" y="6161365"/>
              <a:ext cx="185127" cy="117462"/>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6AFA36DE-161A-E242-B469-EFC885A73B0B}"/>
                </a:ext>
              </a:extLst>
            </p:cNvPr>
            <p:cNvSpPr/>
            <p:nvPr/>
          </p:nvSpPr>
          <p:spPr>
            <a:xfrm>
              <a:off x="9000589" y="6161365"/>
              <a:ext cx="185140" cy="117462"/>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541C04BC-56C8-3E46-916F-B6D9E91F654B}"/>
                </a:ext>
              </a:extLst>
            </p:cNvPr>
            <p:cNvSpPr/>
            <p:nvPr/>
          </p:nvSpPr>
          <p:spPr>
            <a:xfrm>
              <a:off x="8272544" y="6254257"/>
              <a:ext cx="35560" cy="35560"/>
            </a:xfrm>
            <a:custGeom>
              <a:avLst/>
              <a:gdLst/>
              <a:ahLst/>
              <a:cxnLst/>
              <a:rect l="l" t="t" r="r" b="b"/>
              <a:pathLst>
                <a:path w="35559" h="35560">
                  <a:moveTo>
                    <a:pt x="27419" y="0"/>
                  </a:moveTo>
                  <a:lnTo>
                    <a:pt x="7924" y="0"/>
                  </a:lnTo>
                  <a:lnTo>
                    <a:pt x="0" y="7899"/>
                  </a:lnTo>
                  <a:lnTo>
                    <a:pt x="0" y="27431"/>
                  </a:lnTo>
                  <a:lnTo>
                    <a:pt x="7924" y="35331"/>
                  </a:lnTo>
                  <a:lnTo>
                    <a:pt x="27419" y="35331"/>
                  </a:lnTo>
                  <a:lnTo>
                    <a:pt x="35344" y="27431"/>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9D3E3D59-918C-2B4A-B0AC-7028EE2630E4}"/>
                </a:ext>
              </a:extLst>
            </p:cNvPr>
            <p:cNvSpPr/>
            <p:nvPr/>
          </p:nvSpPr>
          <p:spPr>
            <a:xfrm>
              <a:off x="8272544" y="6254257"/>
              <a:ext cx="35560" cy="35560"/>
            </a:xfrm>
            <a:custGeom>
              <a:avLst/>
              <a:gdLst/>
              <a:ahLst/>
              <a:cxnLst/>
              <a:rect l="l" t="t" r="r" b="b"/>
              <a:pathLst>
                <a:path w="35559" h="35560">
                  <a:moveTo>
                    <a:pt x="35344" y="17665"/>
                  </a:moveTo>
                  <a:lnTo>
                    <a:pt x="35344" y="27431"/>
                  </a:lnTo>
                  <a:lnTo>
                    <a:pt x="27419" y="35331"/>
                  </a:lnTo>
                  <a:lnTo>
                    <a:pt x="17678" y="35331"/>
                  </a:lnTo>
                  <a:lnTo>
                    <a:pt x="7924" y="35331"/>
                  </a:lnTo>
                  <a:lnTo>
                    <a:pt x="0" y="27431"/>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409B08A3-7447-664C-A84D-0BE72DD53708}"/>
                </a:ext>
              </a:extLst>
            </p:cNvPr>
            <p:cNvSpPr/>
            <p:nvPr/>
          </p:nvSpPr>
          <p:spPr>
            <a:xfrm>
              <a:off x="9237499" y="6254257"/>
              <a:ext cx="35560" cy="35560"/>
            </a:xfrm>
            <a:custGeom>
              <a:avLst/>
              <a:gdLst/>
              <a:ahLst/>
              <a:cxnLst/>
              <a:rect l="l" t="t" r="r" b="b"/>
              <a:pathLst>
                <a:path w="35559" h="35560">
                  <a:moveTo>
                    <a:pt x="27419" y="0"/>
                  </a:moveTo>
                  <a:lnTo>
                    <a:pt x="7924" y="0"/>
                  </a:lnTo>
                  <a:lnTo>
                    <a:pt x="0" y="7899"/>
                  </a:lnTo>
                  <a:lnTo>
                    <a:pt x="0" y="27431"/>
                  </a:lnTo>
                  <a:lnTo>
                    <a:pt x="7924" y="35331"/>
                  </a:lnTo>
                  <a:lnTo>
                    <a:pt x="27419" y="35331"/>
                  </a:lnTo>
                  <a:lnTo>
                    <a:pt x="35344" y="27431"/>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70C478E9-1E52-AC46-9A36-D2D0EF704C16}"/>
                </a:ext>
              </a:extLst>
            </p:cNvPr>
            <p:cNvSpPr/>
            <p:nvPr/>
          </p:nvSpPr>
          <p:spPr>
            <a:xfrm>
              <a:off x="9237499" y="6254257"/>
              <a:ext cx="35560" cy="35560"/>
            </a:xfrm>
            <a:custGeom>
              <a:avLst/>
              <a:gdLst/>
              <a:ahLst/>
              <a:cxnLst/>
              <a:rect l="l" t="t" r="r" b="b"/>
              <a:pathLst>
                <a:path w="35559" h="35560">
                  <a:moveTo>
                    <a:pt x="35344" y="17665"/>
                  </a:moveTo>
                  <a:lnTo>
                    <a:pt x="35344" y="27431"/>
                  </a:lnTo>
                  <a:lnTo>
                    <a:pt x="27419" y="35331"/>
                  </a:lnTo>
                  <a:lnTo>
                    <a:pt x="17678" y="35331"/>
                  </a:lnTo>
                  <a:lnTo>
                    <a:pt x="7924" y="35331"/>
                  </a:lnTo>
                  <a:lnTo>
                    <a:pt x="0" y="27431"/>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461F16B8-287C-8B46-9F02-CE876CA6252F}"/>
                </a:ext>
              </a:extLst>
            </p:cNvPr>
            <p:cNvSpPr/>
            <p:nvPr/>
          </p:nvSpPr>
          <p:spPr>
            <a:xfrm>
              <a:off x="8220712" y="5337101"/>
              <a:ext cx="1106805" cy="723265"/>
            </a:xfrm>
            <a:custGeom>
              <a:avLst/>
              <a:gdLst/>
              <a:ahLst/>
              <a:cxnLst/>
              <a:rect l="l" t="t" r="r" b="b"/>
              <a:pathLst>
                <a:path w="1106804" h="723264">
                  <a:moveTo>
                    <a:pt x="557522" y="0"/>
                  </a:moveTo>
                  <a:lnTo>
                    <a:pt x="501457" y="1874"/>
                  </a:lnTo>
                  <a:lnTo>
                    <a:pt x="448517" y="7381"/>
                  </a:lnTo>
                  <a:lnTo>
                    <a:pt x="398675" y="16346"/>
                  </a:lnTo>
                  <a:lnTo>
                    <a:pt x="351906" y="28596"/>
                  </a:lnTo>
                  <a:lnTo>
                    <a:pt x="308182" y="43957"/>
                  </a:lnTo>
                  <a:lnTo>
                    <a:pt x="267479" y="62255"/>
                  </a:lnTo>
                  <a:lnTo>
                    <a:pt x="229769" y="83315"/>
                  </a:lnTo>
                  <a:lnTo>
                    <a:pt x="195025" y="106965"/>
                  </a:lnTo>
                  <a:lnTo>
                    <a:pt x="163223" y="133029"/>
                  </a:lnTo>
                  <a:lnTo>
                    <a:pt x="134336" y="161334"/>
                  </a:lnTo>
                  <a:lnTo>
                    <a:pt x="108337" y="191705"/>
                  </a:lnTo>
                  <a:lnTo>
                    <a:pt x="85201" y="223970"/>
                  </a:lnTo>
                  <a:lnTo>
                    <a:pt x="64900" y="257954"/>
                  </a:lnTo>
                  <a:lnTo>
                    <a:pt x="47409" y="293483"/>
                  </a:lnTo>
                  <a:lnTo>
                    <a:pt x="32702" y="330383"/>
                  </a:lnTo>
                  <a:lnTo>
                    <a:pt x="20752" y="368480"/>
                  </a:lnTo>
                  <a:lnTo>
                    <a:pt x="11533" y="407600"/>
                  </a:lnTo>
                  <a:lnTo>
                    <a:pt x="5019" y="447570"/>
                  </a:lnTo>
                  <a:lnTo>
                    <a:pt x="1183" y="488214"/>
                  </a:lnTo>
                  <a:lnTo>
                    <a:pt x="0" y="529360"/>
                  </a:lnTo>
                  <a:lnTo>
                    <a:pt x="1442" y="570833"/>
                  </a:lnTo>
                  <a:lnTo>
                    <a:pt x="5485" y="612460"/>
                  </a:lnTo>
                  <a:lnTo>
                    <a:pt x="12101" y="654066"/>
                  </a:lnTo>
                  <a:lnTo>
                    <a:pt x="21264" y="695477"/>
                  </a:lnTo>
                  <a:lnTo>
                    <a:pt x="40815" y="697904"/>
                  </a:lnTo>
                  <a:lnTo>
                    <a:pt x="56653" y="701608"/>
                  </a:lnTo>
                  <a:lnTo>
                    <a:pt x="77167" y="709193"/>
                  </a:lnTo>
                  <a:lnTo>
                    <a:pt x="110748" y="723264"/>
                  </a:lnTo>
                  <a:lnTo>
                    <a:pt x="109252" y="579849"/>
                  </a:lnTo>
                  <a:lnTo>
                    <a:pt x="116879" y="493153"/>
                  </a:lnTo>
                  <a:lnTo>
                    <a:pt x="140941" y="428174"/>
                  </a:lnTo>
                  <a:lnTo>
                    <a:pt x="188752" y="349910"/>
                  </a:lnTo>
                  <a:lnTo>
                    <a:pt x="773451" y="349910"/>
                  </a:lnTo>
                  <a:lnTo>
                    <a:pt x="779873" y="323989"/>
                  </a:lnTo>
                  <a:lnTo>
                    <a:pt x="1071142" y="323989"/>
                  </a:lnTo>
                  <a:lnTo>
                    <a:pt x="1069238" y="318655"/>
                  </a:lnTo>
                  <a:lnTo>
                    <a:pt x="1052968" y="282190"/>
                  </a:lnTo>
                  <a:lnTo>
                    <a:pt x="1033697" y="246778"/>
                  </a:lnTo>
                  <a:lnTo>
                    <a:pt x="1011394" y="212683"/>
                  </a:lnTo>
                  <a:lnTo>
                    <a:pt x="986030" y="180168"/>
                  </a:lnTo>
                  <a:lnTo>
                    <a:pt x="957575" y="149498"/>
                  </a:lnTo>
                  <a:lnTo>
                    <a:pt x="926000" y="120936"/>
                  </a:lnTo>
                  <a:lnTo>
                    <a:pt x="891275" y="94746"/>
                  </a:lnTo>
                  <a:lnTo>
                    <a:pt x="853371" y="71192"/>
                  </a:lnTo>
                  <a:lnTo>
                    <a:pt x="812257" y="50538"/>
                  </a:lnTo>
                  <a:lnTo>
                    <a:pt x="767906" y="33048"/>
                  </a:lnTo>
                  <a:lnTo>
                    <a:pt x="720286" y="18985"/>
                  </a:lnTo>
                  <a:lnTo>
                    <a:pt x="669368" y="8613"/>
                  </a:lnTo>
                  <a:lnTo>
                    <a:pt x="615123" y="2197"/>
                  </a:lnTo>
                  <a:lnTo>
                    <a:pt x="557522" y="0"/>
                  </a:lnTo>
                  <a:close/>
                </a:path>
                <a:path w="1106804" h="723264">
                  <a:moveTo>
                    <a:pt x="1071142" y="323989"/>
                  </a:moveTo>
                  <a:lnTo>
                    <a:pt x="779873" y="323989"/>
                  </a:lnTo>
                  <a:lnTo>
                    <a:pt x="871267" y="401288"/>
                  </a:lnTo>
                  <a:lnTo>
                    <a:pt x="922997" y="467367"/>
                  </a:lnTo>
                  <a:lnTo>
                    <a:pt x="954204" y="558510"/>
                  </a:lnTo>
                  <a:lnTo>
                    <a:pt x="984026" y="710996"/>
                  </a:lnTo>
                  <a:lnTo>
                    <a:pt x="993792" y="706825"/>
                  </a:lnTo>
                  <a:lnTo>
                    <a:pt x="1017511" y="697555"/>
                  </a:lnTo>
                  <a:lnTo>
                    <a:pt x="1046814" y="688049"/>
                  </a:lnTo>
                  <a:lnTo>
                    <a:pt x="1073332" y="683171"/>
                  </a:lnTo>
                  <a:lnTo>
                    <a:pt x="1085456" y="650688"/>
                  </a:lnTo>
                  <a:lnTo>
                    <a:pt x="1094873" y="616619"/>
                  </a:lnTo>
                  <a:lnTo>
                    <a:pt x="1101554" y="581229"/>
                  </a:lnTo>
                  <a:lnTo>
                    <a:pt x="1105470" y="544781"/>
                  </a:lnTo>
                  <a:lnTo>
                    <a:pt x="1106592" y="507539"/>
                  </a:lnTo>
                  <a:lnTo>
                    <a:pt x="1104888" y="469767"/>
                  </a:lnTo>
                  <a:lnTo>
                    <a:pt x="1100331" y="431729"/>
                  </a:lnTo>
                  <a:lnTo>
                    <a:pt x="1092890" y="393688"/>
                  </a:lnTo>
                  <a:lnTo>
                    <a:pt x="1082535" y="355909"/>
                  </a:lnTo>
                  <a:lnTo>
                    <a:pt x="1071142" y="323989"/>
                  </a:lnTo>
                  <a:close/>
                </a:path>
                <a:path w="1106804" h="723264">
                  <a:moveTo>
                    <a:pt x="773451" y="349910"/>
                  </a:moveTo>
                  <a:lnTo>
                    <a:pt x="188752" y="349910"/>
                  </a:lnTo>
                  <a:lnTo>
                    <a:pt x="176726" y="396937"/>
                  </a:lnTo>
                  <a:lnTo>
                    <a:pt x="174745" y="433755"/>
                  </a:lnTo>
                  <a:lnTo>
                    <a:pt x="184635" y="479394"/>
                  </a:lnTo>
                  <a:lnTo>
                    <a:pt x="208221" y="552881"/>
                  </a:lnTo>
                  <a:lnTo>
                    <a:pt x="723739" y="550544"/>
                  </a:lnTo>
                  <a:lnTo>
                    <a:pt x="773451" y="34991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5142150B-09E5-CA40-A88B-6D4DD98B3721}"/>
                </a:ext>
              </a:extLst>
            </p:cNvPr>
            <p:cNvSpPr/>
            <p:nvPr/>
          </p:nvSpPr>
          <p:spPr>
            <a:xfrm>
              <a:off x="8303606" y="5337086"/>
              <a:ext cx="949960" cy="337185"/>
            </a:xfrm>
            <a:custGeom>
              <a:avLst/>
              <a:gdLst/>
              <a:ahLst/>
              <a:cxnLst/>
              <a:rect l="l" t="t" r="r" b="b"/>
              <a:pathLst>
                <a:path w="949959" h="337185">
                  <a:moveTo>
                    <a:pt x="91237" y="124098"/>
                  </a:moveTo>
                  <a:lnTo>
                    <a:pt x="51449" y="161338"/>
                  </a:lnTo>
                  <a:lnTo>
                    <a:pt x="25450" y="191711"/>
                  </a:lnTo>
                  <a:lnTo>
                    <a:pt x="2314" y="223977"/>
                  </a:lnTo>
                  <a:lnTo>
                    <a:pt x="0" y="227851"/>
                  </a:lnTo>
                  <a:lnTo>
                    <a:pt x="174313" y="292789"/>
                  </a:lnTo>
                  <a:lnTo>
                    <a:pt x="407760" y="336692"/>
                  </a:lnTo>
                  <a:lnTo>
                    <a:pt x="670748" y="309779"/>
                  </a:lnTo>
                  <a:lnTo>
                    <a:pt x="949925" y="245447"/>
                  </a:lnTo>
                  <a:lnTo>
                    <a:pt x="928499" y="212693"/>
                  </a:lnTo>
                  <a:lnTo>
                    <a:pt x="922308" y="204755"/>
                  </a:lnTo>
                  <a:lnTo>
                    <a:pt x="447993" y="204755"/>
                  </a:lnTo>
                  <a:lnTo>
                    <a:pt x="250325" y="174071"/>
                  </a:lnTo>
                  <a:lnTo>
                    <a:pt x="91237" y="124098"/>
                  </a:lnTo>
                  <a:close/>
                </a:path>
                <a:path w="949959" h="337185">
                  <a:moveTo>
                    <a:pt x="848492" y="125814"/>
                  </a:moveTo>
                  <a:lnTo>
                    <a:pt x="653696" y="178286"/>
                  </a:lnTo>
                  <a:lnTo>
                    <a:pt x="447993" y="204755"/>
                  </a:lnTo>
                  <a:lnTo>
                    <a:pt x="922308" y="204755"/>
                  </a:lnTo>
                  <a:lnTo>
                    <a:pt x="903135" y="180177"/>
                  </a:lnTo>
                  <a:lnTo>
                    <a:pt x="874680" y="149505"/>
                  </a:lnTo>
                  <a:lnTo>
                    <a:pt x="848492" y="125814"/>
                  </a:lnTo>
                  <a:close/>
                </a:path>
                <a:path w="949959" h="337185">
                  <a:moveTo>
                    <a:pt x="474633" y="0"/>
                  </a:moveTo>
                  <a:lnTo>
                    <a:pt x="418569" y="1874"/>
                  </a:lnTo>
                  <a:lnTo>
                    <a:pt x="365629" y="7381"/>
                  </a:lnTo>
                  <a:lnTo>
                    <a:pt x="315787" y="16347"/>
                  </a:lnTo>
                  <a:lnTo>
                    <a:pt x="269018" y="28597"/>
                  </a:lnTo>
                  <a:lnTo>
                    <a:pt x="225294" y="43959"/>
                  </a:lnTo>
                  <a:lnTo>
                    <a:pt x="184591" y="62257"/>
                  </a:lnTo>
                  <a:lnTo>
                    <a:pt x="146881" y="83318"/>
                  </a:lnTo>
                  <a:lnTo>
                    <a:pt x="112138" y="106968"/>
                  </a:lnTo>
                  <a:lnTo>
                    <a:pt x="91237" y="124098"/>
                  </a:lnTo>
                  <a:lnTo>
                    <a:pt x="848492" y="125814"/>
                  </a:lnTo>
                  <a:lnTo>
                    <a:pt x="808381" y="94751"/>
                  </a:lnTo>
                  <a:lnTo>
                    <a:pt x="770477" y="71196"/>
                  </a:lnTo>
                  <a:lnTo>
                    <a:pt x="729364" y="50541"/>
                  </a:lnTo>
                  <a:lnTo>
                    <a:pt x="685013" y="33050"/>
                  </a:lnTo>
                  <a:lnTo>
                    <a:pt x="637394" y="18986"/>
                  </a:lnTo>
                  <a:lnTo>
                    <a:pt x="586477" y="8614"/>
                  </a:lnTo>
                  <a:lnTo>
                    <a:pt x="532234" y="2197"/>
                  </a:lnTo>
                  <a:lnTo>
                    <a:pt x="474633" y="0"/>
                  </a:lnTo>
                  <a:close/>
                </a:path>
              </a:pathLst>
            </a:custGeom>
            <a:solidFill>
              <a:srgbClr val="B4755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944F5F34-8618-954B-9AB9-49A9190D3848}"/>
                </a:ext>
              </a:extLst>
            </p:cNvPr>
            <p:cNvSpPr/>
            <p:nvPr/>
          </p:nvSpPr>
          <p:spPr>
            <a:xfrm>
              <a:off x="8220712" y="5337101"/>
              <a:ext cx="1106805" cy="723265"/>
            </a:xfrm>
            <a:custGeom>
              <a:avLst/>
              <a:gdLst/>
              <a:ahLst/>
              <a:cxnLst/>
              <a:rect l="l" t="t" r="r" b="b"/>
              <a:pathLst>
                <a:path w="1106804" h="723264">
                  <a:moveTo>
                    <a:pt x="110748" y="723264"/>
                  </a:moveTo>
                  <a:lnTo>
                    <a:pt x="77167" y="709193"/>
                  </a:lnTo>
                  <a:lnTo>
                    <a:pt x="56653" y="701608"/>
                  </a:lnTo>
                  <a:lnTo>
                    <a:pt x="40815" y="697904"/>
                  </a:lnTo>
                  <a:lnTo>
                    <a:pt x="21264" y="695477"/>
                  </a:lnTo>
                  <a:lnTo>
                    <a:pt x="12101" y="654066"/>
                  </a:lnTo>
                  <a:lnTo>
                    <a:pt x="5485" y="612460"/>
                  </a:lnTo>
                  <a:lnTo>
                    <a:pt x="1442" y="570833"/>
                  </a:lnTo>
                  <a:lnTo>
                    <a:pt x="0" y="529360"/>
                  </a:lnTo>
                  <a:lnTo>
                    <a:pt x="1183" y="488214"/>
                  </a:lnTo>
                  <a:lnTo>
                    <a:pt x="5019" y="447570"/>
                  </a:lnTo>
                  <a:lnTo>
                    <a:pt x="11533" y="407600"/>
                  </a:lnTo>
                  <a:lnTo>
                    <a:pt x="20752" y="368480"/>
                  </a:lnTo>
                  <a:lnTo>
                    <a:pt x="32702" y="330383"/>
                  </a:lnTo>
                  <a:lnTo>
                    <a:pt x="47409" y="293483"/>
                  </a:lnTo>
                  <a:lnTo>
                    <a:pt x="64900" y="257954"/>
                  </a:lnTo>
                  <a:lnTo>
                    <a:pt x="85201" y="223970"/>
                  </a:lnTo>
                  <a:lnTo>
                    <a:pt x="108337" y="191705"/>
                  </a:lnTo>
                  <a:lnTo>
                    <a:pt x="134336" y="161334"/>
                  </a:lnTo>
                  <a:lnTo>
                    <a:pt x="163223" y="133029"/>
                  </a:lnTo>
                  <a:lnTo>
                    <a:pt x="195025" y="106965"/>
                  </a:lnTo>
                  <a:lnTo>
                    <a:pt x="229769" y="83315"/>
                  </a:lnTo>
                  <a:lnTo>
                    <a:pt x="267479" y="62255"/>
                  </a:lnTo>
                  <a:lnTo>
                    <a:pt x="308182" y="43957"/>
                  </a:lnTo>
                  <a:lnTo>
                    <a:pt x="351906" y="28596"/>
                  </a:lnTo>
                  <a:lnTo>
                    <a:pt x="398675" y="16346"/>
                  </a:lnTo>
                  <a:lnTo>
                    <a:pt x="448517" y="7381"/>
                  </a:lnTo>
                  <a:lnTo>
                    <a:pt x="501457" y="1874"/>
                  </a:lnTo>
                  <a:lnTo>
                    <a:pt x="557522" y="0"/>
                  </a:lnTo>
                  <a:lnTo>
                    <a:pt x="615123" y="2197"/>
                  </a:lnTo>
                  <a:lnTo>
                    <a:pt x="669368" y="8613"/>
                  </a:lnTo>
                  <a:lnTo>
                    <a:pt x="720286" y="18985"/>
                  </a:lnTo>
                  <a:lnTo>
                    <a:pt x="767906" y="33048"/>
                  </a:lnTo>
                  <a:lnTo>
                    <a:pt x="812257" y="50538"/>
                  </a:lnTo>
                  <a:lnTo>
                    <a:pt x="853371" y="71192"/>
                  </a:lnTo>
                  <a:lnTo>
                    <a:pt x="891275" y="94746"/>
                  </a:lnTo>
                  <a:lnTo>
                    <a:pt x="926000" y="120936"/>
                  </a:lnTo>
                  <a:lnTo>
                    <a:pt x="957575" y="149498"/>
                  </a:lnTo>
                  <a:lnTo>
                    <a:pt x="986030" y="180168"/>
                  </a:lnTo>
                  <a:lnTo>
                    <a:pt x="1011394" y="212683"/>
                  </a:lnTo>
                  <a:lnTo>
                    <a:pt x="1033697" y="246778"/>
                  </a:lnTo>
                  <a:lnTo>
                    <a:pt x="1052968" y="282190"/>
                  </a:lnTo>
                  <a:lnTo>
                    <a:pt x="1069238" y="318655"/>
                  </a:lnTo>
                  <a:lnTo>
                    <a:pt x="1082535" y="355909"/>
                  </a:lnTo>
                  <a:lnTo>
                    <a:pt x="1092890" y="393688"/>
                  </a:lnTo>
                  <a:lnTo>
                    <a:pt x="1100331" y="431729"/>
                  </a:lnTo>
                  <a:lnTo>
                    <a:pt x="1104888" y="469767"/>
                  </a:lnTo>
                  <a:lnTo>
                    <a:pt x="1106592" y="507539"/>
                  </a:lnTo>
                  <a:lnTo>
                    <a:pt x="1105470" y="544781"/>
                  </a:lnTo>
                  <a:lnTo>
                    <a:pt x="1094873" y="616619"/>
                  </a:lnTo>
                  <a:lnTo>
                    <a:pt x="1073332" y="683171"/>
                  </a:lnTo>
                  <a:lnTo>
                    <a:pt x="1046814" y="688049"/>
                  </a:lnTo>
                  <a:lnTo>
                    <a:pt x="1017511" y="697555"/>
                  </a:lnTo>
                  <a:lnTo>
                    <a:pt x="993792" y="706825"/>
                  </a:lnTo>
                  <a:lnTo>
                    <a:pt x="984026" y="710996"/>
                  </a:lnTo>
                  <a:lnTo>
                    <a:pt x="954204" y="558510"/>
                  </a:lnTo>
                  <a:lnTo>
                    <a:pt x="922997" y="467367"/>
                  </a:lnTo>
                  <a:lnTo>
                    <a:pt x="871267" y="401288"/>
                  </a:lnTo>
                  <a:lnTo>
                    <a:pt x="779873" y="323989"/>
                  </a:lnTo>
                  <a:lnTo>
                    <a:pt x="723739" y="550544"/>
                  </a:lnTo>
                  <a:lnTo>
                    <a:pt x="208221" y="552881"/>
                  </a:lnTo>
                  <a:lnTo>
                    <a:pt x="184635" y="479394"/>
                  </a:lnTo>
                  <a:lnTo>
                    <a:pt x="174745" y="433755"/>
                  </a:lnTo>
                  <a:lnTo>
                    <a:pt x="176726" y="396937"/>
                  </a:lnTo>
                  <a:lnTo>
                    <a:pt x="188752" y="349910"/>
                  </a:lnTo>
                  <a:lnTo>
                    <a:pt x="140941" y="428174"/>
                  </a:lnTo>
                  <a:lnTo>
                    <a:pt x="116879" y="493153"/>
                  </a:lnTo>
                  <a:lnTo>
                    <a:pt x="109252" y="579849"/>
                  </a:lnTo>
                  <a:lnTo>
                    <a:pt x="110748" y="723264"/>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37B60F8B-04D0-D247-B893-9DC8991A08F0}"/>
                </a:ext>
              </a:extLst>
            </p:cNvPr>
            <p:cNvSpPr/>
            <p:nvPr/>
          </p:nvSpPr>
          <p:spPr>
            <a:xfrm>
              <a:off x="8390543" y="5410222"/>
              <a:ext cx="207010" cy="267970"/>
            </a:xfrm>
            <a:custGeom>
              <a:avLst/>
              <a:gdLst/>
              <a:ahLst/>
              <a:cxnLst/>
              <a:rect l="l" t="t" r="r" b="b"/>
              <a:pathLst>
                <a:path w="207009" h="267970">
                  <a:moveTo>
                    <a:pt x="206628" y="0"/>
                  </a:moveTo>
                  <a:lnTo>
                    <a:pt x="144285" y="31561"/>
                  </a:lnTo>
                  <a:lnTo>
                    <a:pt x="101980" y="69989"/>
                  </a:lnTo>
                  <a:lnTo>
                    <a:pt x="60342" y="140403"/>
                  </a:lnTo>
                  <a:lnTo>
                    <a:pt x="0" y="267919"/>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BC44D473-C59F-A64A-93EC-CA1841EA6500}"/>
                </a:ext>
              </a:extLst>
            </p:cNvPr>
            <p:cNvSpPr/>
            <p:nvPr/>
          </p:nvSpPr>
          <p:spPr>
            <a:xfrm>
              <a:off x="8618678" y="5373375"/>
              <a:ext cx="183515" cy="329565"/>
            </a:xfrm>
            <a:custGeom>
              <a:avLst/>
              <a:gdLst/>
              <a:ahLst/>
              <a:cxnLst/>
              <a:rect l="l" t="t" r="r" b="b"/>
              <a:pathLst>
                <a:path w="183515" h="329564">
                  <a:moveTo>
                    <a:pt x="183006" y="0"/>
                  </a:moveTo>
                  <a:lnTo>
                    <a:pt x="140926" y="44585"/>
                  </a:lnTo>
                  <a:lnTo>
                    <a:pt x="117939" y="75038"/>
                  </a:lnTo>
                  <a:lnTo>
                    <a:pt x="94203" y="111606"/>
                  </a:lnTo>
                  <a:lnTo>
                    <a:pt x="70130" y="154795"/>
                  </a:lnTo>
                  <a:lnTo>
                    <a:pt x="46130" y="205113"/>
                  </a:lnTo>
                  <a:lnTo>
                    <a:pt x="22616" y="263065"/>
                  </a:lnTo>
                  <a:lnTo>
                    <a:pt x="0" y="329158"/>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5BF34C11-DE5E-8946-AEE0-1FD5D1F4F0B7}"/>
                </a:ext>
              </a:extLst>
            </p:cNvPr>
            <p:cNvSpPr/>
            <p:nvPr/>
          </p:nvSpPr>
          <p:spPr>
            <a:xfrm>
              <a:off x="8979864" y="5445029"/>
              <a:ext cx="139065" cy="216535"/>
            </a:xfrm>
            <a:custGeom>
              <a:avLst/>
              <a:gdLst/>
              <a:ahLst/>
              <a:cxnLst/>
              <a:rect l="l" t="t" r="r" b="b"/>
              <a:pathLst>
                <a:path w="139065" h="216535">
                  <a:moveTo>
                    <a:pt x="0" y="0"/>
                  </a:moveTo>
                  <a:lnTo>
                    <a:pt x="58142" y="68748"/>
                  </a:lnTo>
                  <a:lnTo>
                    <a:pt x="91951" y="114169"/>
                  </a:lnTo>
                  <a:lnTo>
                    <a:pt x="114410" y="156519"/>
                  </a:lnTo>
                  <a:lnTo>
                    <a:pt x="138506" y="216052"/>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9159800A-4B5E-2C43-BF5D-3C8CE8BFB247}"/>
                </a:ext>
              </a:extLst>
            </p:cNvPr>
            <p:cNvSpPr/>
            <p:nvPr/>
          </p:nvSpPr>
          <p:spPr>
            <a:xfrm>
              <a:off x="8750152" y="6208447"/>
              <a:ext cx="10795" cy="46355"/>
            </a:xfrm>
            <a:custGeom>
              <a:avLst/>
              <a:gdLst/>
              <a:ahLst/>
              <a:cxnLst/>
              <a:rect l="l" t="t" r="r" b="b"/>
              <a:pathLst>
                <a:path w="10795" h="46354">
                  <a:moveTo>
                    <a:pt x="10566" y="0"/>
                  </a:moveTo>
                  <a:lnTo>
                    <a:pt x="0" y="24282"/>
                  </a:lnTo>
                  <a:lnTo>
                    <a:pt x="10540" y="45808"/>
                  </a:lnTo>
                </a:path>
              </a:pathLst>
            </a:custGeom>
            <a:ln w="28956">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B2BA4A56-84E5-2D43-8F50-D5AAB104267E}"/>
                </a:ext>
              </a:extLst>
            </p:cNvPr>
            <p:cNvSpPr/>
            <p:nvPr/>
          </p:nvSpPr>
          <p:spPr>
            <a:xfrm>
              <a:off x="8478023" y="5759742"/>
              <a:ext cx="140970" cy="40640"/>
            </a:xfrm>
            <a:custGeom>
              <a:avLst/>
              <a:gdLst/>
              <a:ahLst/>
              <a:cxnLst/>
              <a:rect l="l" t="t" r="r" b="b"/>
              <a:pathLst>
                <a:path w="140970" h="40639">
                  <a:moveTo>
                    <a:pt x="0" y="40193"/>
                  </a:moveTo>
                  <a:lnTo>
                    <a:pt x="23468" y="15301"/>
                  </a:lnTo>
                  <a:lnTo>
                    <a:pt x="61777" y="0"/>
                  </a:lnTo>
                  <a:lnTo>
                    <a:pt x="104361" y="1140"/>
                  </a:lnTo>
                  <a:lnTo>
                    <a:pt x="140652"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A6DC9923-5417-0C4D-A3FE-0CBB01752F1C}"/>
                </a:ext>
              </a:extLst>
            </p:cNvPr>
            <p:cNvSpPr/>
            <p:nvPr/>
          </p:nvSpPr>
          <p:spPr>
            <a:xfrm>
              <a:off x="8916772" y="5759742"/>
              <a:ext cx="140970" cy="40640"/>
            </a:xfrm>
            <a:custGeom>
              <a:avLst/>
              <a:gdLst/>
              <a:ahLst/>
              <a:cxnLst/>
              <a:rect l="l" t="t" r="r" b="b"/>
              <a:pathLst>
                <a:path w="140970" h="40639">
                  <a:moveTo>
                    <a:pt x="140639" y="40193"/>
                  </a:moveTo>
                  <a:lnTo>
                    <a:pt x="117171" y="15301"/>
                  </a:lnTo>
                  <a:lnTo>
                    <a:pt x="78863" y="0"/>
                  </a:lnTo>
                  <a:lnTo>
                    <a:pt x="36283" y="1140"/>
                  </a:lnTo>
                  <a:lnTo>
                    <a:pt x="0"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D1486473-0C41-B048-ADAF-A33109DAB755}"/>
                </a:ext>
              </a:extLst>
            </p:cNvPr>
            <p:cNvSpPr/>
            <p:nvPr/>
          </p:nvSpPr>
          <p:spPr>
            <a:xfrm>
              <a:off x="8683748" y="6330007"/>
              <a:ext cx="184696" cy="204177"/>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085F5F5B-9342-6346-9498-66ECBD06877F}"/>
                </a:ext>
              </a:extLst>
            </p:cNvPr>
            <p:cNvSpPr/>
            <p:nvPr/>
          </p:nvSpPr>
          <p:spPr>
            <a:xfrm>
              <a:off x="8463780" y="6048353"/>
              <a:ext cx="178532" cy="108078"/>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2578E24F-20C8-514E-A88A-567EF7411E5D}"/>
                </a:ext>
              </a:extLst>
            </p:cNvPr>
            <p:cNvSpPr/>
            <p:nvPr/>
          </p:nvSpPr>
          <p:spPr>
            <a:xfrm>
              <a:off x="8894221" y="6048353"/>
              <a:ext cx="178540" cy="108078"/>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grpSp>
        <p:nvGrpSpPr>
          <p:cNvPr id="37" name="グループ化 36">
            <a:extLst>
              <a:ext uri="{FF2B5EF4-FFF2-40B4-BE49-F238E27FC236}">
                <a16:creationId xmlns:a16="http://schemas.microsoft.com/office/drawing/2014/main" id="{85E8FAE5-0654-E945-954B-6F24F76A2EA0}"/>
              </a:ext>
            </a:extLst>
          </p:cNvPr>
          <p:cNvGrpSpPr/>
          <p:nvPr/>
        </p:nvGrpSpPr>
        <p:grpSpPr>
          <a:xfrm>
            <a:off x="1527385" y="4948507"/>
            <a:ext cx="1247587" cy="2015498"/>
            <a:chOff x="1295229" y="5019559"/>
            <a:chExt cx="1323437" cy="2138034"/>
          </a:xfrm>
        </p:grpSpPr>
        <p:sp>
          <p:nvSpPr>
            <p:cNvPr id="38" name="object 37">
              <a:extLst>
                <a:ext uri="{FF2B5EF4-FFF2-40B4-BE49-F238E27FC236}">
                  <a16:creationId xmlns:a16="http://schemas.microsoft.com/office/drawing/2014/main" id="{3A904B01-22A7-A34D-9F83-12EF7B9F1B93}"/>
                </a:ext>
              </a:extLst>
            </p:cNvPr>
            <p:cNvSpPr/>
            <p:nvPr/>
          </p:nvSpPr>
          <p:spPr>
            <a:xfrm>
              <a:off x="1419053" y="6484443"/>
              <a:ext cx="1090930" cy="673100"/>
            </a:xfrm>
            <a:custGeom>
              <a:avLst/>
              <a:gdLst/>
              <a:ahLst/>
              <a:cxnLst/>
              <a:rect l="l" t="t" r="r" b="b"/>
              <a:pathLst>
                <a:path w="1090930" h="673100">
                  <a:moveTo>
                    <a:pt x="732510" y="0"/>
                  </a:move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1"/>
                  </a:lnTo>
                  <a:lnTo>
                    <a:pt x="1090904" y="672591"/>
                  </a:ln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9" name="object 38">
              <a:extLst>
                <a:ext uri="{FF2B5EF4-FFF2-40B4-BE49-F238E27FC236}">
                  <a16:creationId xmlns:a16="http://schemas.microsoft.com/office/drawing/2014/main" id="{0C00A3F4-B33E-D24B-ACBA-AC459E9F189D}"/>
                </a:ext>
              </a:extLst>
            </p:cNvPr>
            <p:cNvSpPr/>
            <p:nvPr/>
          </p:nvSpPr>
          <p:spPr>
            <a:xfrm>
              <a:off x="1419053" y="6484443"/>
              <a:ext cx="1090930" cy="673100"/>
            </a:xfrm>
            <a:custGeom>
              <a:avLst/>
              <a:gdLst/>
              <a:ahLst/>
              <a:cxnLst/>
              <a:rect l="l" t="t" r="r" b="b"/>
              <a:pathLst>
                <a:path w="1090930" h="673100">
                  <a:moveTo>
                    <a:pt x="1090904" y="672591"/>
                  </a:move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lnTo>
                    <a:pt x="625576" y="0"/>
                  </a:lnTo>
                  <a:lnTo>
                    <a:pt x="568820" y="0"/>
                  </a:lnTo>
                  <a:lnTo>
                    <a:pt x="522058" y="0"/>
                  </a:lnTo>
                  <a:lnTo>
                    <a:pt x="465327" y="0"/>
                  </a:ln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1"/>
                  </a:lnTo>
                  <a:lnTo>
                    <a:pt x="1090904" y="672591"/>
                  </a:lnTo>
                  <a:close/>
                </a:path>
              </a:pathLst>
            </a:custGeom>
            <a:ln w="26200">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39">
              <a:extLst>
                <a:ext uri="{FF2B5EF4-FFF2-40B4-BE49-F238E27FC236}">
                  <a16:creationId xmlns:a16="http://schemas.microsoft.com/office/drawing/2014/main" id="{930A904C-0A04-9E45-96A6-38825FF5CCB6}"/>
                </a:ext>
              </a:extLst>
            </p:cNvPr>
            <p:cNvSpPr/>
            <p:nvPr/>
          </p:nvSpPr>
          <p:spPr>
            <a:xfrm>
              <a:off x="1759765" y="6473941"/>
              <a:ext cx="408940" cy="563880"/>
            </a:xfrm>
            <a:custGeom>
              <a:avLst/>
              <a:gdLst/>
              <a:ahLst/>
              <a:cxnLst/>
              <a:rect l="l" t="t" r="r" b="b"/>
              <a:pathLst>
                <a:path w="408939" h="563879">
                  <a:moveTo>
                    <a:pt x="347411" y="0"/>
                  </a:moveTo>
                  <a:lnTo>
                    <a:pt x="206600" y="1165"/>
                  </a:lnTo>
                  <a:lnTo>
                    <a:pt x="64698" y="6993"/>
                  </a:lnTo>
                  <a:lnTo>
                    <a:pt x="0" y="10490"/>
                  </a:lnTo>
                  <a:lnTo>
                    <a:pt x="3252" y="38251"/>
                  </a:lnTo>
                  <a:lnTo>
                    <a:pt x="12339" y="79362"/>
                  </a:lnTo>
                  <a:lnTo>
                    <a:pt x="26266" y="130816"/>
                  </a:lnTo>
                  <a:lnTo>
                    <a:pt x="44040" y="189610"/>
                  </a:lnTo>
                  <a:lnTo>
                    <a:pt x="64666" y="252738"/>
                  </a:lnTo>
                  <a:lnTo>
                    <a:pt x="87148" y="317197"/>
                  </a:lnTo>
                  <a:lnTo>
                    <a:pt x="110494" y="379980"/>
                  </a:lnTo>
                  <a:lnTo>
                    <a:pt x="133708" y="438083"/>
                  </a:lnTo>
                  <a:lnTo>
                    <a:pt x="155796" y="488502"/>
                  </a:lnTo>
                  <a:lnTo>
                    <a:pt x="175763" y="528231"/>
                  </a:lnTo>
                  <a:lnTo>
                    <a:pt x="205359" y="563600"/>
                  </a:lnTo>
                  <a:lnTo>
                    <a:pt x="255396" y="477150"/>
                  </a:lnTo>
                  <a:lnTo>
                    <a:pt x="323315" y="287021"/>
                  </a:lnTo>
                  <a:lnTo>
                    <a:pt x="383125" y="96905"/>
                  </a:lnTo>
                  <a:lnTo>
                    <a:pt x="408838" y="10490"/>
                  </a:lnTo>
                  <a:lnTo>
                    <a:pt x="347411"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1" name="object 40">
              <a:extLst>
                <a:ext uri="{FF2B5EF4-FFF2-40B4-BE49-F238E27FC236}">
                  <a16:creationId xmlns:a16="http://schemas.microsoft.com/office/drawing/2014/main" id="{405525B9-6BC9-F14C-A61B-4B0F2F1E6ED3}"/>
                </a:ext>
              </a:extLst>
            </p:cNvPr>
            <p:cNvSpPr/>
            <p:nvPr/>
          </p:nvSpPr>
          <p:spPr>
            <a:xfrm>
              <a:off x="2314825" y="6831203"/>
              <a:ext cx="29845" cy="326390"/>
            </a:xfrm>
            <a:custGeom>
              <a:avLst/>
              <a:gdLst/>
              <a:ahLst/>
              <a:cxnLst/>
              <a:rect l="l" t="t" r="r" b="b"/>
              <a:pathLst>
                <a:path w="29844" h="326390">
                  <a:moveTo>
                    <a:pt x="0" y="0"/>
                  </a:moveTo>
                  <a:lnTo>
                    <a:pt x="7658" y="46627"/>
                  </a:lnTo>
                  <a:lnTo>
                    <a:pt x="16029" y="129566"/>
                  </a:lnTo>
                  <a:lnTo>
                    <a:pt x="20203" y="181405"/>
                  </a:lnTo>
                  <a:lnTo>
                    <a:pt x="24222" y="238426"/>
                  </a:lnTo>
                  <a:lnTo>
                    <a:pt x="27975" y="299331"/>
                  </a:lnTo>
                  <a:lnTo>
                    <a:pt x="29383" y="325829"/>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41">
              <a:extLst>
                <a:ext uri="{FF2B5EF4-FFF2-40B4-BE49-F238E27FC236}">
                  <a16:creationId xmlns:a16="http://schemas.microsoft.com/office/drawing/2014/main" id="{B3ED4A1E-2C1F-EB46-B6A4-506EFCFD8AF6}"/>
                </a:ext>
              </a:extLst>
            </p:cNvPr>
            <p:cNvSpPr/>
            <p:nvPr/>
          </p:nvSpPr>
          <p:spPr>
            <a:xfrm>
              <a:off x="1584812" y="6831203"/>
              <a:ext cx="29845" cy="326390"/>
            </a:xfrm>
            <a:custGeom>
              <a:avLst/>
              <a:gdLst/>
              <a:ahLst/>
              <a:cxnLst/>
              <a:rect l="l" t="t" r="r" b="b"/>
              <a:pathLst>
                <a:path w="29844" h="326390">
                  <a:moveTo>
                    <a:pt x="29366" y="0"/>
                  </a:moveTo>
                  <a:lnTo>
                    <a:pt x="21709" y="46627"/>
                  </a:lnTo>
                  <a:lnTo>
                    <a:pt x="13343" y="129566"/>
                  </a:lnTo>
                  <a:lnTo>
                    <a:pt x="9171" y="181405"/>
                  </a:lnTo>
                  <a:lnTo>
                    <a:pt x="5155" y="238426"/>
                  </a:lnTo>
                  <a:lnTo>
                    <a:pt x="1407" y="299331"/>
                  </a:lnTo>
                  <a:lnTo>
                    <a:pt x="0" y="325829"/>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42">
              <a:extLst>
                <a:ext uri="{FF2B5EF4-FFF2-40B4-BE49-F238E27FC236}">
                  <a16:creationId xmlns:a16="http://schemas.microsoft.com/office/drawing/2014/main" id="{63B8C9E6-159D-6249-92DD-3062CBE4EC36}"/>
                </a:ext>
              </a:extLst>
            </p:cNvPr>
            <p:cNvSpPr/>
            <p:nvPr/>
          </p:nvSpPr>
          <p:spPr>
            <a:xfrm>
              <a:off x="1877214" y="6563803"/>
              <a:ext cx="160020" cy="474345"/>
            </a:xfrm>
            <a:custGeom>
              <a:avLst/>
              <a:gdLst/>
              <a:ahLst/>
              <a:cxnLst/>
              <a:rect l="l" t="t" r="r" b="b"/>
              <a:pathLst>
                <a:path w="160019" h="474345">
                  <a:moveTo>
                    <a:pt x="80200" y="0"/>
                  </a:moveTo>
                  <a:lnTo>
                    <a:pt x="0" y="34417"/>
                  </a:lnTo>
                  <a:lnTo>
                    <a:pt x="48285" y="133578"/>
                  </a:lnTo>
                  <a:lnTo>
                    <a:pt x="12678" y="339283"/>
                  </a:lnTo>
                  <a:lnTo>
                    <a:pt x="38335" y="398646"/>
                  </a:lnTo>
                  <a:lnTo>
                    <a:pt x="58300" y="438380"/>
                  </a:lnTo>
                  <a:lnTo>
                    <a:pt x="87894" y="473762"/>
                  </a:lnTo>
                  <a:lnTo>
                    <a:pt x="137945" y="387302"/>
                  </a:lnTo>
                  <a:lnTo>
                    <a:pt x="159817" y="326079"/>
                  </a:lnTo>
                  <a:lnTo>
                    <a:pt x="109651" y="131597"/>
                  </a:lnTo>
                  <a:lnTo>
                    <a:pt x="152717" y="34417"/>
                  </a:lnTo>
                  <a:lnTo>
                    <a:pt x="80200"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4" name="object 43">
              <a:extLst>
                <a:ext uri="{FF2B5EF4-FFF2-40B4-BE49-F238E27FC236}">
                  <a16:creationId xmlns:a16="http://schemas.microsoft.com/office/drawing/2014/main" id="{6FE2248A-8288-D74B-B5C2-DD7CEA12A282}"/>
                </a:ext>
              </a:extLst>
            </p:cNvPr>
            <p:cNvSpPr/>
            <p:nvPr/>
          </p:nvSpPr>
          <p:spPr>
            <a:xfrm>
              <a:off x="1877214" y="6598220"/>
              <a:ext cx="48895" cy="305435"/>
            </a:xfrm>
            <a:custGeom>
              <a:avLst/>
              <a:gdLst/>
              <a:ahLst/>
              <a:cxnLst/>
              <a:rect l="l" t="t" r="r" b="b"/>
              <a:pathLst>
                <a:path w="48894" h="305434">
                  <a:moveTo>
                    <a:pt x="0" y="0"/>
                  </a:moveTo>
                  <a:lnTo>
                    <a:pt x="48285" y="99161"/>
                  </a:lnTo>
                  <a:lnTo>
                    <a:pt x="12678" y="304866"/>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5" name="object 44">
              <a:extLst>
                <a:ext uri="{FF2B5EF4-FFF2-40B4-BE49-F238E27FC236}">
                  <a16:creationId xmlns:a16="http://schemas.microsoft.com/office/drawing/2014/main" id="{72E555FB-D1AA-5741-94DE-846EB28978C3}"/>
                </a:ext>
              </a:extLst>
            </p:cNvPr>
            <p:cNvSpPr/>
            <p:nvPr/>
          </p:nvSpPr>
          <p:spPr>
            <a:xfrm>
              <a:off x="1877214" y="6563803"/>
              <a:ext cx="160020" cy="326390"/>
            </a:xfrm>
            <a:custGeom>
              <a:avLst/>
              <a:gdLst/>
              <a:ahLst/>
              <a:cxnLst/>
              <a:rect l="l" t="t" r="r" b="b"/>
              <a:pathLst>
                <a:path w="160019" h="326390">
                  <a:moveTo>
                    <a:pt x="159817" y="326079"/>
                  </a:moveTo>
                  <a:lnTo>
                    <a:pt x="109651" y="131597"/>
                  </a:lnTo>
                  <a:lnTo>
                    <a:pt x="152717" y="34417"/>
                  </a:lnTo>
                  <a:lnTo>
                    <a:pt x="80200" y="0"/>
                  </a:lnTo>
                  <a:lnTo>
                    <a:pt x="0" y="34417"/>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45">
              <a:extLst>
                <a:ext uri="{FF2B5EF4-FFF2-40B4-BE49-F238E27FC236}">
                  <a16:creationId xmlns:a16="http://schemas.microsoft.com/office/drawing/2014/main" id="{B39F374E-0FD2-5C4A-9064-550375B515E8}"/>
                </a:ext>
              </a:extLst>
            </p:cNvPr>
            <p:cNvSpPr/>
            <p:nvPr/>
          </p:nvSpPr>
          <p:spPr>
            <a:xfrm>
              <a:off x="1765453" y="6529912"/>
              <a:ext cx="383007" cy="108430"/>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7" name="object 46">
              <a:extLst>
                <a:ext uri="{FF2B5EF4-FFF2-40B4-BE49-F238E27FC236}">
                  <a16:creationId xmlns:a16="http://schemas.microsoft.com/office/drawing/2014/main" id="{E7DA0638-D44F-E642-A55E-0FD340FE0155}"/>
                </a:ext>
              </a:extLst>
            </p:cNvPr>
            <p:cNvSpPr/>
            <p:nvPr/>
          </p:nvSpPr>
          <p:spPr>
            <a:xfrm>
              <a:off x="1657636" y="6551465"/>
              <a:ext cx="288925" cy="514984"/>
            </a:xfrm>
            <a:custGeom>
              <a:avLst/>
              <a:gdLst/>
              <a:ahLst/>
              <a:cxnLst/>
              <a:rect l="l" t="t" r="r" b="b"/>
              <a:pathLst>
                <a:path w="288925" h="514984">
                  <a:moveTo>
                    <a:pt x="0" y="0"/>
                  </a:moveTo>
                  <a:lnTo>
                    <a:pt x="0" y="137871"/>
                  </a:lnTo>
                  <a:lnTo>
                    <a:pt x="120370" y="141909"/>
                  </a:lnTo>
                  <a:lnTo>
                    <a:pt x="0" y="245173"/>
                  </a:lnTo>
                  <a:lnTo>
                    <a:pt x="100689" y="370095"/>
                  </a:lnTo>
                  <a:lnTo>
                    <a:pt x="164296" y="439785"/>
                  </a:lnTo>
                  <a:lnTo>
                    <a:pt x="217859" y="479484"/>
                  </a:lnTo>
                  <a:lnTo>
                    <a:pt x="288417" y="514438"/>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8" name="object 47">
              <a:extLst>
                <a:ext uri="{FF2B5EF4-FFF2-40B4-BE49-F238E27FC236}">
                  <a16:creationId xmlns:a16="http://schemas.microsoft.com/office/drawing/2014/main" id="{EAB1E153-B565-2042-97F5-DF432805B39D}"/>
                </a:ext>
              </a:extLst>
            </p:cNvPr>
            <p:cNvSpPr/>
            <p:nvPr/>
          </p:nvSpPr>
          <p:spPr>
            <a:xfrm>
              <a:off x="1986871" y="6542212"/>
              <a:ext cx="277495" cy="515620"/>
            </a:xfrm>
            <a:custGeom>
              <a:avLst/>
              <a:gdLst/>
              <a:ahLst/>
              <a:cxnLst/>
              <a:rect l="l" t="t" r="r" b="b"/>
              <a:pathLst>
                <a:path w="277494" h="515620">
                  <a:moveTo>
                    <a:pt x="277037" y="0"/>
                  </a:moveTo>
                  <a:lnTo>
                    <a:pt x="267106" y="147116"/>
                  </a:lnTo>
                  <a:lnTo>
                    <a:pt x="144360" y="151168"/>
                  </a:lnTo>
                  <a:lnTo>
                    <a:pt x="267106" y="254419"/>
                  </a:lnTo>
                  <a:lnTo>
                    <a:pt x="178736" y="374657"/>
                  </a:lnTo>
                  <a:lnTo>
                    <a:pt x="121456" y="441940"/>
                  </a:lnTo>
                  <a:lnTo>
                    <a:pt x="70224" y="480754"/>
                  </a:lnTo>
                  <a:lnTo>
                    <a:pt x="0" y="515581"/>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48">
              <a:extLst>
                <a:ext uri="{FF2B5EF4-FFF2-40B4-BE49-F238E27FC236}">
                  <a16:creationId xmlns:a16="http://schemas.microsoft.com/office/drawing/2014/main" id="{88C22194-98F7-FB4F-AE16-A6CFDAE35BA2}"/>
                </a:ext>
              </a:extLst>
            </p:cNvPr>
            <p:cNvSpPr/>
            <p:nvPr/>
          </p:nvSpPr>
          <p:spPr>
            <a:xfrm>
              <a:off x="1440840" y="5262498"/>
              <a:ext cx="1032510" cy="1254760"/>
            </a:xfrm>
            <a:custGeom>
              <a:avLst/>
              <a:gdLst/>
              <a:ahLst/>
              <a:cxnLst/>
              <a:rect l="l" t="t" r="r" b="b"/>
              <a:pathLst>
                <a:path w="1032510" h="1254759">
                  <a:moveTo>
                    <a:pt x="516153" y="0"/>
                  </a:moveTo>
                  <a:lnTo>
                    <a:pt x="473824" y="2079"/>
                  </a:lnTo>
                  <a:lnTo>
                    <a:pt x="432436" y="8210"/>
                  </a:lnTo>
                  <a:lnTo>
                    <a:pt x="392123" y="18231"/>
                  </a:lnTo>
                  <a:lnTo>
                    <a:pt x="353018" y="31981"/>
                  </a:lnTo>
                  <a:lnTo>
                    <a:pt x="315253" y="49297"/>
                  </a:lnTo>
                  <a:lnTo>
                    <a:pt x="278962" y="70020"/>
                  </a:lnTo>
                  <a:lnTo>
                    <a:pt x="244276" y="93986"/>
                  </a:lnTo>
                  <a:lnTo>
                    <a:pt x="211330" y="121036"/>
                  </a:lnTo>
                  <a:lnTo>
                    <a:pt x="180256" y="151006"/>
                  </a:lnTo>
                  <a:lnTo>
                    <a:pt x="151187" y="183737"/>
                  </a:lnTo>
                  <a:lnTo>
                    <a:pt x="124255" y="219066"/>
                  </a:lnTo>
                  <a:lnTo>
                    <a:pt x="99594" y="256832"/>
                  </a:lnTo>
                  <a:lnTo>
                    <a:pt x="77337" y="296873"/>
                  </a:lnTo>
                  <a:lnTo>
                    <a:pt x="57616" y="339029"/>
                  </a:lnTo>
                  <a:lnTo>
                    <a:pt x="40565" y="383137"/>
                  </a:lnTo>
                  <a:lnTo>
                    <a:pt x="26316" y="429036"/>
                  </a:lnTo>
                  <a:lnTo>
                    <a:pt x="15002" y="476565"/>
                  </a:lnTo>
                  <a:lnTo>
                    <a:pt x="6756" y="525562"/>
                  </a:lnTo>
                  <a:lnTo>
                    <a:pt x="1711" y="575866"/>
                  </a:lnTo>
                  <a:lnTo>
                    <a:pt x="0" y="627316"/>
                  </a:lnTo>
                  <a:lnTo>
                    <a:pt x="1711" y="693424"/>
                  </a:lnTo>
                  <a:lnTo>
                    <a:pt x="6756" y="755382"/>
                  </a:lnTo>
                  <a:lnTo>
                    <a:pt x="15002" y="813273"/>
                  </a:lnTo>
                  <a:lnTo>
                    <a:pt x="26316" y="867178"/>
                  </a:lnTo>
                  <a:lnTo>
                    <a:pt x="40565" y="917180"/>
                  </a:lnTo>
                  <a:lnTo>
                    <a:pt x="57616" y="963361"/>
                  </a:lnTo>
                  <a:lnTo>
                    <a:pt x="77337" y="1005802"/>
                  </a:lnTo>
                  <a:lnTo>
                    <a:pt x="99594" y="1044586"/>
                  </a:lnTo>
                  <a:lnTo>
                    <a:pt x="124255" y="1079796"/>
                  </a:lnTo>
                  <a:lnTo>
                    <a:pt x="151187" y="1111513"/>
                  </a:lnTo>
                  <a:lnTo>
                    <a:pt x="180256" y="1139819"/>
                  </a:lnTo>
                  <a:lnTo>
                    <a:pt x="211330" y="1164798"/>
                  </a:lnTo>
                  <a:lnTo>
                    <a:pt x="244276" y="1186529"/>
                  </a:lnTo>
                  <a:lnTo>
                    <a:pt x="278962" y="1205097"/>
                  </a:lnTo>
                  <a:lnTo>
                    <a:pt x="315253" y="1220583"/>
                  </a:lnTo>
                  <a:lnTo>
                    <a:pt x="353018" y="1233069"/>
                  </a:lnTo>
                  <a:lnTo>
                    <a:pt x="392123" y="1242637"/>
                  </a:lnTo>
                  <a:lnTo>
                    <a:pt x="432436" y="1249370"/>
                  </a:lnTo>
                  <a:lnTo>
                    <a:pt x="473824" y="1253350"/>
                  </a:lnTo>
                  <a:lnTo>
                    <a:pt x="516153" y="1254658"/>
                  </a:lnTo>
                  <a:lnTo>
                    <a:pt x="556487" y="1253752"/>
                  </a:lnTo>
                  <a:lnTo>
                    <a:pt x="595971" y="1250929"/>
                  </a:lnTo>
                  <a:lnTo>
                    <a:pt x="634492" y="1246036"/>
                  </a:lnTo>
                  <a:lnTo>
                    <a:pt x="671935" y="1238918"/>
                  </a:lnTo>
                  <a:lnTo>
                    <a:pt x="743126" y="1217384"/>
                  </a:lnTo>
                  <a:lnTo>
                    <a:pt x="808626" y="1185089"/>
                  </a:lnTo>
                  <a:lnTo>
                    <a:pt x="867517" y="1140795"/>
                  </a:lnTo>
                  <a:lnTo>
                    <a:pt x="918882" y="1083261"/>
                  </a:lnTo>
                  <a:lnTo>
                    <a:pt x="941455" y="1049143"/>
                  </a:lnTo>
                  <a:lnTo>
                    <a:pt x="961802" y="1011251"/>
                  </a:lnTo>
                  <a:lnTo>
                    <a:pt x="979809" y="969429"/>
                  </a:lnTo>
                  <a:lnTo>
                    <a:pt x="995360" y="923523"/>
                  </a:lnTo>
                  <a:lnTo>
                    <a:pt x="1008341" y="873379"/>
                  </a:lnTo>
                  <a:lnTo>
                    <a:pt x="1018637" y="818841"/>
                  </a:lnTo>
                  <a:lnTo>
                    <a:pt x="1026133" y="759754"/>
                  </a:lnTo>
                  <a:lnTo>
                    <a:pt x="1030715" y="695964"/>
                  </a:lnTo>
                  <a:lnTo>
                    <a:pt x="1032268" y="627316"/>
                  </a:lnTo>
                  <a:lnTo>
                    <a:pt x="1030557" y="575866"/>
                  </a:lnTo>
                  <a:lnTo>
                    <a:pt x="1025513" y="525562"/>
                  </a:lnTo>
                  <a:lnTo>
                    <a:pt x="1017268" y="476565"/>
                  </a:lnTo>
                  <a:lnTo>
                    <a:pt x="1005956" y="429036"/>
                  </a:lnTo>
                  <a:lnTo>
                    <a:pt x="991709" y="383137"/>
                  </a:lnTo>
                  <a:lnTo>
                    <a:pt x="974660" y="339029"/>
                  </a:lnTo>
                  <a:lnTo>
                    <a:pt x="954941" y="296873"/>
                  </a:lnTo>
                  <a:lnTo>
                    <a:pt x="932687" y="256832"/>
                  </a:lnTo>
                  <a:lnTo>
                    <a:pt x="908029" y="219066"/>
                  </a:lnTo>
                  <a:lnTo>
                    <a:pt x="881100" y="183737"/>
                  </a:lnTo>
                  <a:lnTo>
                    <a:pt x="852034" y="151006"/>
                  </a:lnTo>
                  <a:lnTo>
                    <a:pt x="820962" y="121036"/>
                  </a:lnTo>
                  <a:lnTo>
                    <a:pt x="788019" y="93986"/>
                  </a:lnTo>
                  <a:lnTo>
                    <a:pt x="753336" y="70020"/>
                  </a:lnTo>
                  <a:lnTo>
                    <a:pt x="717047" y="49297"/>
                  </a:lnTo>
                  <a:lnTo>
                    <a:pt x="679284" y="31981"/>
                  </a:lnTo>
                  <a:lnTo>
                    <a:pt x="640180" y="18231"/>
                  </a:lnTo>
                  <a:lnTo>
                    <a:pt x="599869" y="8210"/>
                  </a:lnTo>
                  <a:lnTo>
                    <a:pt x="558482" y="2079"/>
                  </a:lnTo>
                  <a:lnTo>
                    <a:pt x="51615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49">
              <a:extLst>
                <a:ext uri="{FF2B5EF4-FFF2-40B4-BE49-F238E27FC236}">
                  <a16:creationId xmlns:a16="http://schemas.microsoft.com/office/drawing/2014/main" id="{AA75093E-9D14-A844-9894-551B491986BE}"/>
                </a:ext>
              </a:extLst>
            </p:cNvPr>
            <p:cNvSpPr/>
            <p:nvPr/>
          </p:nvSpPr>
          <p:spPr>
            <a:xfrm>
              <a:off x="2351331" y="5913509"/>
              <a:ext cx="267335" cy="299720"/>
            </a:xfrm>
            <a:custGeom>
              <a:avLst/>
              <a:gdLst/>
              <a:ahLst/>
              <a:cxnLst/>
              <a:rect l="l" t="t" r="r" b="b"/>
              <a:pathLst>
                <a:path w="267335" h="299720">
                  <a:moveTo>
                    <a:pt x="159841" y="0"/>
                  </a:moveTo>
                  <a:lnTo>
                    <a:pt x="117809" y="7228"/>
                  </a:lnTo>
                  <a:lnTo>
                    <a:pt x="71666" y="28668"/>
                  </a:lnTo>
                  <a:lnTo>
                    <a:pt x="0" y="295558"/>
                  </a:lnTo>
                  <a:lnTo>
                    <a:pt x="54751" y="299640"/>
                  </a:lnTo>
                  <a:lnTo>
                    <a:pt x="104976" y="294621"/>
                  </a:lnTo>
                  <a:lnTo>
                    <a:pt x="149882" y="281482"/>
                  </a:lnTo>
                  <a:lnTo>
                    <a:pt x="188675" y="261201"/>
                  </a:lnTo>
                  <a:lnTo>
                    <a:pt x="220562" y="234760"/>
                  </a:lnTo>
                  <a:lnTo>
                    <a:pt x="244750" y="203136"/>
                  </a:lnTo>
                  <a:lnTo>
                    <a:pt x="260444" y="167310"/>
                  </a:lnTo>
                  <a:lnTo>
                    <a:pt x="266852" y="128261"/>
                  </a:lnTo>
                  <a:lnTo>
                    <a:pt x="263153" y="85334"/>
                  </a:lnTo>
                  <a:lnTo>
                    <a:pt x="249418" y="49650"/>
                  </a:lnTo>
                  <a:lnTo>
                    <a:pt x="226831" y="22604"/>
                  </a:lnTo>
                  <a:lnTo>
                    <a:pt x="196577" y="5590"/>
                  </a:lnTo>
                  <a:lnTo>
                    <a:pt x="159841"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50">
              <a:extLst>
                <a:ext uri="{FF2B5EF4-FFF2-40B4-BE49-F238E27FC236}">
                  <a16:creationId xmlns:a16="http://schemas.microsoft.com/office/drawing/2014/main" id="{8AD01919-8F1A-F14F-8018-3C508A1E4431}"/>
                </a:ext>
              </a:extLst>
            </p:cNvPr>
            <p:cNvSpPr/>
            <p:nvPr/>
          </p:nvSpPr>
          <p:spPr>
            <a:xfrm>
              <a:off x="1295229" y="5933519"/>
              <a:ext cx="267335" cy="299720"/>
            </a:xfrm>
            <a:custGeom>
              <a:avLst/>
              <a:gdLst/>
              <a:ahLst/>
              <a:cxnLst/>
              <a:rect l="l" t="t" r="r" b="b"/>
              <a:pathLst>
                <a:path w="267334" h="299720">
                  <a:moveTo>
                    <a:pt x="107018" y="0"/>
                  </a:moveTo>
                  <a:lnTo>
                    <a:pt x="40040" y="22604"/>
                  </a:lnTo>
                  <a:lnTo>
                    <a:pt x="3711" y="85334"/>
                  </a:lnTo>
                  <a:lnTo>
                    <a:pt x="0" y="128261"/>
                  </a:lnTo>
                  <a:lnTo>
                    <a:pt x="6416" y="167310"/>
                  </a:lnTo>
                  <a:lnTo>
                    <a:pt x="22118" y="203136"/>
                  </a:lnTo>
                  <a:lnTo>
                    <a:pt x="46312" y="234760"/>
                  </a:lnTo>
                  <a:lnTo>
                    <a:pt x="78203" y="261201"/>
                  </a:lnTo>
                  <a:lnTo>
                    <a:pt x="116999" y="281482"/>
                  </a:lnTo>
                  <a:lnTo>
                    <a:pt x="161905" y="294621"/>
                  </a:lnTo>
                  <a:lnTo>
                    <a:pt x="212129" y="299640"/>
                  </a:lnTo>
                  <a:lnTo>
                    <a:pt x="266877" y="295558"/>
                  </a:lnTo>
                  <a:lnTo>
                    <a:pt x="195173" y="28668"/>
                  </a:lnTo>
                  <a:lnTo>
                    <a:pt x="149040" y="7228"/>
                  </a:lnTo>
                  <a:lnTo>
                    <a:pt x="107018"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51">
              <a:extLst>
                <a:ext uri="{FF2B5EF4-FFF2-40B4-BE49-F238E27FC236}">
                  <a16:creationId xmlns:a16="http://schemas.microsoft.com/office/drawing/2014/main" id="{5FAAEFE4-1F07-624F-9409-D295167B320C}"/>
                </a:ext>
              </a:extLst>
            </p:cNvPr>
            <p:cNvSpPr/>
            <p:nvPr/>
          </p:nvSpPr>
          <p:spPr>
            <a:xfrm>
              <a:off x="2203947" y="6062094"/>
              <a:ext cx="191071" cy="121208"/>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52">
              <a:extLst>
                <a:ext uri="{FF2B5EF4-FFF2-40B4-BE49-F238E27FC236}">
                  <a16:creationId xmlns:a16="http://schemas.microsoft.com/office/drawing/2014/main" id="{5BF93723-AEF4-D742-B438-3AF6264B91B6}"/>
                </a:ext>
              </a:extLst>
            </p:cNvPr>
            <p:cNvSpPr/>
            <p:nvPr/>
          </p:nvSpPr>
          <p:spPr>
            <a:xfrm>
              <a:off x="1530709" y="6083351"/>
              <a:ext cx="191071" cy="121208"/>
            </a:xfrm>
            <a:prstGeom prst="rect">
              <a:avLst/>
            </a:prstGeom>
            <a:blipFill>
              <a:blip r:embed="rId9"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53">
              <a:extLst>
                <a:ext uri="{FF2B5EF4-FFF2-40B4-BE49-F238E27FC236}">
                  <a16:creationId xmlns:a16="http://schemas.microsoft.com/office/drawing/2014/main" id="{8AE08D58-F1D5-C842-8319-E228E28EB2E0}"/>
                </a:ext>
              </a:extLst>
            </p:cNvPr>
            <p:cNvSpPr/>
            <p:nvPr/>
          </p:nvSpPr>
          <p:spPr>
            <a:xfrm>
              <a:off x="1337918" y="5019559"/>
              <a:ext cx="1183640" cy="939800"/>
            </a:xfrm>
            <a:custGeom>
              <a:avLst/>
              <a:gdLst/>
              <a:ahLst/>
              <a:cxnLst/>
              <a:rect l="l" t="t" r="r" b="b"/>
              <a:pathLst>
                <a:path w="1183639" h="939800">
                  <a:moveTo>
                    <a:pt x="392253" y="52806"/>
                  </a:move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lnTo>
                    <a:pt x="162371" y="758659"/>
                  </a:lnTo>
                  <a:lnTo>
                    <a:pt x="352502" y="512940"/>
                  </a:lnTo>
                  <a:lnTo>
                    <a:pt x="730940" y="512940"/>
                  </a:lnTo>
                  <a:lnTo>
                    <a:pt x="726238" y="500913"/>
                  </a:lnTo>
                  <a:lnTo>
                    <a:pt x="1161660" y="500913"/>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7"/>
                  </a:lnTo>
                  <a:lnTo>
                    <a:pt x="796224" y="177697"/>
                  </a:lnTo>
                  <a:lnTo>
                    <a:pt x="800947" y="166192"/>
                  </a:lnTo>
                  <a:lnTo>
                    <a:pt x="418466" y="166192"/>
                  </a:lnTo>
                  <a:lnTo>
                    <a:pt x="392253" y="52806"/>
                  </a:lnTo>
                  <a:close/>
                </a:path>
                <a:path w="1183639" h="939800">
                  <a:moveTo>
                    <a:pt x="1161660" y="500913"/>
                  </a:moveTo>
                  <a:lnTo>
                    <a:pt x="726238" y="500913"/>
                  </a:lnTo>
                  <a:lnTo>
                    <a:pt x="897326" y="587698"/>
                  </a:lnTo>
                  <a:lnTo>
                    <a:pt x="991612" y="643978"/>
                  </a:lnTo>
                  <a:lnTo>
                    <a:pt x="1042629" y="694373"/>
                  </a:lnTo>
                  <a:lnTo>
                    <a:pt x="1083908" y="763498"/>
                  </a:lnTo>
                  <a:lnTo>
                    <a:pt x="1092011" y="926706"/>
                  </a:lnTo>
                  <a:lnTo>
                    <a:pt x="1100719" y="907101"/>
                  </a:lnTo>
                  <a:lnTo>
                    <a:pt x="1109341" y="896456"/>
                  </a:lnTo>
                  <a:lnTo>
                    <a:pt x="1123023" y="891071"/>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1660" y="500913"/>
                  </a:lnTo>
                  <a:close/>
                </a:path>
                <a:path w="1183639" h="939800">
                  <a:moveTo>
                    <a:pt x="730940" y="512940"/>
                  </a:moveTo>
                  <a:lnTo>
                    <a:pt x="352502" y="512940"/>
                  </a:lnTo>
                  <a:lnTo>
                    <a:pt x="781648" y="642645"/>
                  </a:lnTo>
                  <a:lnTo>
                    <a:pt x="730940" y="512940"/>
                  </a:lnTo>
                  <a:close/>
                </a:path>
                <a:path w="1183639" h="939800">
                  <a:moveTo>
                    <a:pt x="648946" y="0"/>
                  </a:moveTo>
                  <a:lnTo>
                    <a:pt x="418466" y="166192"/>
                  </a:lnTo>
                  <a:lnTo>
                    <a:pt x="800947" y="166192"/>
                  </a:lnTo>
                  <a:lnTo>
                    <a:pt x="809997" y="144145"/>
                  </a:lnTo>
                  <a:lnTo>
                    <a:pt x="627191" y="144145"/>
                  </a:lnTo>
                  <a:lnTo>
                    <a:pt x="648946" y="0"/>
                  </a:lnTo>
                  <a:close/>
                </a:path>
                <a:path w="1183639" h="939800">
                  <a:moveTo>
                    <a:pt x="827546" y="101396"/>
                  </a:moveTo>
                  <a:lnTo>
                    <a:pt x="627191" y="144145"/>
                  </a:lnTo>
                  <a:lnTo>
                    <a:pt x="809997" y="144145"/>
                  </a:lnTo>
                  <a:lnTo>
                    <a:pt x="827546" y="101396"/>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54">
              <a:extLst>
                <a:ext uri="{FF2B5EF4-FFF2-40B4-BE49-F238E27FC236}">
                  <a16:creationId xmlns:a16="http://schemas.microsoft.com/office/drawing/2014/main" id="{0EE78F78-C041-3140-ABAD-EBC26ECB20A7}"/>
                </a:ext>
              </a:extLst>
            </p:cNvPr>
            <p:cNvSpPr/>
            <p:nvPr/>
          </p:nvSpPr>
          <p:spPr>
            <a:xfrm>
              <a:off x="1391534" y="5296858"/>
              <a:ext cx="1023619" cy="237490"/>
            </a:xfrm>
            <a:custGeom>
              <a:avLst/>
              <a:gdLst/>
              <a:ahLst/>
              <a:cxnLst/>
              <a:rect l="l" t="t" r="r" b="b"/>
              <a:pathLst>
                <a:path w="1023619" h="237489">
                  <a:moveTo>
                    <a:pt x="115418" y="53542"/>
                  </a:moveTo>
                  <a:lnTo>
                    <a:pt x="3307" y="155360"/>
                  </a:lnTo>
                  <a:lnTo>
                    <a:pt x="0" y="161423"/>
                  </a:lnTo>
                  <a:lnTo>
                    <a:pt x="350934" y="224577"/>
                  </a:lnTo>
                  <a:lnTo>
                    <a:pt x="620294" y="237035"/>
                  </a:lnTo>
                  <a:lnTo>
                    <a:pt x="855531" y="174918"/>
                  </a:lnTo>
                  <a:lnTo>
                    <a:pt x="1000108" y="107469"/>
                  </a:lnTo>
                  <a:lnTo>
                    <a:pt x="566525" y="107469"/>
                  </a:lnTo>
                  <a:lnTo>
                    <a:pt x="352742" y="97339"/>
                  </a:lnTo>
                  <a:lnTo>
                    <a:pt x="115418" y="53542"/>
                  </a:lnTo>
                  <a:close/>
                </a:path>
                <a:path w="1023619" h="237489">
                  <a:moveTo>
                    <a:pt x="914117" y="0"/>
                  </a:moveTo>
                  <a:lnTo>
                    <a:pt x="767298" y="59485"/>
                  </a:lnTo>
                  <a:lnTo>
                    <a:pt x="566525" y="107469"/>
                  </a:lnTo>
                  <a:lnTo>
                    <a:pt x="1000108" y="107469"/>
                  </a:lnTo>
                  <a:lnTo>
                    <a:pt x="1023251" y="96673"/>
                  </a:lnTo>
                  <a:lnTo>
                    <a:pt x="1008550" y="80209"/>
                  </a:lnTo>
                  <a:lnTo>
                    <a:pt x="968987" y="42649"/>
                  </a:lnTo>
                  <a:lnTo>
                    <a:pt x="928394" y="9821"/>
                  </a:lnTo>
                  <a:lnTo>
                    <a:pt x="914117"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55">
              <a:extLst>
                <a:ext uri="{FF2B5EF4-FFF2-40B4-BE49-F238E27FC236}">
                  <a16:creationId xmlns:a16="http://schemas.microsoft.com/office/drawing/2014/main" id="{6B559670-3F22-EB41-8A8B-E1B944DEEC07}"/>
                </a:ext>
              </a:extLst>
            </p:cNvPr>
            <p:cNvSpPr/>
            <p:nvPr/>
          </p:nvSpPr>
          <p:spPr>
            <a:xfrm>
              <a:off x="2048259" y="5262498"/>
              <a:ext cx="259079" cy="248920"/>
            </a:xfrm>
            <a:custGeom>
              <a:avLst/>
              <a:gdLst/>
              <a:ahLst/>
              <a:cxnLst/>
              <a:rect l="l" t="t" r="r" b="b"/>
              <a:pathLst>
                <a:path w="259080" h="248920">
                  <a:moveTo>
                    <a:pt x="0" y="0"/>
                  </a:moveTo>
                  <a:lnTo>
                    <a:pt x="108587" y="50559"/>
                  </a:lnTo>
                  <a:lnTo>
                    <a:pt x="171756" y="93341"/>
                  </a:lnTo>
                  <a:lnTo>
                    <a:pt x="213782" y="151683"/>
                  </a:lnTo>
                  <a:lnTo>
                    <a:pt x="258940" y="24892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56">
              <a:extLst>
                <a:ext uri="{FF2B5EF4-FFF2-40B4-BE49-F238E27FC236}">
                  <a16:creationId xmlns:a16="http://schemas.microsoft.com/office/drawing/2014/main" id="{A4D141B1-4FA3-DA47-BAE6-DFF2B411CE26}"/>
                </a:ext>
              </a:extLst>
            </p:cNvPr>
            <p:cNvSpPr/>
            <p:nvPr/>
          </p:nvSpPr>
          <p:spPr>
            <a:xfrm>
              <a:off x="1928644" y="5305631"/>
              <a:ext cx="202565" cy="215900"/>
            </a:xfrm>
            <a:custGeom>
              <a:avLst/>
              <a:gdLst/>
              <a:ahLst/>
              <a:cxnLst/>
              <a:rect l="l" t="t" r="r" b="b"/>
              <a:pathLst>
                <a:path w="202564" h="215900">
                  <a:moveTo>
                    <a:pt x="0" y="0"/>
                  </a:moveTo>
                  <a:lnTo>
                    <a:pt x="69937" y="25702"/>
                  </a:lnTo>
                  <a:lnTo>
                    <a:pt x="114350" y="56745"/>
                  </a:lnTo>
                  <a:lnTo>
                    <a:pt x="152229" y="113355"/>
                  </a:lnTo>
                  <a:lnTo>
                    <a:pt x="202565" y="21576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57">
              <a:extLst>
                <a:ext uri="{FF2B5EF4-FFF2-40B4-BE49-F238E27FC236}">
                  <a16:creationId xmlns:a16="http://schemas.microsoft.com/office/drawing/2014/main" id="{BB3B3FD8-A58F-B24E-B567-DA878819217B}"/>
                </a:ext>
              </a:extLst>
            </p:cNvPr>
            <p:cNvSpPr/>
            <p:nvPr/>
          </p:nvSpPr>
          <p:spPr>
            <a:xfrm>
              <a:off x="1547059" y="5318918"/>
              <a:ext cx="143510" cy="269240"/>
            </a:xfrm>
            <a:custGeom>
              <a:avLst/>
              <a:gdLst/>
              <a:ahLst/>
              <a:cxnLst/>
              <a:rect l="l" t="t" r="r" b="b"/>
              <a:pathLst>
                <a:path w="143510" h="269239">
                  <a:moveTo>
                    <a:pt x="143357" y="0"/>
                  </a:moveTo>
                  <a:lnTo>
                    <a:pt x="75145" y="68651"/>
                  </a:lnTo>
                  <a:lnTo>
                    <a:pt x="37474" y="119540"/>
                  </a:lnTo>
                  <a:lnTo>
                    <a:pt x="16906" y="177870"/>
                  </a:lnTo>
                  <a:lnTo>
                    <a:pt x="0" y="268846"/>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58">
              <a:extLst>
                <a:ext uri="{FF2B5EF4-FFF2-40B4-BE49-F238E27FC236}">
                  <a16:creationId xmlns:a16="http://schemas.microsoft.com/office/drawing/2014/main" id="{42EAF1CD-043A-D345-8855-6726AB67825C}"/>
                </a:ext>
              </a:extLst>
            </p:cNvPr>
            <p:cNvSpPr/>
            <p:nvPr/>
          </p:nvSpPr>
          <p:spPr>
            <a:xfrm>
              <a:off x="1337918" y="5019559"/>
              <a:ext cx="1183640" cy="939800"/>
            </a:xfrm>
            <a:custGeom>
              <a:avLst/>
              <a:gdLst/>
              <a:ahLst/>
              <a:cxnLst/>
              <a:rect l="l" t="t" r="r" b="b"/>
              <a:pathLst>
                <a:path w="1183639" h="939800">
                  <a:moveTo>
                    <a:pt x="172848" y="939495"/>
                  </a:moveTo>
                  <a:lnTo>
                    <a:pt x="162371" y="758659"/>
                  </a:lnTo>
                  <a:lnTo>
                    <a:pt x="352502" y="512940"/>
                  </a:lnTo>
                  <a:lnTo>
                    <a:pt x="781648" y="642645"/>
                  </a:lnTo>
                  <a:lnTo>
                    <a:pt x="726238" y="500913"/>
                  </a:lnTo>
                  <a:lnTo>
                    <a:pt x="897326" y="587698"/>
                  </a:lnTo>
                  <a:lnTo>
                    <a:pt x="991612" y="643978"/>
                  </a:lnTo>
                  <a:lnTo>
                    <a:pt x="1042629" y="694373"/>
                  </a:lnTo>
                  <a:lnTo>
                    <a:pt x="1083908" y="763498"/>
                  </a:lnTo>
                  <a:lnTo>
                    <a:pt x="1092011" y="926706"/>
                  </a:lnTo>
                  <a:lnTo>
                    <a:pt x="1095140" y="918760"/>
                  </a:lnTo>
                  <a:lnTo>
                    <a:pt x="1101902" y="912001"/>
                  </a:lnTo>
                  <a:lnTo>
                    <a:pt x="1117444" y="902730"/>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7"/>
                  </a:lnTo>
                  <a:lnTo>
                    <a:pt x="796224" y="177697"/>
                  </a:lnTo>
                  <a:lnTo>
                    <a:pt x="809134" y="146277"/>
                  </a:lnTo>
                  <a:lnTo>
                    <a:pt x="821820" y="115359"/>
                  </a:lnTo>
                  <a:lnTo>
                    <a:pt x="827546" y="101396"/>
                  </a:lnTo>
                  <a:lnTo>
                    <a:pt x="627191" y="144145"/>
                  </a:lnTo>
                  <a:lnTo>
                    <a:pt x="648946" y="0"/>
                  </a:lnTo>
                  <a:lnTo>
                    <a:pt x="418466" y="166192"/>
                  </a:lnTo>
                  <a:lnTo>
                    <a:pt x="392253" y="52806"/>
                  </a:ln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close/>
                </a:path>
              </a:pathLst>
            </a:custGeom>
            <a:ln w="29870">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59">
              <a:extLst>
                <a:ext uri="{FF2B5EF4-FFF2-40B4-BE49-F238E27FC236}">
                  <a16:creationId xmlns:a16="http://schemas.microsoft.com/office/drawing/2014/main" id="{FD21FCA1-BDDD-7E46-9C6D-22FC2AA20687}"/>
                </a:ext>
              </a:extLst>
            </p:cNvPr>
            <p:cNvSpPr/>
            <p:nvPr/>
          </p:nvSpPr>
          <p:spPr>
            <a:xfrm>
              <a:off x="2125352" y="5858520"/>
              <a:ext cx="137871" cy="167576"/>
            </a:xfrm>
            <a:prstGeom prst="rect">
              <a:avLst/>
            </a:prstGeom>
            <a:blipFill>
              <a:blip r:embed="rId10"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60">
              <a:extLst>
                <a:ext uri="{FF2B5EF4-FFF2-40B4-BE49-F238E27FC236}">
                  <a16:creationId xmlns:a16="http://schemas.microsoft.com/office/drawing/2014/main" id="{668E6BF5-9784-2E4E-B708-FF5E9E7D28D1}"/>
                </a:ext>
              </a:extLst>
            </p:cNvPr>
            <p:cNvSpPr/>
            <p:nvPr/>
          </p:nvSpPr>
          <p:spPr>
            <a:xfrm>
              <a:off x="1667035" y="5868643"/>
              <a:ext cx="137833" cy="167576"/>
            </a:xfrm>
            <a:prstGeom prst="rect">
              <a:avLst/>
            </a:prstGeom>
            <a:blipFill>
              <a:blip r:embed="rId11"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61">
              <a:extLst>
                <a:ext uri="{FF2B5EF4-FFF2-40B4-BE49-F238E27FC236}">
                  <a16:creationId xmlns:a16="http://schemas.microsoft.com/office/drawing/2014/main" id="{59875C3C-FDB0-C34E-BC54-BCCE908C9142}"/>
                </a:ext>
              </a:extLst>
            </p:cNvPr>
            <p:cNvSpPr/>
            <p:nvPr/>
          </p:nvSpPr>
          <p:spPr>
            <a:xfrm>
              <a:off x="1970900" y="6011496"/>
              <a:ext cx="22225" cy="168275"/>
            </a:xfrm>
            <a:custGeom>
              <a:avLst/>
              <a:gdLst/>
              <a:ahLst/>
              <a:cxnLst/>
              <a:rect l="l" t="t" r="r" b="b"/>
              <a:pathLst>
                <a:path w="22225" h="168275">
                  <a:moveTo>
                    <a:pt x="2197" y="0"/>
                  </a:moveTo>
                  <a:lnTo>
                    <a:pt x="21742" y="145516"/>
                  </a:lnTo>
                  <a:lnTo>
                    <a:pt x="0" y="167716"/>
                  </a:lnTo>
                </a:path>
              </a:pathLst>
            </a:custGeom>
            <a:ln w="29870">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62">
              <a:extLst>
                <a:ext uri="{FF2B5EF4-FFF2-40B4-BE49-F238E27FC236}">
                  <a16:creationId xmlns:a16="http://schemas.microsoft.com/office/drawing/2014/main" id="{0BF5B7C6-68B0-A146-A294-022AD3FFFFFE}"/>
                </a:ext>
              </a:extLst>
            </p:cNvPr>
            <p:cNvSpPr/>
            <p:nvPr/>
          </p:nvSpPr>
          <p:spPr>
            <a:xfrm>
              <a:off x="1831653" y="6306807"/>
              <a:ext cx="263525" cy="67945"/>
            </a:xfrm>
            <a:custGeom>
              <a:avLst/>
              <a:gdLst/>
              <a:ahLst/>
              <a:cxnLst/>
              <a:rect l="l" t="t" r="r" b="b"/>
              <a:pathLst>
                <a:path w="263525" h="67945">
                  <a:moveTo>
                    <a:pt x="0" y="0"/>
                  </a:moveTo>
                  <a:lnTo>
                    <a:pt x="15457" y="39104"/>
                  </a:lnTo>
                  <a:lnTo>
                    <a:pt x="34269" y="59185"/>
                  </a:lnTo>
                  <a:lnTo>
                    <a:pt x="68728" y="66583"/>
                  </a:lnTo>
                  <a:lnTo>
                    <a:pt x="131127" y="67640"/>
                  </a:lnTo>
                  <a:lnTo>
                    <a:pt x="198776" y="57071"/>
                  </a:lnTo>
                  <a:lnTo>
                    <a:pt x="238909" y="33820"/>
                  </a:lnTo>
                  <a:lnTo>
                    <a:pt x="258139" y="10568"/>
                  </a:lnTo>
                  <a:lnTo>
                    <a:pt x="263080" y="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63">
              <a:extLst>
                <a:ext uri="{FF2B5EF4-FFF2-40B4-BE49-F238E27FC236}">
                  <a16:creationId xmlns:a16="http://schemas.microsoft.com/office/drawing/2014/main" id="{B2D23281-C65E-D94F-A5EE-B26EC835062A}"/>
                </a:ext>
              </a:extLst>
            </p:cNvPr>
            <p:cNvSpPr/>
            <p:nvPr/>
          </p:nvSpPr>
          <p:spPr>
            <a:xfrm>
              <a:off x="1715842" y="5722084"/>
              <a:ext cx="92710" cy="20320"/>
            </a:xfrm>
            <a:custGeom>
              <a:avLst/>
              <a:gdLst/>
              <a:ahLst/>
              <a:cxnLst/>
              <a:rect l="l" t="t" r="r" b="b"/>
              <a:pathLst>
                <a:path w="92710" h="20320">
                  <a:moveTo>
                    <a:pt x="0" y="19740"/>
                  </a:moveTo>
                  <a:lnTo>
                    <a:pt x="14851" y="8351"/>
                  </a:lnTo>
                  <a:lnTo>
                    <a:pt x="38885" y="0"/>
                  </a:lnTo>
                  <a:lnTo>
                    <a:pt x="66642" y="1518"/>
                  </a:lnTo>
                  <a:lnTo>
                    <a:pt x="92659"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64">
              <a:extLst>
                <a:ext uri="{FF2B5EF4-FFF2-40B4-BE49-F238E27FC236}">
                  <a16:creationId xmlns:a16="http://schemas.microsoft.com/office/drawing/2014/main" id="{3EA05F38-6075-5E4A-91C0-F775D9EDE1FA}"/>
                </a:ext>
              </a:extLst>
            </p:cNvPr>
            <p:cNvSpPr/>
            <p:nvPr/>
          </p:nvSpPr>
          <p:spPr>
            <a:xfrm>
              <a:off x="2104818" y="5711732"/>
              <a:ext cx="92710" cy="20320"/>
            </a:xfrm>
            <a:custGeom>
              <a:avLst/>
              <a:gdLst/>
              <a:ahLst/>
              <a:cxnLst/>
              <a:rect l="l" t="t" r="r" b="b"/>
              <a:pathLst>
                <a:path w="92710" h="20320">
                  <a:moveTo>
                    <a:pt x="92659" y="19740"/>
                  </a:moveTo>
                  <a:lnTo>
                    <a:pt x="77806" y="8351"/>
                  </a:lnTo>
                  <a:lnTo>
                    <a:pt x="53768" y="0"/>
                  </a:lnTo>
                  <a:lnTo>
                    <a:pt x="26011" y="1518"/>
                  </a:lnTo>
                  <a:lnTo>
                    <a:pt x="0"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66" name="object 5">
            <a:extLst>
              <a:ext uri="{FF2B5EF4-FFF2-40B4-BE49-F238E27FC236}">
                <a16:creationId xmlns:a16="http://schemas.microsoft.com/office/drawing/2014/main" id="{7AD2D29E-7609-4F6C-8D66-05566AEB8F1A}"/>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7" name="object 6">
            <a:extLst>
              <a:ext uri="{FF2B5EF4-FFF2-40B4-BE49-F238E27FC236}">
                <a16:creationId xmlns:a16="http://schemas.microsoft.com/office/drawing/2014/main" id="{078F14C6-F446-4813-886F-C621CDA2B77C}"/>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もしもケガや病気をしてしまったら</a:t>
            </a:r>
          </a:p>
        </p:txBody>
      </p:sp>
      <p:sp>
        <p:nvSpPr>
          <p:cNvPr id="7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3" name="テキスト ボックス 72"/>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8">
            <a:extLst>
              <a:ext uri="{FF2B5EF4-FFF2-40B4-BE49-F238E27FC236}">
                <a16:creationId xmlns:a16="http://schemas.microsoft.com/office/drawing/2014/main" id="{927E44C2-0A2B-6148-B71C-609AB6DD410D}"/>
              </a:ext>
            </a:extLst>
          </p:cNvPr>
          <p:cNvSpPr/>
          <p:nvPr/>
        </p:nvSpPr>
        <p:spPr>
          <a:xfrm>
            <a:off x="666057" y="5431580"/>
            <a:ext cx="9155943" cy="1410916"/>
          </a:xfrm>
          <a:prstGeom prst="roundRect">
            <a:avLst>
              <a:gd name="adj" fmla="val 12190"/>
            </a:avLst>
          </a:prstGeom>
          <a:noFill/>
          <a:ln w="15875">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5">
            <a:extLst>
              <a:ext uri="{FF2B5EF4-FFF2-40B4-BE49-F238E27FC236}">
                <a16:creationId xmlns:a16="http://schemas.microsoft.com/office/drawing/2014/main" id="{6599A59D-1BB3-D644-B1B5-DBBA1ADDA048}"/>
              </a:ext>
            </a:extLst>
          </p:cNvPr>
          <p:cNvSpPr txBox="1"/>
          <p:nvPr/>
        </p:nvSpPr>
        <p:spPr>
          <a:xfrm>
            <a:off x="892909" y="5587814"/>
            <a:ext cx="9281608" cy="1110658"/>
          </a:xfrm>
          <a:prstGeom prst="rect">
            <a:avLst/>
          </a:prstGeom>
        </p:spPr>
        <p:txBody>
          <a:bodyPr vert="horz" wrap="square" lIns="0" tIns="16162" rIns="0" bIns="0" rtlCol="0">
            <a:spAutoFit/>
          </a:bodyPr>
          <a:lstStyle/>
          <a:p>
            <a:pPr marL="11972" defTabSz="862005">
              <a:spcBef>
                <a:spcPts val="127"/>
              </a:spcBef>
              <a:defRPr/>
            </a:pPr>
            <a:r>
              <a:rPr sz="1603" dirty="0">
                <a:solidFill>
                  <a:prstClr val="black"/>
                </a:solidFill>
                <a:latin typeface="HGMaruGothicMPRO" panose="020F0600000000000000" pitchFamily="34" charset="-128"/>
                <a:ea typeface="HGMaruGothicMPRO" panose="020F0600000000000000" pitchFamily="34" charset="-128"/>
                <a:cs typeface="A-OTF Shin Maru Go Pro"/>
              </a:rPr>
              <a:t>・</a:t>
            </a:r>
            <a:r>
              <a:rPr sz="1603" dirty="0">
                <a:solidFill>
                  <a:srgbClr val="FF0000"/>
                </a:solidFill>
                <a:latin typeface="HGMaruGothicMPRO" panose="020F0600000000000000" pitchFamily="34" charset="-128"/>
                <a:ea typeface="HGMaruGothicMPRO" panose="020F0600000000000000" pitchFamily="34" charset="-128"/>
                <a:cs typeface="A-OTF Shin Maru Go Pro"/>
              </a:rPr>
              <a:t>　</a:t>
            </a:r>
            <a:r>
              <a:rPr sz="1603" dirty="0">
                <a:solidFill>
                  <a:prstClr val="black"/>
                </a:solidFill>
                <a:latin typeface="HGMaruGothicMPRO" panose="020F0600000000000000" pitchFamily="34" charset="-128"/>
                <a:ea typeface="HGMaruGothicMPRO" panose="020F0600000000000000" pitchFamily="34" charset="-128"/>
                <a:cs typeface="A-OTF Shin Maru Go Pro"/>
              </a:rPr>
              <a:t>アルバイト、パートタイマーなど身分にかかわらず、</a:t>
            </a:r>
            <a:r>
              <a:rPr lang="ja-JP" altLang="en-US" sz="1603" dirty="0">
                <a:solidFill>
                  <a:prstClr val="black"/>
                </a:solidFill>
                <a:latin typeface="HGMaruGothicMPRO" panose="020F0600000000000000" pitchFamily="34" charset="-128"/>
                <a:ea typeface="HGMaruGothicMPRO" panose="020F0600000000000000" pitchFamily="34" charset="-128"/>
                <a:cs typeface="A-OTF Shin Maru Go Pro"/>
              </a:rPr>
              <a:t>原則として全ての</a:t>
            </a:r>
            <a:r>
              <a:rPr sz="1603" dirty="0">
                <a:solidFill>
                  <a:prstClr val="black"/>
                </a:solidFill>
                <a:latin typeface="HGMaruGothicMPRO" panose="020F0600000000000000" pitchFamily="34" charset="-128"/>
                <a:ea typeface="HGMaruGothicMPRO" panose="020F0600000000000000" pitchFamily="34" charset="-128"/>
                <a:cs typeface="A-OTF Shin Maru Go Pro"/>
              </a:rPr>
              <a:t>労働者が対象です。</a:t>
            </a:r>
          </a:p>
          <a:p>
            <a:pPr marL="11972" defTabSz="862005">
              <a:spcBef>
                <a:spcPts val="61"/>
              </a:spcBef>
              <a:defRPr/>
            </a:pPr>
            <a:r>
              <a:rPr sz="1603" dirty="0">
                <a:solidFill>
                  <a:prstClr val="black"/>
                </a:solidFill>
                <a:latin typeface="HGMaruGothicMPRO" panose="020F0600000000000000" pitchFamily="34" charset="-128"/>
                <a:ea typeface="HGMaruGothicMPRO" panose="020F0600000000000000" pitchFamily="34" charset="-128"/>
                <a:cs typeface="A-OTF Shin Maru Go Pro"/>
              </a:rPr>
              <a:t>・　保険料の自己負担はありません</a:t>
            </a:r>
            <a:r>
              <a:rPr lang="en-US" sz="1603" dirty="0">
                <a:solidFill>
                  <a:prstClr val="black"/>
                </a:solidFill>
                <a:latin typeface="HGMaruGothicMPRO" panose="020F0600000000000000" pitchFamily="34" charset="-128"/>
                <a:ea typeface="HGMaruGothicMPRO" panose="020F0600000000000000" pitchFamily="34" charset="-128"/>
                <a:cs typeface="A-OTF Shin Maru Go Pro"/>
              </a:rPr>
              <a:t>(</a:t>
            </a:r>
            <a:r>
              <a:rPr sz="1603" dirty="0">
                <a:solidFill>
                  <a:prstClr val="black"/>
                </a:solidFill>
                <a:latin typeface="HGMaruGothicMPRO" panose="020F0600000000000000" pitchFamily="34" charset="-128"/>
                <a:ea typeface="HGMaruGothicMPRO" panose="020F0600000000000000" pitchFamily="34" charset="-128"/>
                <a:cs typeface="A-OTF Shin Maru Go Pro"/>
              </a:rPr>
              <a:t>事業主全額負担</a:t>
            </a:r>
            <a:r>
              <a:rPr lang="en-US" altLang="ja-JP" sz="1603" dirty="0">
                <a:solidFill>
                  <a:prstClr val="black"/>
                </a:solidFill>
                <a:latin typeface="HGMaruGothicMPRO" panose="020F0600000000000000" pitchFamily="34" charset="-128"/>
                <a:ea typeface="HGMaruGothicMPRO" panose="020F0600000000000000" pitchFamily="34" charset="-128"/>
                <a:cs typeface="A-OTF Shin Maru Go Pro"/>
              </a:rPr>
              <a:t>)</a:t>
            </a:r>
            <a:endParaRPr sz="1603" dirty="0">
              <a:solidFill>
                <a:prstClr val="black"/>
              </a:solidFill>
              <a:latin typeface="HGMaruGothicMPRO" panose="020F0600000000000000" pitchFamily="34" charset="-128"/>
              <a:ea typeface="HGMaruGothicMPRO" panose="020F0600000000000000" pitchFamily="34" charset="-128"/>
              <a:cs typeface="A-OTF Shin Maru Go Pro"/>
            </a:endParaRPr>
          </a:p>
          <a:p>
            <a:pPr marL="63453" defTabSz="862005">
              <a:lnSpc>
                <a:spcPts val="1781"/>
              </a:lnSpc>
              <a:spcBef>
                <a:spcPts val="1200"/>
              </a:spcBef>
              <a:defRPr/>
            </a:pPr>
            <a:r>
              <a:rPr sz="1400" dirty="0">
                <a:solidFill>
                  <a:prstClr val="black"/>
                </a:solidFill>
                <a:latin typeface="HGMaruGothicMPRO" panose="020F0600000000000000" pitchFamily="34" charset="-128"/>
                <a:ea typeface="HGMaruGothicMPRO" panose="020F0600000000000000" pitchFamily="34" charset="-128"/>
                <a:cs typeface="A-OTF Shin Maru Go Pro"/>
              </a:rPr>
              <a:t>詳しくは･･厚生労働省『労災保険給付の概要』</a:t>
            </a:r>
          </a:p>
          <a:p>
            <a:pPr marL="63453" defTabSz="862005">
              <a:lnSpc>
                <a:spcPts val="1781"/>
              </a:lnSpc>
              <a:defRPr/>
            </a:pPr>
            <a:r>
              <a:rPr lang="en-US" sz="1400" dirty="0">
                <a:solidFill>
                  <a:prstClr val="black"/>
                </a:solidFill>
                <a:latin typeface="HGMaruGothicMPRO" panose="020F0600000000000000" pitchFamily="34" charset="-128"/>
                <a:ea typeface="HGMaruGothicMPRO" panose="020F0600000000000000" pitchFamily="34" charset="-128"/>
                <a:cs typeface="A-OTF Shin Maru Go Pro"/>
              </a:rPr>
              <a:t>https://www.mhlw.go.jp/new-info/kobetu/roudou/gyousei/rousai/040325-12.html</a:t>
            </a:r>
          </a:p>
        </p:txBody>
      </p:sp>
      <p:sp>
        <p:nvSpPr>
          <p:cNvPr id="5" name="object 6">
            <a:extLst>
              <a:ext uri="{FF2B5EF4-FFF2-40B4-BE49-F238E27FC236}">
                <a16:creationId xmlns:a16="http://schemas.microsoft.com/office/drawing/2014/main" id="{4771F11A-02D8-B54F-A47A-D2ACB080D10C}"/>
              </a:ext>
            </a:extLst>
          </p:cNvPr>
          <p:cNvSpPr txBox="1"/>
          <p:nvPr/>
        </p:nvSpPr>
        <p:spPr>
          <a:xfrm>
            <a:off x="439492" y="1535884"/>
            <a:ext cx="9831002" cy="1152182"/>
          </a:xfrm>
          <a:prstGeom prst="rect">
            <a:avLst/>
          </a:prstGeom>
        </p:spPr>
        <p:txBody>
          <a:bodyPr vert="horz" wrap="square" lIns="0" tIns="11374" rIns="0" bIns="0" rtlCol="0">
            <a:spAutoFit/>
          </a:bodyPr>
          <a:lstStyle/>
          <a:p>
            <a:pPr marL="123315" marR="4789" defTabSz="862005">
              <a:lnSpc>
                <a:spcPct val="128499"/>
              </a:lnSpc>
              <a:spcBef>
                <a:spcPts val="90"/>
              </a:spcBef>
              <a:defRPr/>
            </a:pPr>
            <a:r>
              <a:rPr sz="1744" dirty="0">
                <a:solidFill>
                  <a:srgbClr val="FF0000"/>
                </a:solidFill>
                <a:latin typeface="HGMaruGothicMPRO" panose="020F0600000000000000" pitchFamily="34" charset="-128"/>
                <a:ea typeface="HGMaruGothicMPRO" panose="020F0600000000000000" pitchFamily="34" charset="-128"/>
                <a:cs typeface="A-OTF Shin Maru Go Pro"/>
              </a:rPr>
              <a:t>　</a:t>
            </a:r>
            <a:r>
              <a:rPr sz="1697" dirty="0">
                <a:solidFill>
                  <a:prstClr val="black"/>
                </a:solidFill>
                <a:latin typeface="HGMaruGothicMPRO" panose="020F0600000000000000" pitchFamily="34" charset="-128"/>
                <a:ea typeface="HGMaruGothicMPRO" panose="020F0600000000000000" pitchFamily="34" charset="-128"/>
                <a:cs typeface="A-OTF Shin Maru Go Pro"/>
              </a:rPr>
              <a:t>労働者が仕事が原因でケガや病気をした場合は、労災保険により、ケガや病気の治療や、働けない期間の休業補償が受けられます。</a:t>
            </a:r>
            <a:r>
              <a:rPr lang="en-US" sz="1697" dirty="0">
                <a:solidFill>
                  <a:prstClr val="black"/>
                </a:solidFill>
                <a:latin typeface="HGMaruGothicMPRO" panose="020F0600000000000000" pitchFamily="34" charset="-128"/>
                <a:ea typeface="HGMaruGothicMPRO" panose="020F0600000000000000" pitchFamily="34" charset="-128"/>
                <a:cs typeface="A-OTF Shin Maru Go Pro"/>
              </a:rPr>
              <a:t>(</a:t>
            </a:r>
            <a:r>
              <a:rPr sz="1697" dirty="0">
                <a:solidFill>
                  <a:prstClr val="black"/>
                </a:solidFill>
                <a:latin typeface="HGMaruGothicMPRO" panose="020F0600000000000000" pitchFamily="34" charset="-128"/>
                <a:ea typeface="HGMaruGothicMPRO" panose="020F0600000000000000" pitchFamily="34" charset="-128"/>
                <a:cs typeface="A-OTF Shin Maru Go Pro"/>
              </a:rPr>
              <a:t>労働者災害補償保険法第7条</a:t>
            </a:r>
            <a:r>
              <a:rPr lang="en-US" altLang="ja-JP" sz="1697" dirty="0">
                <a:solidFill>
                  <a:prstClr val="black"/>
                </a:solidFill>
                <a:latin typeface="HGMaruGothicMPRO" panose="020F0600000000000000" pitchFamily="34" charset="-128"/>
                <a:ea typeface="HGMaruGothicMPRO" panose="020F0600000000000000" pitchFamily="34" charset="-128"/>
                <a:cs typeface="A-OTF Shin Maru Go Pro"/>
              </a:rPr>
              <a:t>)</a:t>
            </a:r>
            <a:endParaRPr sz="1697"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spcBef>
                <a:spcPts val="1768"/>
              </a:spcBef>
              <a:defRPr/>
            </a:pPr>
            <a:r>
              <a:rPr lang="ja-JP" altLang="en-US" sz="1508" b="1" dirty="0">
                <a:solidFill>
                  <a:prstClr val="black"/>
                </a:solidFill>
                <a:latin typeface="HGMaruGothicMPRO" panose="020F0600000000000000" pitchFamily="34" charset="-128"/>
                <a:ea typeface="HGMaruGothicMPRO" panose="020F0600000000000000" pitchFamily="34" charset="-128"/>
                <a:cs typeface="ShinMGoPro-DeBold"/>
              </a:rPr>
              <a:t>　</a:t>
            </a:r>
            <a:r>
              <a:rPr sz="1508" b="1" dirty="0">
                <a:solidFill>
                  <a:prstClr val="black"/>
                </a:solidFill>
                <a:latin typeface="HGMaruGothicMPRO" panose="020F0600000000000000" pitchFamily="34" charset="-128"/>
                <a:ea typeface="HGMaruGothicMPRO" panose="020F0600000000000000" pitchFamily="34" charset="-128"/>
                <a:cs typeface="ShinMGoPro-DeBold"/>
              </a:rPr>
              <a:t>【仕事中</a:t>
            </a:r>
            <a:r>
              <a:rPr lang="en-US" sz="1508" b="1" dirty="0">
                <a:solidFill>
                  <a:prstClr val="black"/>
                </a:solidFill>
                <a:latin typeface="HGMaruGothicMPRO" panose="020F0600000000000000" pitchFamily="34" charset="-128"/>
                <a:ea typeface="HGMaruGothicMPRO" panose="020F0600000000000000" pitchFamily="34" charset="-128"/>
                <a:cs typeface="ShinMGoPro-DeBold"/>
              </a:rPr>
              <a:t>(</a:t>
            </a:r>
            <a:r>
              <a:rPr lang="ja-JP" altLang="en-US" sz="1508" b="1" dirty="0">
                <a:solidFill>
                  <a:prstClr val="black"/>
                </a:solidFill>
                <a:latin typeface="HGMaruGothicMPRO" panose="020F0600000000000000" pitchFamily="34" charset="-128"/>
                <a:ea typeface="HGMaruGothicMPRO" panose="020F0600000000000000" pitchFamily="34" charset="-128"/>
                <a:cs typeface="ShinMGoPro-DeBold"/>
              </a:rPr>
              <a:t>業務災害</a:t>
            </a:r>
            <a:r>
              <a:rPr lang="en-US" altLang="ja-JP" sz="1508" b="1" dirty="0">
                <a:solidFill>
                  <a:prstClr val="black"/>
                </a:solidFill>
                <a:latin typeface="HGMaruGothicMPRO" panose="020F0600000000000000" pitchFamily="34" charset="-128"/>
                <a:ea typeface="HGMaruGothicMPRO" panose="020F0600000000000000" pitchFamily="34" charset="-128"/>
                <a:cs typeface="ShinMGoPro-DeBold"/>
              </a:rPr>
              <a:t>)</a:t>
            </a:r>
            <a:r>
              <a:rPr sz="1508" b="1" dirty="0">
                <a:solidFill>
                  <a:prstClr val="black"/>
                </a:solidFill>
                <a:latin typeface="HGMaruGothicMPRO" panose="020F0600000000000000" pitchFamily="34" charset="-128"/>
                <a:ea typeface="HGMaruGothicMPRO" panose="020F0600000000000000" pitchFamily="34" charset="-128"/>
                <a:cs typeface="ShinMGoPro-DeBold"/>
              </a:rPr>
              <a:t>・通勤途中</a:t>
            </a:r>
            <a:r>
              <a:rPr lang="en-US" sz="1508" b="1" dirty="0">
                <a:solidFill>
                  <a:prstClr val="black"/>
                </a:solidFill>
                <a:latin typeface="HGMaruGothicMPRO" panose="020F0600000000000000" pitchFamily="34" charset="-128"/>
                <a:ea typeface="HGMaruGothicMPRO" panose="020F0600000000000000" pitchFamily="34" charset="-128"/>
                <a:cs typeface="ShinMGoPro-DeBold"/>
              </a:rPr>
              <a:t>(</a:t>
            </a:r>
            <a:r>
              <a:rPr lang="ja-JP" altLang="en-US" sz="1508" b="1" dirty="0">
                <a:solidFill>
                  <a:prstClr val="black"/>
                </a:solidFill>
                <a:latin typeface="HGMaruGothicMPRO" panose="020F0600000000000000" pitchFamily="34" charset="-128"/>
                <a:ea typeface="HGMaruGothicMPRO" panose="020F0600000000000000" pitchFamily="34" charset="-128"/>
                <a:cs typeface="ShinMGoPro-DeBold"/>
              </a:rPr>
              <a:t>通勤災害</a:t>
            </a:r>
            <a:r>
              <a:rPr lang="en-US" altLang="ja-JP" sz="1508" b="1" dirty="0">
                <a:solidFill>
                  <a:prstClr val="black"/>
                </a:solidFill>
                <a:latin typeface="HGMaruGothicMPRO" panose="020F0600000000000000" pitchFamily="34" charset="-128"/>
                <a:ea typeface="HGMaruGothicMPRO" panose="020F0600000000000000" pitchFamily="34" charset="-128"/>
                <a:cs typeface="ShinMGoPro-DeBold"/>
              </a:rPr>
              <a:t>)</a:t>
            </a:r>
            <a:r>
              <a:rPr sz="1508" b="1" dirty="0">
                <a:solidFill>
                  <a:prstClr val="black"/>
                </a:solidFill>
                <a:latin typeface="HGMaruGothicMPRO" panose="020F0600000000000000" pitchFamily="34" charset="-128"/>
                <a:ea typeface="HGMaruGothicMPRO" panose="020F0600000000000000" pitchFamily="34" charset="-128"/>
                <a:cs typeface="ShinMGoPro-DeBold"/>
              </a:rPr>
              <a:t>にケガや病気をしてしまったら】次のような給付が受けられます</a:t>
            </a:r>
            <a:endParaRPr sz="150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5">
            <a:extLst>
              <a:ext uri="{FF2B5EF4-FFF2-40B4-BE49-F238E27FC236}">
                <a16:creationId xmlns:a16="http://schemas.microsoft.com/office/drawing/2014/main" id="{835440C8-24CB-46AB-84D9-B5B0C0816C37}"/>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D546133E-EDB5-4CAE-94D6-82E2C34AD601}"/>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「労災保険」</a:t>
            </a:r>
          </a:p>
        </p:txBody>
      </p:sp>
      <p:sp>
        <p:nvSpPr>
          <p:cNvPr id="13"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graphicFrame>
        <p:nvGraphicFramePr>
          <p:cNvPr id="3" name="object 11">
            <a:extLst>
              <a:ext uri="{FF2B5EF4-FFF2-40B4-BE49-F238E27FC236}">
                <a16:creationId xmlns:a16="http://schemas.microsoft.com/office/drawing/2014/main" id="{2C1AF0F3-061D-CA60-F86F-3F385FE77DCD}"/>
              </a:ext>
            </a:extLst>
          </p:cNvPr>
          <p:cNvGraphicFramePr>
            <a:graphicFrameLocks noGrp="1"/>
          </p:cNvGraphicFramePr>
          <p:nvPr>
            <p:extLst>
              <p:ext uri="{D42A27DB-BD31-4B8C-83A1-F6EECF244321}">
                <p14:modId xmlns:p14="http://schemas.microsoft.com/office/powerpoint/2010/main" val="876779076"/>
              </p:ext>
            </p:extLst>
          </p:nvPr>
        </p:nvGraphicFramePr>
        <p:xfrm>
          <a:off x="666057" y="2812812"/>
          <a:ext cx="9048442" cy="2253763"/>
        </p:xfrm>
        <a:graphic>
          <a:graphicData uri="http://schemas.openxmlformats.org/drawingml/2006/table">
            <a:tbl>
              <a:tblPr firstRow="1" bandRow="1">
                <a:tableStyleId>{2D5ABB26-0587-4C30-8999-92F81FD0307C}</a:tableStyleId>
              </a:tblPr>
              <a:tblGrid>
                <a:gridCol w="2203952">
                  <a:extLst>
                    <a:ext uri="{9D8B030D-6E8A-4147-A177-3AD203B41FA5}">
                      <a16:colId xmlns:a16="http://schemas.microsoft.com/office/drawing/2014/main" val="20000"/>
                    </a:ext>
                  </a:extLst>
                </a:gridCol>
                <a:gridCol w="6844490">
                  <a:extLst>
                    <a:ext uri="{9D8B030D-6E8A-4147-A177-3AD203B41FA5}">
                      <a16:colId xmlns:a16="http://schemas.microsoft.com/office/drawing/2014/main" val="20001"/>
                    </a:ext>
                  </a:extLst>
                </a:gridCol>
              </a:tblGrid>
              <a:tr h="473145">
                <a:tc>
                  <a:txBody>
                    <a:bodyPr/>
                    <a:lstStyle/>
                    <a:p>
                      <a:pPr marL="188595" algn="ctr">
                        <a:lnSpc>
                          <a:spcPct val="100000"/>
                        </a:lnSpc>
                        <a:spcBef>
                          <a:spcPts val="98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保険給付</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一部抜粋</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17985"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179705" algn="ctr">
                        <a:lnSpc>
                          <a:spcPct val="100000"/>
                        </a:lnSpc>
                        <a:spcBef>
                          <a:spcPts val="98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給付の内容</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17985"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443047">
                <a:tc>
                  <a:txBody>
                    <a:bodyPr/>
                    <a:lstStyle/>
                    <a:p>
                      <a:pPr marL="0" algn="ctr">
                        <a:lnSpc>
                          <a:spcPct val="100000"/>
                        </a:lnSpc>
                        <a:spcBef>
                          <a:spcPts val="77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療養</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6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9270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9705">
                        <a:lnSpc>
                          <a:spcPct val="100000"/>
                        </a:lnSpc>
                        <a:spcBef>
                          <a:spcPts val="120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必要な</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療養</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が受けられる</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原則として</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自己負担なし</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9270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655542">
                <a:tc>
                  <a:txBody>
                    <a:bodyPr/>
                    <a:lstStyle/>
                    <a:p>
                      <a:pPr marL="0" algn="ctr">
                        <a:lnSpc>
                          <a:spcPct val="100000"/>
                        </a:lnSpc>
                        <a:spcBef>
                          <a:spcPts val="1675"/>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休業</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6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201659"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9705" marR="198755">
                        <a:lnSpc>
                          <a:spcPct val="109400"/>
                        </a:lnSpc>
                        <a:spcBef>
                          <a:spcPts val="120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ケガや病気で休業し、賃金を受けられない場合、休業4日目から</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平均</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賃金</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に相当する</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8割</a:t>
                      </a:r>
                      <a:r>
                        <a:rPr lang="en-US" altLang="ja-JP"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特別支給金も含む</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29497"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682029">
                <a:tc>
                  <a:txBody>
                    <a:bodyPr/>
                    <a:lstStyle/>
                    <a:p>
                      <a:pPr marL="0" algn="ctr">
                        <a:lnSpc>
                          <a:spcPct val="100000"/>
                        </a:lnSpc>
                        <a:spcBef>
                          <a:spcPts val="181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障害</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6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217913"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79705" marR="333375">
                        <a:lnSpc>
                          <a:spcPct val="109400"/>
                        </a:lnSpc>
                        <a:spcBef>
                          <a:spcPts val="1200"/>
                        </a:spcBef>
                      </a:pP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傷病が治癒した</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後</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に</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も</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なお障害等級に該当する障害が残</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ったとき</a:t>
                      </a:r>
                      <a:b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br>
                      <a:r>
                        <a:rPr sz="1600" spc="0" dirty="0">
                          <a:solidFill>
                            <a:srgbClr val="231F20"/>
                          </a:solidFill>
                          <a:latin typeface="HGMaruGothicMPRO" panose="020F0600000000000000" pitchFamily="34" charset="-128"/>
                          <a:ea typeface="HGMaruGothicMPRO" panose="020F0600000000000000" pitchFamily="34" charset="-128"/>
                          <a:cs typeface="A-OTF Shin Maru Go Pro"/>
                        </a:rPr>
                        <a:t>1級～ 7級　年金の支給 ／ 8級～ 14級　一時金の支給</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45750"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0288F4DA-62BD-4344-99C2-5338EF24BBAA}"/>
              </a:ext>
            </a:extLst>
          </p:cNvPr>
          <p:cNvSpPr txBox="1"/>
          <p:nvPr/>
        </p:nvSpPr>
        <p:spPr>
          <a:xfrm>
            <a:off x="775899" y="1456118"/>
            <a:ext cx="8943148" cy="1358044"/>
          </a:xfrm>
          <a:prstGeom prst="rect">
            <a:avLst/>
          </a:prstGeom>
        </p:spPr>
        <p:txBody>
          <a:bodyPr vert="horz" wrap="square" lIns="0" tIns="10775" rIns="0" bIns="0" rtlCol="0">
            <a:spAutoFit/>
          </a:bodyPr>
          <a:lstStyle/>
          <a:p>
            <a:pPr marL="115533" marR="4789" defTabSz="862005">
              <a:lnSpc>
                <a:spcPct val="132500"/>
              </a:lnSpc>
              <a:spcBef>
                <a:spcPts val="85"/>
              </a:spcBef>
              <a:defRPr/>
            </a:pPr>
            <a:r>
              <a:rPr sz="1838" dirty="0">
                <a:solidFill>
                  <a:srgbClr val="FF0000"/>
                </a:solidFill>
                <a:latin typeface="HGMaruGothicMPRO" panose="020F0600000000000000" pitchFamily="34" charset="-128"/>
                <a:ea typeface="HGMaruGothicMPRO" panose="020F0600000000000000" pitchFamily="34" charset="-128"/>
                <a:cs typeface="A-OTF Shin Maru Go Pro"/>
              </a:rPr>
              <a:t>　</a:t>
            </a:r>
            <a:r>
              <a:rPr sz="1838" dirty="0">
                <a:solidFill>
                  <a:prstClr val="black"/>
                </a:solidFill>
                <a:latin typeface="HGMaruGothicMPRO" panose="020F0600000000000000" pitchFamily="34" charset="-128"/>
                <a:ea typeface="HGMaruGothicMPRO" panose="020F0600000000000000" pitchFamily="34" charset="-128"/>
                <a:cs typeface="A-OTF Shin Maru Go Pro"/>
              </a:rPr>
              <a:t>仕事以外のケガや病気にかかった場合は、加入している健康保険の給付を受けることができます。</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a:t>
            </a:r>
            <a:r>
              <a:rPr sz="1838" dirty="0">
                <a:solidFill>
                  <a:prstClr val="black"/>
                </a:solidFill>
                <a:latin typeface="HGMaruGothicMPRO" panose="020F0600000000000000" pitchFamily="34" charset="-128"/>
                <a:ea typeface="HGMaruGothicMPRO" panose="020F0600000000000000" pitchFamily="34" charset="-128"/>
                <a:cs typeface="A-OTF Shin Maru Go Pro"/>
              </a:rPr>
              <a:t>健康保険法第52条</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a:t>
            </a:r>
            <a:endParaRPr sz="1838"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14"/>
              </a:spcBef>
              <a:defRPr/>
            </a:pPr>
            <a:endParaRPr sz="2262" dirty="0">
              <a:solidFill>
                <a:srgbClr val="FF0000"/>
              </a:solidFill>
              <a:latin typeface="HGMaruGothicMPRO" panose="020F0600000000000000" pitchFamily="34" charset="-128"/>
              <a:ea typeface="HGMaruGothicMPRO" panose="020F0600000000000000" pitchFamily="34" charset="-128"/>
              <a:cs typeface="Times New Roman"/>
            </a:endParaRPr>
          </a:p>
          <a:p>
            <a:pPr marL="11972" defTabSz="862005">
              <a:spcBef>
                <a:spcPts val="5"/>
              </a:spcBef>
              <a:defRPr/>
            </a:pPr>
            <a:r>
              <a:rPr sz="1603" b="1" dirty="0">
                <a:solidFill>
                  <a:prstClr val="black"/>
                </a:solidFill>
                <a:latin typeface="HGMaruGothicMPRO" panose="020F0600000000000000" pitchFamily="34" charset="-128"/>
                <a:ea typeface="HGMaruGothicMPRO" panose="020F0600000000000000" pitchFamily="34" charset="-128"/>
                <a:cs typeface="ShinMGoPro-DeBold"/>
              </a:rPr>
              <a:t>【健康保険の給付】</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18C0D629-49B4-4BE2-A6D0-4DD5CFAB652A}"/>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8ACDDAB-16A4-4379-82B4-9E8C246DE2EC}"/>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「健康保険」</a:t>
            </a:r>
          </a:p>
        </p:txBody>
      </p:sp>
      <p:sp>
        <p:nvSpPr>
          <p:cNvPr id="11"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graphicFrame>
        <p:nvGraphicFramePr>
          <p:cNvPr id="2" name="object 8">
            <a:extLst>
              <a:ext uri="{FF2B5EF4-FFF2-40B4-BE49-F238E27FC236}">
                <a16:creationId xmlns:a16="http://schemas.microsoft.com/office/drawing/2014/main" id="{DB7D7D6A-B0B8-F81A-664C-F1E536E1C91F}"/>
              </a:ext>
            </a:extLst>
          </p:cNvPr>
          <p:cNvGraphicFramePr>
            <a:graphicFrameLocks noGrp="1"/>
          </p:cNvGraphicFramePr>
          <p:nvPr>
            <p:extLst>
              <p:ext uri="{D42A27DB-BD31-4B8C-83A1-F6EECF244321}">
                <p14:modId xmlns:p14="http://schemas.microsoft.com/office/powerpoint/2010/main" val="907217516"/>
              </p:ext>
            </p:extLst>
          </p:nvPr>
        </p:nvGraphicFramePr>
        <p:xfrm>
          <a:off x="875041" y="2966049"/>
          <a:ext cx="8983848" cy="3493474"/>
        </p:xfrm>
        <a:graphic>
          <a:graphicData uri="http://schemas.openxmlformats.org/drawingml/2006/table">
            <a:tbl>
              <a:tblPr firstRow="1" bandRow="1">
                <a:tableStyleId>{2D5ABB26-0587-4C30-8999-92F81FD0307C}</a:tableStyleId>
              </a:tblPr>
              <a:tblGrid>
                <a:gridCol w="2455032">
                  <a:extLst>
                    <a:ext uri="{9D8B030D-6E8A-4147-A177-3AD203B41FA5}">
                      <a16:colId xmlns:a16="http://schemas.microsoft.com/office/drawing/2014/main" val="20000"/>
                    </a:ext>
                  </a:extLst>
                </a:gridCol>
                <a:gridCol w="6528816">
                  <a:extLst>
                    <a:ext uri="{9D8B030D-6E8A-4147-A177-3AD203B41FA5}">
                      <a16:colId xmlns:a16="http://schemas.microsoft.com/office/drawing/2014/main" val="20001"/>
                    </a:ext>
                  </a:extLst>
                </a:gridCol>
              </a:tblGrid>
              <a:tr h="478720">
                <a:tc>
                  <a:txBody>
                    <a:bodyPr/>
                    <a:lstStyle/>
                    <a:p>
                      <a:pPr marL="0" algn="ctr">
                        <a:lnSpc>
                          <a:spcPct val="100000"/>
                        </a:lnSpc>
                        <a:spcBef>
                          <a:spcPts val="0"/>
                        </a:spcBef>
                      </a:pPr>
                      <a:r>
                        <a:rPr sz="1600" b="1" spc="0" dirty="0">
                          <a:solidFill>
                            <a:srgbClr val="231F20"/>
                          </a:solidFill>
                          <a:latin typeface="HGMaruGothicMPRO" panose="020F0600000000000000" pitchFamily="34" charset="-128"/>
                          <a:ea typeface="HGMaruGothicMPRO" panose="020F0600000000000000" pitchFamily="34" charset="-128"/>
                          <a:cs typeface="ShinMGoPro-DeBold"/>
                        </a:rPr>
                        <a:t>保険給付</a:t>
                      </a:r>
                      <a:r>
                        <a:rPr lang="en-US" sz="1600" b="1" spc="0" dirty="0">
                          <a:solidFill>
                            <a:srgbClr val="231F20"/>
                          </a:solidFill>
                          <a:latin typeface="HGMaruGothicMPRO" panose="020F0600000000000000" pitchFamily="34" charset="-128"/>
                          <a:ea typeface="HGMaruGothicMPRO" panose="020F0600000000000000" pitchFamily="34" charset="-128"/>
                          <a:cs typeface="ShinMGoPro-DeBold"/>
                        </a:rPr>
                        <a:t>(</a:t>
                      </a:r>
                      <a:r>
                        <a:rPr sz="1600" b="1" spc="0" dirty="0">
                          <a:solidFill>
                            <a:srgbClr val="231F20"/>
                          </a:solidFill>
                          <a:latin typeface="HGMaruGothicMPRO" panose="020F0600000000000000" pitchFamily="34" charset="-128"/>
                          <a:ea typeface="HGMaruGothicMPRO" panose="020F0600000000000000" pitchFamily="34" charset="-128"/>
                          <a:cs typeface="ShinMGoPro-DeBold"/>
                        </a:rPr>
                        <a:t>一部抜粋</a:t>
                      </a:r>
                      <a:r>
                        <a:rPr lang="en-US" sz="1600" b="1" spc="0" dirty="0">
                          <a:solidFill>
                            <a:srgbClr val="231F20"/>
                          </a:solidFill>
                          <a:latin typeface="HGMaruGothicMPRO" panose="020F0600000000000000" pitchFamily="34" charset="-128"/>
                          <a:ea typeface="HGMaruGothicMPRO" panose="020F0600000000000000" pitchFamily="34" charset="-128"/>
                          <a:cs typeface="ShinMGoPro-DeBold"/>
                        </a:rPr>
                        <a:t>)</a:t>
                      </a:r>
                      <a:r>
                        <a:rPr sz="1600" b="1" spc="0" dirty="0">
                          <a:solidFill>
                            <a:srgbClr val="231F20"/>
                          </a:solidFill>
                          <a:latin typeface="HGMaruGothicMPRO" panose="020F0600000000000000" pitchFamily="34" charset="-128"/>
                          <a:ea typeface="HGMaruGothicMPRO" panose="020F0600000000000000" pitchFamily="34" charset="-128"/>
                          <a:cs typeface="ShinMGoPro-DeBold"/>
                        </a:rPr>
                        <a:t> </a:t>
                      </a:r>
                      <a:endParaRPr sz="1600" spc="0" dirty="0">
                        <a:latin typeface="HGMaruGothicMPRO" panose="020F0600000000000000" pitchFamily="34" charset="-128"/>
                        <a:ea typeface="HGMaruGothicMPRO" panose="020F0600000000000000" pitchFamily="34" charset="-128"/>
                        <a:cs typeface="ShinMGoPro-DeBold"/>
                      </a:endParaRPr>
                    </a:p>
                  </a:txBody>
                  <a:tcPr marL="0" marR="0" marT="118518"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600" b="1" spc="0" dirty="0">
                          <a:solidFill>
                            <a:srgbClr val="231F20"/>
                          </a:solidFill>
                          <a:latin typeface="HGMaruGothicMPRO" panose="020F0600000000000000" pitchFamily="34" charset="-128"/>
                          <a:ea typeface="HGMaruGothicMPRO" panose="020F0600000000000000" pitchFamily="34" charset="-128"/>
                          <a:cs typeface="ShinMGoPro-DeBold"/>
                        </a:rPr>
                        <a:t>給付の内容</a:t>
                      </a:r>
                      <a:endParaRPr sz="1600" spc="0" dirty="0">
                        <a:latin typeface="HGMaruGothicMPRO" panose="020F0600000000000000" pitchFamily="34" charset="-128"/>
                        <a:ea typeface="HGMaruGothicMPRO" panose="020F0600000000000000" pitchFamily="34" charset="-128"/>
                        <a:cs typeface="ShinMGoPro-DeBold"/>
                      </a:endParaRPr>
                    </a:p>
                  </a:txBody>
                  <a:tcPr marL="0" marR="0" marT="118518"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523679">
                <a:tc>
                  <a:txBody>
                    <a:bodyPr/>
                    <a:lstStyle/>
                    <a:p>
                      <a:pPr marL="0" algn="ctr">
                        <a:lnSpc>
                          <a:spcPct val="100000"/>
                        </a:lnSpc>
                        <a:spcBef>
                          <a:spcPts val="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療養の給付</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6810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48920">
                        <a:lnSpc>
                          <a:spcPct val="100000"/>
                        </a:lnSpc>
                        <a:spcBef>
                          <a:spcPts val="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必要な治療が受けられる。</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原則として自己負担3割</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6810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1027807">
                <a:tc>
                  <a:txBody>
                    <a:bodyPr/>
                    <a:lstStyle/>
                    <a:p>
                      <a:pPr marL="0" algn="ctr">
                        <a:lnSpc>
                          <a:spcPct val="100000"/>
                        </a:lnSpc>
                        <a:spcBef>
                          <a:spcPts val="0"/>
                        </a:spcBef>
                      </a:pP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傷病手当金</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5443"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48920" algn="l">
                        <a:lnSpc>
                          <a:spcPct val="100000"/>
                        </a:lnSpc>
                        <a:spcBef>
                          <a:spcPts val="0"/>
                        </a:spcBef>
                      </a:pPr>
                      <a:r>
                        <a:rPr sz="1600" spc="0" dirty="0">
                          <a:solidFill>
                            <a:schemeClr val="tx1"/>
                          </a:solidFill>
                          <a:latin typeface="HGMaruGothicMPRO" panose="020F0600000000000000" pitchFamily="34" charset="-128"/>
                          <a:ea typeface="HGMaruGothicMPRO" panose="020F0600000000000000" pitchFamily="34" charset="-128"/>
                          <a:cs typeface="A-OTF Shin Maru Go Pro"/>
                        </a:rPr>
                        <a:t>業務外のケガや病気で賃金を受けられない場合、休業4日目から</a:t>
                      </a:r>
                      <a:endParaRPr lang="en-US" sz="1600" spc="0" dirty="0">
                        <a:solidFill>
                          <a:schemeClr val="tx1"/>
                        </a:solidFill>
                        <a:latin typeface="HGMaruGothicMPRO" panose="020F0600000000000000" pitchFamily="34" charset="-128"/>
                        <a:ea typeface="HGMaruGothicMPRO" panose="020F0600000000000000" pitchFamily="34" charset="-128"/>
                        <a:cs typeface="A-OTF Shin Maru Go Pro"/>
                      </a:endParaRPr>
                    </a:p>
                    <a:p>
                      <a:pPr marL="248920" algn="l">
                        <a:lnSpc>
                          <a:spcPct val="100000"/>
                        </a:lnSpc>
                        <a:spcBef>
                          <a:spcPts val="0"/>
                        </a:spcBef>
                      </a:pPr>
                      <a:r>
                        <a:rPr sz="1600" spc="0" dirty="0" err="1">
                          <a:solidFill>
                            <a:schemeClr val="tx1"/>
                          </a:solidFill>
                          <a:latin typeface="HGMaruGothicMPRO" panose="020F0600000000000000" pitchFamily="34" charset="-128"/>
                          <a:ea typeface="HGMaruGothicMPRO" panose="020F0600000000000000" pitchFamily="34" charset="-128"/>
                          <a:cs typeface="A-OTF Shin Maru Go Pro"/>
                        </a:rPr>
                        <a:t>概ね休業前の賃金の</a:t>
                      </a: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３分の２</a:t>
                      </a:r>
                      <a:r>
                        <a:rPr sz="1600" spc="0" dirty="0" err="1">
                          <a:solidFill>
                            <a:schemeClr val="tx1"/>
                          </a:solidFill>
                          <a:latin typeface="HGMaruGothicMPRO" panose="020F0600000000000000" pitchFamily="34" charset="-128"/>
                          <a:ea typeface="HGMaruGothicMPRO" panose="020F0600000000000000" pitchFamily="34" charset="-128"/>
                          <a:cs typeface="A-OTF Shin Maru Go Pro"/>
                        </a:rPr>
                        <a:t>相当額を</a:t>
                      </a: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支給開始日から通算して</a:t>
                      </a:r>
                      <a:endParaRPr lang="en-US" altLang="ja-JP" sz="1600" spc="0" dirty="0">
                        <a:solidFill>
                          <a:schemeClr val="tx1"/>
                        </a:solidFill>
                        <a:latin typeface="HGMaruGothicMPRO" panose="020F0600000000000000" pitchFamily="34" charset="-128"/>
                        <a:ea typeface="HGMaruGothicMPRO" panose="020F0600000000000000" pitchFamily="34" charset="-128"/>
                        <a:cs typeface="A-OTF Shin Maru Go Pro"/>
                      </a:endParaRPr>
                    </a:p>
                    <a:p>
                      <a:pPr marL="248920" algn="l">
                        <a:lnSpc>
                          <a:spcPct val="100000"/>
                        </a:lnSpc>
                        <a:spcBef>
                          <a:spcPts val="0"/>
                        </a:spcBef>
                      </a:pP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１年６か月</a:t>
                      </a:r>
                      <a:r>
                        <a:rPr sz="1600" spc="0" dirty="0" err="1">
                          <a:solidFill>
                            <a:schemeClr val="tx1"/>
                          </a:solidFill>
                          <a:latin typeface="HGMaruGothicMPRO" panose="020F0600000000000000" pitchFamily="34" charset="-128"/>
                          <a:ea typeface="HGMaruGothicMPRO" panose="020F0600000000000000" pitchFamily="34" charset="-128"/>
                          <a:cs typeface="A-OTF Shin Maru Go Pro"/>
                        </a:rPr>
                        <a:t>支給</a:t>
                      </a: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（令和４年１月１日改正）</a:t>
                      </a:r>
                      <a:r>
                        <a:rPr sz="1600" spc="0" dirty="0">
                          <a:solidFill>
                            <a:schemeClr val="tx1"/>
                          </a:solidFill>
                          <a:latin typeface="HGMaruGothicMPRO" panose="020F0600000000000000" pitchFamily="34" charset="-128"/>
                          <a:ea typeface="HGMaruGothicMPRO" panose="020F0600000000000000" pitchFamily="34" charset="-128"/>
                          <a:cs typeface="A-OTF Shin Maru Go Pro"/>
                        </a:rPr>
                        <a:t>。</a:t>
                      </a:r>
                    </a:p>
                  </a:txBody>
                  <a:tcPr marL="0" marR="0" marT="113077"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732211">
                <a:tc>
                  <a:txBody>
                    <a:bodyPr/>
                    <a:lstStyle/>
                    <a:p>
                      <a:pPr marL="0" algn="ctr">
                        <a:lnSpc>
                          <a:spcPct val="100000"/>
                        </a:lnSpc>
                        <a:spcBef>
                          <a:spcPts val="0"/>
                        </a:spcBef>
                      </a:pPr>
                      <a:endParaRPr sz="1600" spc="0" dirty="0">
                        <a:latin typeface="HGMaruGothicMPRO" panose="020F0600000000000000" pitchFamily="34" charset="-128"/>
                        <a:ea typeface="HGMaruGothicMPRO" panose="020F0600000000000000" pitchFamily="34" charset="-128"/>
                        <a:cs typeface="Times New Roman"/>
                      </a:endParaRPr>
                    </a:p>
                    <a:p>
                      <a:pPr marL="0" algn="ctr">
                        <a:lnSpc>
                          <a:spcPct val="100000"/>
                        </a:lnSpc>
                        <a:spcBef>
                          <a:spcPts val="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出産手当金</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605"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48920" marR="327025">
                        <a:lnSpc>
                          <a:spcPct val="100000"/>
                        </a:lnSpc>
                        <a:spcBef>
                          <a:spcPts val="0"/>
                        </a:spcBef>
                      </a:pPr>
                      <a:r>
                        <a:rPr sz="1600" spc="0" dirty="0">
                          <a:solidFill>
                            <a:schemeClr val="tx1"/>
                          </a:solidFill>
                          <a:latin typeface="HGMaruGothicMPRO" panose="020F0600000000000000" pitchFamily="34" charset="-128"/>
                          <a:ea typeface="HGMaruGothicMPRO" panose="020F0600000000000000" pitchFamily="34" charset="-128"/>
                          <a:cs typeface="A-OTF Shin Maru Go Pro"/>
                        </a:rPr>
                        <a:t>産前産後の休暇</a:t>
                      </a:r>
                      <a:r>
                        <a:rPr lang="en-US" sz="1600" spc="0" dirty="0">
                          <a:solidFill>
                            <a:schemeClr val="tx1"/>
                          </a:solidFill>
                          <a:latin typeface="HGMaruGothicMPRO" panose="020F0600000000000000" pitchFamily="34" charset="-128"/>
                          <a:ea typeface="HGMaruGothicMPRO" panose="020F0600000000000000" pitchFamily="34" charset="-128"/>
                          <a:cs typeface="A-OTF Shin Maru Go Pro"/>
                        </a:rPr>
                        <a:t>(</a:t>
                      </a:r>
                      <a:r>
                        <a:rPr sz="1600" spc="0" dirty="0">
                          <a:solidFill>
                            <a:schemeClr val="tx1"/>
                          </a:solidFill>
                          <a:latin typeface="HGMaruGothicMPRO" panose="020F0600000000000000" pitchFamily="34" charset="-128"/>
                          <a:ea typeface="HGMaruGothicMPRO" panose="020F0600000000000000" pitchFamily="34" charset="-128"/>
                          <a:cs typeface="A-OTF Shin Maru Go Pro"/>
                        </a:rPr>
                        <a:t>原則として産前42週</a:t>
                      </a: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a:t>
                      </a:r>
                      <a:r>
                        <a:rPr sz="1600" spc="0" dirty="0">
                          <a:solidFill>
                            <a:schemeClr val="tx1"/>
                          </a:solidFill>
                          <a:latin typeface="HGMaruGothicMPRO" panose="020F0600000000000000" pitchFamily="34" charset="-128"/>
                          <a:ea typeface="HGMaruGothicMPRO" panose="020F0600000000000000" pitchFamily="34" charset="-128"/>
                          <a:cs typeface="A-OTF Shin Maru Go Pro"/>
                        </a:rPr>
                        <a:t>産後56週</a:t>
                      </a:r>
                      <a:r>
                        <a:rPr lang="en-US" sz="1600" spc="0" dirty="0">
                          <a:solidFill>
                            <a:schemeClr val="tx1"/>
                          </a:solidFill>
                          <a:latin typeface="HGMaruGothicMPRO" panose="020F0600000000000000" pitchFamily="34" charset="-128"/>
                          <a:ea typeface="HGMaruGothicMPRO" panose="020F0600000000000000" pitchFamily="34" charset="-128"/>
                          <a:cs typeface="A-OTF Shin Maru Go Pro"/>
                        </a:rPr>
                        <a:t>)</a:t>
                      </a:r>
                      <a:r>
                        <a:rPr sz="1600" spc="0" dirty="0" err="1">
                          <a:solidFill>
                            <a:schemeClr val="tx1"/>
                          </a:solidFill>
                          <a:latin typeface="HGMaruGothicMPRO" panose="020F0600000000000000" pitchFamily="34" charset="-128"/>
                          <a:ea typeface="HGMaruGothicMPRO" panose="020F0600000000000000" pitchFamily="34" charset="-128"/>
                          <a:cs typeface="A-OTF Shin Maru Go Pro"/>
                        </a:rPr>
                        <a:t>中に賃金を受けられない場合、その間、休業前の賃金</a:t>
                      </a: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の３分の２</a:t>
                      </a:r>
                      <a:r>
                        <a:rPr sz="1600" spc="0" dirty="0" err="1">
                          <a:solidFill>
                            <a:schemeClr val="tx1"/>
                          </a:solidFill>
                          <a:latin typeface="HGMaruGothicMPRO" panose="020F0600000000000000" pitchFamily="34" charset="-128"/>
                          <a:ea typeface="HGMaruGothicMPRO" panose="020F0600000000000000" pitchFamily="34" charset="-128"/>
                          <a:cs typeface="A-OTF Shin Maru Go Pro"/>
                        </a:rPr>
                        <a:t>相当額を支給</a:t>
                      </a:r>
                      <a:r>
                        <a:rPr lang="ja-JP" altLang="en-US" sz="1600" spc="0" dirty="0">
                          <a:solidFill>
                            <a:schemeClr val="tx1"/>
                          </a:solidFill>
                          <a:latin typeface="HGMaruGothicMPRO" panose="020F0600000000000000" pitchFamily="34" charset="-128"/>
                          <a:ea typeface="HGMaruGothicMPRO" panose="020F0600000000000000" pitchFamily="34" charset="-128"/>
                          <a:cs typeface="A-OTF Shin Maru Go Pro"/>
                        </a:rPr>
                        <a:t>。</a:t>
                      </a:r>
                      <a:endParaRPr sz="16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7558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731057">
                <a:tc>
                  <a:txBody>
                    <a:bodyPr/>
                    <a:lstStyle/>
                    <a:p>
                      <a:pPr marL="0" algn="ctr">
                        <a:lnSpc>
                          <a:spcPct val="100000"/>
                        </a:lnSpc>
                        <a:spcBef>
                          <a:spcPts val="0"/>
                        </a:spcBef>
                      </a:pPr>
                      <a:endParaRPr sz="1600" spc="0" dirty="0">
                        <a:latin typeface="HGMaruGothicMPRO" panose="020F0600000000000000" pitchFamily="34" charset="-128"/>
                        <a:ea typeface="HGMaruGothicMPRO" panose="020F0600000000000000" pitchFamily="34" charset="-128"/>
                        <a:cs typeface="Times New Roman"/>
                      </a:endParaRPr>
                    </a:p>
                    <a:p>
                      <a:pPr marL="0" algn="ctr">
                        <a:lnSpc>
                          <a:spcPct val="100000"/>
                        </a:lnSpc>
                        <a:spcBef>
                          <a:spcPts val="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高額療養費</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81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48920">
                        <a:lnSpc>
                          <a:spcPct val="100000"/>
                        </a:lnSpc>
                        <a:spcBef>
                          <a:spcPts val="0"/>
                        </a:spcBef>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１か月の医療費が高額となったとき、一定の自己負担限度額</a:t>
                      </a:r>
                      <a:endParaRPr sz="1600" spc="0" dirty="0">
                        <a:latin typeface="HGMaruGothicMPRO" panose="020F0600000000000000" pitchFamily="34" charset="-128"/>
                        <a:ea typeface="HGMaruGothicMPRO" panose="020F0600000000000000" pitchFamily="34" charset="-128"/>
                        <a:cs typeface="A-OTF Shin Maru Go Pro"/>
                      </a:endParaRPr>
                    </a:p>
                    <a:p>
                      <a:pPr marL="138430">
                        <a:lnSpc>
                          <a:spcPct val="100000"/>
                        </a:lnSpc>
                        <a:spcBef>
                          <a:spcPts val="0"/>
                        </a:spcBef>
                      </a:pP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spc="0" dirty="0">
                          <a:solidFill>
                            <a:srgbClr val="231F20"/>
                          </a:solidFill>
                          <a:latin typeface="HGMaruGothicMPRO" panose="020F0600000000000000" pitchFamily="34" charset="-128"/>
                          <a:ea typeface="HGMaruGothicMPRO" panose="020F0600000000000000" pitchFamily="34" charset="-128"/>
                          <a:cs typeface="A-OTF Shin Maru Go Pro"/>
                        </a:rPr>
                        <a:t>年齢や</a:t>
                      </a:r>
                      <a:r>
                        <a:rPr sz="1600" spc="0" dirty="0" err="1">
                          <a:solidFill>
                            <a:srgbClr val="231F20"/>
                          </a:solidFill>
                          <a:latin typeface="HGMaruGothicMPRO" panose="020F0600000000000000" pitchFamily="34" charset="-128"/>
                          <a:ea typeface="HGMaruGothicMPRO" panose="020F0600000000000000" pitchFamily="34" charset="-128"/>
                          <a:cs typeface="A-OTF Shin Maru Go Pro"/>
                        </a:rPr>
                        <a:t>収入によって異なる</a:t>
                      </a:r>
                      <a:r>
                        <a:rPr lang="en-US" sz="1600" spc="0" dirty="0">
                          <a:solidFill>
                            <a:srgbClr val="231F20"/>
                          </a:solidFill>
                          <a:latin typeface="HGMaruGothicMPRO" panose="020F0600000000000000" pitchFamily="34" charset="-128"/>
                          <a:ea typeface="HGMaruGothicMPRO" panose="020F0600000000000000" pitchFamily="34" charset="-128"/>
                          <a:cs typeface="A-OTF Shin Maru Go Pro"/>
                        </a:rPr>
                        <a:t>)</a:t>
                      </a:r>
                      <a:r>
                        <a:rPr sz="1600" spc="0" dirty="0">
                          <a:solidFill>
                            <a:srgbClr val="231F20"/>
                          </a:solidFill>
                          <a:latin typeface="HGMaruGothicMPRO" panose="020F0600000000000000" pitchFamily="34" charset="-128"/>
                          <a:ea typeface="HGMaruGothicMPRO" panose="020F0600000000000000" pitchFamily="34" charset="-128"/>
                          <a:cs typeface="A-OTF Shin Maru Go Pro"/>
                        </a:rPr>
                        <a:t>を超えた額が支給される。</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13061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2935B5D-E7F5-CF48-85F6-837B5EFD4AE5}"/>
              </a:ext>
            </a:extLst>
          </p:cNvPr>
          <p:cNvSpPr txBox="1"/>
          <p:nvPr/>
        </p:nvSpPr>
        <p:spPr>
          <a:xfrm>
            <a:off x="756226" y="1854054"/>
            <a:ext cx="9260939" cy="5397922"/>
          </a:xfrm>
          <a:prstGeom prst="rect">
            <a:avLst/>
          </a:prstGeom>
        </p:spPr>
        <p:txBody>
          <a:bodyPr vert="horz" wrap="square" lIns="0" tIns="11972" rIns="0" bIns="0" rtlCol="0">
            <a:spAutoFit/>
          </a:bodyPr>
          <a:lstStyle/>
          <a:p>
            <a:pPr marL="392092" marR="4789" indent="-377127" defTabSz="862005">
              <a:lnSpc>
                <a:spcPct val="116700"/>
              </a:lnSpc>
              <a:spcBef>
                <a:spcPts val="94"/>
              </a:spcBef>
              <a:defRPr/>
            </a:pPr>
            <a:r>
              <a:rPr lang="ja-JP" altLang="en-US" sz="2262" b="1" dirty="0">
                <a:solidFill>
                  <a:prstClr val="black"/>
                </a:solidFill>
                <a:latin typeface="HGMaruGothicMPRO" panose="020F0600000000000000" pitchFamily="34" charset="-128"/>
                <a:ea typeface="HGMaruGothicMPRO" panose="020F0600000000000000" pitchFamily="34" charset="-128"/>
              </a:rPr>
              <a:t>「 誰もが幸せに働き続けられる人生を送りたいもの 」</a:t>
            </a:r>
          </a:p>
          <a:p>
            <a:pPr marL="392092" marR="4789" indent="-377127" defTabSz="862005">
              <a:lnSpc>
                <a:spcPct val="116700"/>
              </a:lnSpc>
              <a:spcBef>
                <a:spcPts val="94"/>
              </a:spcBef>
              <a:defRPr/>
            </a:pPr>
            <a:r>
              <a:rPr sz="2262" b="1" dirty="0">
                <a:solidFill>
                  <a:prstClr val="black"/>
                </a:solidFill>
                <a:latin typeface="HGMaruGothicMPRO" panose="020F0600000000000000" pitchFamily="34" charset="-128"/>
                <a:ea typeface="HGMaruGothicMPRO" panose="020F0600000000000000" pitchFamily="34" charset="-128"/>
                <a:cs typeface="ShinMGoPro-Medium"/>
              </a:rPr>
              <a:t>「でももしできないとしたら、そこにはどんな理由があるの？」</a:t>
            </a:r>
            <a:endParaRPr sz="2262"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spcBef>
                <a:spcPts val="5"/>
              </a:spcBef>
              <a:defRPr/>
            </a:pPr>
            <a:r>
              <a:rPr sz="2262" dirty="0">
                <a:solidFill>
                  <a:srgbClr val="00B0F0"/>
                </a:solidFill>
                <a:latin typeface="HGMaruGothicMPRO" panose="020F0600000000000000" pitchFamily="34" charset="-128"/>
                <a:ea typeface="HGMaruGothicMPRO" panose="020F0600000000000000" pitchFamily="34" charset="-128"/>
                <a:cs typeface="A-OTF Shin Maru Go Pro"/>
              </a:rPr>
              <a:t>「働き続けられる環境」</a:t>
            </a:r>
            <a:endParaRPr lang="en-US" altLang="ja-JP" sz="2262" dirty="0">
              <a:solidFill>
                <a:srgbClr val="00B0F0"/>
              </a:solidFill>
              <a:latin typeface="HGMaruGothicMPRO" panose="020F0600000000000000" pitchFamily="34" charset="-128"/>
              <a:ea typeface="HGMaruGothicMPRO" panose="020F0600000000000000" pitchFamily="34" charset="-128"/>
              <a:cs typeface="A-OTF Shin Maru Go Pro"/>
            </a:endParaRPr>
          </a:p>
          <a:p>
            <a:pPr marL="11972" defTabSz="862005">
              <a:spcBef>
                <a:spcPts val="5"/>
              </a:spcBef>
              <a:defRPr/>
            </a:pPr>
            <a:r>
              <a:rPr lang="ja-JP" altLang="en-US" sz="2262" dirty="0">
                <a:solidFill>
                  <a:srgbClr val="00B0F0"/>
                </a:solidFill>
                <a:latin typeface="HGMaruGothicMPRO" panose="020F0600000000000000" pitchFamily="34" charset="-128"/>
                <a:ea typeface="HGMaruGothicMPRO" panose="020F0600000000000000" pitchFamily="34" charset="-128"/>
                <a:cs typeface="A-OTF Shin Maru Go Pro"/>
              </a:rPr>
              <a:t>「</a:t>
            </a:r>
            <a:r>
              <a:rPr sz="2262" dirty="0">
                <a:solidFill>
                  <a:srgbClr val="00B0F0"/>
                </a:solidFill>
                <a:latin typeface="HGMaruGothicMPRO" panose="020F0600000000000000" pitchFamily="34" charset="-128"/>
                <a:ea typeface="HGMaruGothicMPRO" panose="020F0600000000000000" pitchFamily="34" charset="-128"/>
                <a:cs typeface="A-OTF Shin Maru Go Pro"/>
              </a:rPr>
              <a:t>働き続けられる条件」ってなんだろう!!</a:t>
            </a:r>
            <a:endParaRPr lang="en-US" altLang="ja-JP" sz="2262" dirty="0">
              <a:solidFill>
                <a:srgbClr val="00B0F0"/>
              </a:solidFill>
              <a:latin typeface="HGMaruGothicMPRO" panose="020F0600000000000000" pitchFamily="34" charset="-128"/>
              <a:ea typeface="HGMaruGothicMPRO" panose="020F0600000000000000" pitchFamily="34" charset="-128"/>
              <a:cs typeface="A-OTF Shin Maru Go Pro"/>
            </a:endParaRPr>
          </a:p>
          <a:p>
            <a:pPr marL="11972" defTabSz="862005">
              <a:spcBef>
                <a:spcPts val="5"/>
              </a:spcBef>
              <a:defRPr/>
            </a:pPr>
            <a:endParaRPr lang="en-US" altLang="ja-JP" sz="2262" dirty="0">
              <a:solidFill>
                <a:srgbClr val="FF0000"/>
              </a:solidFill>
              <a:latin typeface="HGMaruGothicMPRO" panose="020F0600000000000000" pitchFamily="34" charset="-128"/>
              <a:ea typeface="HGMaruGothicMPRO" panose="020F0600000000000000" pitchFamily="34" charset="-128"/>
              <a:cs typeface="A-OTF Shin Maru Go Pro"/>
            </a:endParaRPr>
          </a:p>
          <a:p>
            <a:pPr marL="11972" defTabSz="862005">
              <a:spcBef>
                <a:spcPts val="5"/>
              </a:spcBef>
              <a:defRPr/>
            </a:pPr>
            <a:endParaRPr lang="en-US" altLang="ja-JP" sz="2262" b="1" dirty="0">
              <a:solidFill>
                <a:srgbClr val="FF0000"/>
              </a:solidFill>
              <a:latin typeface="HGMaruGothicMPRO" panose="020F0600000000000000" pitchFamily="34" charset="-128"/>
              <a:ea typeface="HGMaruGothicMPRO" panose="020F0600000000000000" pitchFamily="34" charset="-128"/>
            </a:endParaRPr>
          </a:p>
          <a:p>
            <a:pPr marL="11972" defTabSz="862005">
              <a:spcBef>
                <a:spcPts val="5"/>
              </a:spcBef>
              <a:defRPr/>
            </a:pPr>
            <a:r>
              <a:rPr lang="ja-JP" altLang="en-US" sz="2262" b="1" dirty="0">
                <a:solidFill>
                  <a:prstClr val="black"/>
                </a:solidFill>
                <a:latin typeface="HGMaruGothicMPRO" panose="020F0600000000000000" pitchFamily="34" charset="-128"/>
                <a:ea typeface="HGMaruGothicMPRO" panose="020F0600000000000000" pitchFamily="34" charset="-128"/>
              </a:rPr>
              <a:t>身近で見る</a:t>
            </a:r>
            <a:r>
              <a:rPr lang="en-US" altLang="ja-JP" sz="2262" b="1" dirty="0">
                <a:solidFill>
                  <a:srgbClr val="00B0F0"/>
                </a:solidFill>
                <a:latin typeface="HGMaruGothicMPRO" panose="020F0600000000000000" pitchFamily="34" charset="-128"/>
                <a:ea typeface="HGMaruGothicMPRO" panose="020F0600000000000000" pitchFamily="34" charset="-128"/>
              </a:rPr>
              <a:t>｢</a:t>
            </a:r>
            <a:r>
              <a:rPr lang="ja-JP" altLang="en-US" sz="2262" b="1" dirty="0">
                <a:solidFill>
                  <a:srgbClr val="00B0F0"/>
                </a:solidFill>
                <a:latin typeface="HGMaruGothicMPRO" panose="020F0600000000000000" pitchFamily="34" charset="-128"/>
                <a:ea typeface="HGMaruGothicMPRO" panose="020F0600000000000000" pitchFamily="34" charset="-128"/>
              </a:rPr>
              <a:t>働き続けられる</a:t>
            </a:r>
            <a:r>
              <a:rPr lang="en-US" altLang="ja-JP" sz="2262" b="1" dirty="0">
                <a:solidFill>
                  <a:srgbClr val="00B0F0"/>
                </a:solidFill>
                <a:latin typeface="HGMaruGothicMPRO" panose="020F0600000000000000" pitchFamily="34" charset="-128"/>
                <a:ea typeface="HGMaruGothicMPRO" panose="020F0600000000000000" pitchFamily="34" charset="-128"/>
              </a:rPr>
              <a:t>｣</a:t>
            </a:r>
            <a:r>
              <a:rPr lang="ja-JP" altLang="en-US" sz="2262" b="1" dirty="0">
                <a:solidFill>
                  <a:srgbClr val="00B0F0"/>
                </a:solidFill>
                <a:latin typeface="HGMaruGothicMPRO" panose="020F0600000000000000" pitchFamily="34" charset="-128"/>
                <a:ea typeface="HGMaruGothicMPRO" panose="020F0600000000000000" pitchFamily="34" charset="-128"/>
              </a:rPr>
              <a:t>とは</a:t>
            </a:r>
            <a:endParaRPr lang="en-US" altLang="ja-JP" sz="2262" b="1" dirty="0">
              <a:solidFill>
                <a:srgbClr val="00B0F0"/>
              </a:solidFill>
              <a:latin typeface="HGMaruGothicMPRO" panose="020F0600000000000000" pitchFamily="34" charset="-128"/>
              <a:ea typeface="HGMaruGothicMPRO" panose="020F0600000000000000" pitchFamily="34" charset="-128"/>
            </a:endParaRPr>
          </a:p>
          <a:p>
            <a:pPr marL="11972" defTabSz="862005">
              <a:spcBef>
                <a:spcPts val="5"/>
              </a:spcBef>
              <a:defRPr/>
            </a:pPr>
            <a:endParaRPr lang="en-US" altLang="ja-JP" sz="2262" b="1" dirty="0">
              <a:solidFill>
                <a:srgbClr val="FF0000"/>
              </a:solidFill>
              <a:latin typeface="HGMaruGothicMPRO" panose="020F0600000000000000" pitchFamily="34" charset="-128"/>
              <a:ea typeface="HGMaruGothicMPRO" panose="020F0600000000000000" pitchFamily="34" charset="-128"/>
            </a:endParaRPr>
          </a:p>
          <a:p>
            <a:pPr marL="7483" defTabSz="862005">
              <a:spcBef>
                <a:spcPts val="797"/>
              </a:spcBef>
              <a:defRPr/>
            </a:pPr>
            <a: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t>全ての働く人が、</a:t>
            </a:r>
            <a:endParaRPr lang="ja-JP" altLang="en-US" sz="2262" dirty="0">
              <a:solidFill>
                <a:prstClr val="black"/>
              </a:solidFill>
              <a:latin typeface="HGMaruGothicMPRO" panose="020F0600000000000000" pitchFamily="34" charset="-128"/>
              <a:ea typeface="HGMaruGothicMPRO" panose="020F0600000000000000" pitchFamily="34" charset="-128"/>
              <a:cs typeface="ShinMGoPro-Medium"/>
            </a:endParaRPr>
          </a:p>
          <a:p>
            <a:pPr marL="7483" marR="4789" defTabSz="862005">
              <a:lnSpc>
                <a:spcPct val="120000"/>
              </a:lnSpc>
              <a:defRPr/>
            </a:pPr>
            <a: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t>性別、年齢や国籍、心身の障害の有無などの</a:t>
            </a:r>
            <a:b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br>
            <a: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t>多様性を理解し、思いやり</a:t>
            </a:r>
            <a:endParaRPr lang="ja-JP" altLang="en-US" sz="2262" dirty="0">
              <a:solidFill>
                <a:prstClr val="black"/>
              </a:solidFill>
              <a:latin typeface="HGMaruGothicMPRO" panose="020F0600000000000000" pitchFamily="34" charset="-128"/>
              <a:ea typeface="HGMaruGothicMPRO" panose="020F0600000000000000" pitchFamily="34" charset="-128"/>
              <a:cs typeface="ShinMGoPro-Medium"/>
            </a:endParaRPr>
          </a:p>
          <a:p>
            <a:pPr marL="7483" marR="631538" defTabSz="862005">
              <a:lnSpc>
                <a:spcPct val="120000"/>
              </a:lnSpc>
              <a:defRPr/>
            </a:pPr>
            <a: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t>仕事と生活の調和を図りながら働く</a:t>
            </a:r>
            <a:b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br>
            <a:r>
              <a:rPr lang="ja-JP" altLang="en-US" sz="2262" b="1" dirty="0">
                <a:solidFill>
                  <a:prstClr val="black"/>
                </a:solidFill>
                <a:latin typeface="HGMaruGothicMPRO" panose="020F0600000000000000" pitchFamily="34" charset="-128"/>
                <a:ea typeface="HGMaruGothicMPRO" panose="020F0600000000000000" pitchFamily="34" charset="-128"/>
                <a:cs typeface="ShinMGoPro-Medium"/>
              </a:rPr>
              <a:t>ということ</a:t>
            </a:r>
            <a:r>
              <a:rPr lang="en-US" altLang="ja-JP" sz="2262" b="1" dirty="0">
                <a:solidFill>
                  <a:prstClr val="black"/>
                </a:solidFill>
                <a:latin typeface="HGMaruGothicMPRO" panose="020F0600000000000000" pitchFamily="34" charset="-128"/>
                <a:ea typeface="HGMaruGothicMPRO" panose="020F0600000000000000" pitchFamily="34" charset="-128"/>
                <a:cs typeface="ShinMGoPro-Medium"/>
              </a:rPr>
              <a:t>…</a:t>
            </a:r>
            <a:endParaRPr lang="ja-JP" altLang="en-US" sz="2262"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spcBef>
                <a:spcPts val="5"/>
              </a:spcBef>
              <a:defRPr/>
            </a:pPr>
            <a:endParaRPr sz="2262" dirty="0">
              <a:solidFill>
                <a:srgbClr val="FF0000"/>
              </a:solidFill>
              <a:latin typeface="HGMaruGothicMPRO" panose="020F0600000000000000" pitchFamily="34" charset="-128"/>
              <a:ea typeface="HGMaruGothicMPRO" panose="020F0600000000000000" pitchFamily="34" charset="-128"/>
              <a:cs typeface="A-OTF Shin Maru Go Pro"/>
            </a:endParaRPr>
          </a:p>
        </p:txBody>
      </p:sp>
      <p:sp>
        <p:nvSpPr>
          <p:cNvPr id="36" name="object 5">
            <a:extLst>
              <a:ext uri="{FF2B5EF4-FFF2-40B4-BE49-F238E27FC236}">
                <a16:creationId xmlns:a16="http://schemas.microsoft.com/office/drawing/2014/main" id="{A7A529A2-8AC0-4CD4-AEE3-AED8D30336F3}"/>
              </a:ext>
            </a:extLst>
          </p:cNvPr>
          <p:cNvSpPr/>
          <p:nvPr/>
        </p:nvSpPr>
        <p:spPr>
          <a:xfrm>
            <a:off x="597913" y="807743"/>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7" name="object 6">
            <a:extLst>
              <a:ext uri="{FF2B5EF4-FFF2-40B4-BE49-F238E27FC236}">
                <a16:creationId xmlns:a16="http://schemas.microsoft.com/office/drawing/2014/main" id="{CC6C6A02-5416-47D0-91AC-808ACBFA14A3}"/>
              </a:ext>
            </a:extLst>
          </p:cNvPr>
          <p:cNvSpPr txBox="1">
            <a:spLocks/>
          </p:cNvSpPr>
          <p:nvPr/>
        </p:nvSpPr>
        <p:spPr>
          <a:xfrm>
            <a:off x="862012" y="927025"/>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「働き続けられる環境」「働き続けられる条件」</a:t>
            </a:r>
            <a:endParaRPr lang="ja-JP" altLang="en-US" sz="2074"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38" name="object 5">
            <a:extLst>
              <a:ext uri="{FF2B5EF4-FFF2-40B4-BE49-F238E27FC236}">
                <a16:creationId xmlns:a16="http://schemas.microsoft.com/office/drawing/2014/main" id="{D64BC922-533F-4C9E-8A56-39D162A7FE9F}"/>
              </a:ext>
            </a:extLst>
          </p:cNvPr>
          <p:cNvSpPr/>
          <p:nvPr/>
        </p:nvSpPr>
        <p:spPr>
          <a:xfrm>
            <a:off x="6385225" y="5601184"/>
            <a:ext cx="1291078" cy="1421358"/>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9" name="object 6">
            <a:extLst>
              <a:ext uri="{FF2B5EF4-FFF2-40B4-BE49-F238E27FC236}">
                <a16:creationId xmlns:a16="http://schemas.microsoft.com/office/drawing/2014/main" id="{8818FF98-D2A7-4474-A8DD-9D3F9C701EB8}"/>
              </a:ext>
            </a:extLst>
          </p:cNvPr>
          <p:cNvSpPr/>
          <p:nvPr/>
        </p:nvSpPr>
        <p:spPr>
          <a:xfrm>
            <a:off x="7760347" y="5778107"/>
            <a:ext cx="895911" cy="1244435"/>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7">
            <a:extLst>
              <a:ext uri="{FF2B5EF4-FFF2-40B4-BE49-F238E27FC236}">
                <a16:creationId xmlns:a16="http://schemas.microsoft.com/office/drawing/2014/main" id="{49F7E534-2DD7-484C-BFB2-9FC830F1FA14}"/>
              </a:ext>
            </a:extLst>
          </p:cNvPr>
          <p:cNvSpPr/>
          <p:nvPr/>
        </p:nvSpPr>
        <p:spPr>
          <a:xfrm>
            <a:off x="8749279" y="5433488"/>
            <a:ext cx="1514929" cy="1589052"/>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02423" y="401298"/>
            <a:ext cx="545342"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759721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2B30DBB-3A76-4440-8126-DDFD6D145589}"/>
              </a:ext>
            </a:extLst>
          </p:cNvPr>
          <p:cNvSpPr/>
          <p:nvPr/>
        </p:nvSpPr>
        <p:spPr>
          <a:xfrm>
            <a:off x="899228" y="1641976"/>
            <a:ext cx="8894096" cy="3496693"/>
          </a:xfrm>
          <a:custGeom>
            <a:avLst/>
            <a:gdLst/>
            <a:ahLst/>
            <a:cxnLst/>
            <a:rect l="l" t="t" r="r" b="b"/>
            <a:pathLst>
              <a:path w="9434830" h="4238625">
                <a:moveTo>
                  <a:pt x="9434245" y="3422586"/>
                </a:moveTo>
                <a:lnTo>
                  <a:pt x="9434245" y="314998"/>
                </a:lnTo>
                <a:lnTo>
                  <a:pt x="9429323" y="132889"/>
                </a:lnTo>
                <a:lnTo>
                  <a:pt x="9394871" y="39374"/>
                </a:lnTo>
                <a:lnTo>
                  <a:pt x="9301355" y="4921"/>
                </a:lnTo>
                <a:lnTo>
                  <a:pt x="9119247" y="0"/>
                </a:lnTo>
                <a:lnTo>
                  <a:pt x="314998" y="0"/>
                </a:lnTo>
                <a:lnTo>
                  <a:pt x="132889" y="4921"/>
                </a:lnTo>
                <a:lnTo>
                  <a:pt x="39374" y="39374"/>
                </a:lnTo>
                <a:lnTo>
                  <a:pt x="4921" y="132889"/>
                </a:lnTo>
                <a:lnTo>
                  <a:pt x="0" y="314998"/>
                </a:lnTo>
                <a:lnTo>
                  <a:pt x="0" y="3422586"/>
                </a:lnTo>
                <a:lnTo>
                  <a:pt x="4921" y="3604702"/>
                </a:lnTo>
                <a:lnTo>
                  <a:pt x="39374" y="3698220"/>
                </a:lnTo>
                <a:lnTo>
                  <a:pt x="132889" y="3732675"/>
                </a:lnTo>
                <a:lnTo>
                  <a:pt x="314998" y="3737597"/>
                </a:lnTo>
                <a:lnTo>
                  <a:pt x="2589415" y="3737597"/>
                </a:lnTo>
                <a:lnTo>
                  <a:pt x="2222322" y="4238294"/>
                </a:lnTo>
                <a:lnTo>
                  <a:pt x="3248025" y="3737597"/>
                </a:lnTo>
                <a:lnTo>
                  <a:pt x="9119247" y="3737597"/>
                </a:lnTo>
                <a:lnTo>
                  <a:pt x="9301355" y="3732675"/>
                </a:lnTo>
                <a:lnTo>
                  <a:pt x="9394871" y="3698220"/>
                </a:lnTo>
                <a:lnTo>
                  <a:pt x="9429323" y="3604702"/>
                </a:lnTo>
                <a:lnTo>
                  <a:pt x="9434245" y="3422586"/>
                </a:lnTo>
                <a:close/>
              </a:path>
            </a:pathLst>
          </a:custGeom>
          <a:ln w="15747">
            <a:solidFill>
              <a:srgbClr val="00AEEF"/>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554809F-541E-224B-BE4B-8857DC7D07A5}"/>
              </a:ext>
            </a:extLst>
          </p:cNvPr>
          <p:cNvSpPr txBox="1"/>
          <p:nvPr/>
        </p:nvSpPr>
        <p:spPr>
          <a:xfrm>
            <a:off x="1473721" y="1813583"/>
            <a:ext cx="7883599" cy="1215084"/>
          </a:xfrm>
          <a:prstGeom prst="rect">
            <a:avLst/>
          </a:prstGeom>
        </p:spPr>
        <p:txBody>
          <a:bodyPr vert="horz" wrap="square" lIns="0" tIns="11374" rIns="0" bIns="0" rtlCol="0">
            <a:spAutoFit/>
          </a:bodyPr>
          <a:lstStyle/>
          <a:p>
            <a:pPr marL="11972" marR="4789" algn="just" defTabSz="862005">
              <a:lnSpc>
                <a:spcPct val="118100"/>
              </a:lnSpc>
              <a:spcBef>
                <a:spcPts val="90"/>
              </a:spcBef>
              <a:defRPr/>
            </a:pPr>
            <a:r>
              <a:rPr sz="2310" dirty="0">
                <a:solidFill>
                  <a:srgbClr val="00B0F0"/>
                </a:solidFill>
                <a:latin typeface="HGMaruGothicMPRO" panose="020F0600000000000000" pitchFamily="34" charset="-128"/>
                <a:ea typeface="HGMaruGothicMPRO" panose="020F0600000000000000" pitchFamily="34" charset="-128"/>
                <a:cs typeface="A-OTF Shin Maru Go Pro"/>
              </a:rPr>
              <a:t>ところで俺のおやじは、定年退職後は、営業の経験を活かしてマンション管理をやるか、学生のころの夢だった学童指導員をやるかを、考えているよ。</a:t>
            </a:r>
          </a:p>
        </p:txBody>
      </p:sp>
      <p:sp>
        <p:nvSpPr>
          <p:cNvPr id="5" name="object 5">
            <a:extLst>
              <a:ext uri="{FF2B5EF4-FFF2-40B4-BE49-F238E27FC236}">
                <a16:creationId xmlns:a16="http://schemas.microsoft.com/office/drawing/2014/main" id="{E132F41D-914C-E444-8D5B-CCF6B28353B6}"/>
              </a:ext>
            </a:extLst>
          </p:cNvPr>
          <p:cNvSpPr txBox="1"/>
          <p:nvPr/>
        </p:nvSpPr>
        <p:spPr>
          <a:xfrm>
            <a:off x="1473722" y="3164259"/>
            <a:ext cx="7840041" cy="1215084"/>
          </a:xfrm>
          <a:prstGeom prst="rect">
            <a:avLst/>
          </a:prstGeom>
        </p:spPr>
        <p:txBody>
          <a:bodyPr vert="horz" wrap="square" lIns="0" tIns="11374" rIns="0" bIns="0" rtlCol="0">
            <a:spAutoFit/>
          </a:bodyPr>
          <a:lstStyle/>
          <a:p>
            <a:pPr marL="11972" marR="4789" algn="just" defTabSz="862005">
              <a:lnSpc>
                <a:spcPct val="118100"/>
              </a:lnSpc>
              <a:spcBef>
                <a:spcPts val="90"/>
              </a:spcBef>
              <a:defRPr/>
            </a:pPr>
            <a:r>
              <a:rPr sz="2310" dirty="0">
                <a:solidFill>
                  <a:prstClr val="black"/>
                </a:solidFill>
                <a:latin typeface="HGMaruGothicMPRO" panose="020F0600000000000000" pitchFamily="34" charset="-128"/>
                <a:ea typeface="HGMaruGothicMPRO" panose="020F0600000000000000" pitchFamily="34" charset="-128"/>
                <a:cs typeface="A-OTF Shin Maru Go Pro"/>
              </a:rPr>
              <a:t>会社の仲間は、</a:t>
            </a:r>
            <a:r>
              <a:rPr lang="en-US" altLang="ja-JP" sz="2310" dirty="0">
                <a:solidFill>
                  <a:prstClr val="black"/>
                </a:solidFill>
                <a:latin typeface="HGMaruGothicMPRO" panose="020F0600000000000000" pitchFamily="34" charset="-128"/>
                <a:ea typeface="HGMaruGothicMPRO" panose="020F0600000000000000" pitchFamily="34" charset="-128"/>
                <a:cs typeface="A-OTF Shin Maru Go Pro"/>
              </a:rPr>
              <a:t>70</a:t>
            </a:r>
            <a:r>
              <a:rPr lang="ja-JP" altLang="en-US" sz="2310" dirty="0">
                <a:solidFill>
                  <a:prstClr val="black"/>
                </a:solidFill>
                <a:latin typeface="HGMaruGothicMPRO" panose="020F0600000000000000" pitchFamily="34" charset="-128"/>
                <a:ea typeface="HGMaruGothicMPRO" panose="020F0600000000000000" pitchFamily="34" charset="-128"/>
                <a:cs typeface="A-OTF Shin Maru Go Pro"/>
              </a:rPr>
              <a:t>歳までの</a:t>
            </a:r>
            <a:r>
              <a:rPr sz="2310" dirty="0" err="1">
                <a:solidFill>
                  <a:prstClr val="black"/>
                </a:solidFill>
                <a:latin typeface="HGMaruGothicMPRO" panose="020F0600000000000000" pitchFamily="34" charset="-128"/>
                <a:ea typeface="HGMaruGothicMPRO" panose="020F0600000000000000" pitchFamily="34" charset="-128"/>
                <a:cs typeface="A-OTF Shin Maru Go Pro"/>
              </a:rPr>
              <a:t>定年延長で会社に</a:t>
            </a:r>
            <a:r>
              <a:rPr lang="ja-JP" altLang="en-US" sz="2310" dirty="0">
                <a:solidFill>
                  <a:prstClr val="black"/>
                </a:solidFill>
                <a:latin typeface="HGMaruGothicMPRO" panose="020F0600000000000000" pitchFamily="34" charset="-128"/>
                <a:ea typeface="HGMaruGothicMPRO" panose="020F0600000000000000" pitchFamily="34" charset="-128"/>
                <a:cs typeface="A-OTF Shin Maru Go Pro"/>
              </a:rPr>
              <a:t>残る</a:t>
            </a:r>
            <a:r>
              <a:rPr sz="2310" dirty="0" err="1">
                <a:solidFill>
                  <a:prstClr val="black"/>
                </a:solidFill>
                <a:latin typeface="HGMaruGothicMPRO" panose="020F0600000000000000" pitchFamily="34" charset="-128"/>
                <a:ea typeface="HGMaruGothicMPRO" panose="020F0600000000000000" pitchFamily="34" charset="-128"/>
                <a:cs typeface="A-OTF Shin Maru Go Pro"/>
              </a:rPr>
              <a:t>人、ボランティア活動や、地域活動、趣味等と、ワーク・ライフ・バランスも</a:t>
            </a:r>
            <a:r>
              <a:rPr lang="ja-JP" altLang="en-US" sz="2310" dirty="0">
                <a:solidFill>
                  <a:prstClr val="black"/>
                </a:solidFill>
                <a:latin typeface="HGMaruGothicMPRO" panose="020F0600000000000000" pitchFamily="34" charset="-128"/>
                <a:ea typeface="HGMaruGothicMPRO" panose="020F0600000000000000" pitchFamily="34" charset="-128"/>
                <a:cs typeface="A-OTF Shin Maru Go Pro"/>
              </a:rPr>
              <a:t>様々</a:t>
            </a:r>
            <a:r>
              <a:rPr sz="2310" dirty="0" err="1">
                <a:solidFill>
                  <a:prstClr val="black"/>
                </a:solidFill>
                <a:latin typeface="HGMaruGothicMPRO" panose="020F0600000000000000" pitchFamily="34" charset="-128"/>
                <a:ea typeface="HGMaruGothicMPRO" panose="020F0600000000000000" pitchFamily="34" charset="-128"/>
                <a:cs typeface="A-OTF Shin Maru Go Pro"/>
              </a:rPr>
              <a:t>なんだね</a:t>
            </a:r>
            <a:r>
              <a:rPr sz="2310" dirty="0">
                <a:solidFill>
                  <a:prstClr val="black"/>
                </a:solidFill>
                <a:latin typeface="HGMaruGothicMPRO" panose="020F0600000000000000" pitchFamily="34" charset="-128"/>
                <a:ea typeface="HGMaruGothicMPRO" panose="020F0600000000000000" pitchFamily="34" charset="-128"/>
                <a:cs typeface="A-OTF Shin Maru Go Pro"/>
              </a:rPr>
              <a:t>…。</a:t>
            </a:r>
          </a:p>
        </p:txBody>
      </p:sp>
      <p:grpSp>
        <p:nvGrpSpPr>
          <p:cNvPr id="6" name="グループ化 5">
            <a:extLst>
              <a:ext uri="{FF2B5EF4-FFF2-40B4-BE49-F238E27FC236}">
                <a16:creationId xmlns:a16="http://schemas.microsoft.com/office/drawing/2014/main" id="{392793DA-C8B3-7741-B049-6AF752A5592E}"/>
              </a:ext>
            </a:extLst>
          </p:cNvPr>
          <p:cNvGrpSpPr/>
          <p:nvPr/>
        </p:nvGrpSpPr>
        <p:grpSpPr>
          <a:xfrm>
            <a:off x="7972335" y="5233002"/>
            <a:ext cx="1208872" cy="1723504"/>
            <a:chOff x="8132014" y="5321350"/>
            <a:chExt cx="1282368" cy="1828288"/>
          </a:xfrm>
        </p:grpSpPr>
        <p:sp>
          <p:nvSpPr>
            <p:cNvPr id="7" name="object 6">
              <a:extLst>
                <a:ext uri="{FF2B5EF4-FFF2-40B4-BE49-F238E27FC236}">
                  <a16:creationId xmlns:a16="http://schemas.microsoft.com/office/drawing/2014/main" id="{627F45E2-254E-CF4D-95D7-A721B47019D4}"/>
                </a:ext>
              </a:extLst>
            </p:cNvPr>
            <p:cNvSpPr/>
            <p:nvPr/>
          </p:nvSpPr>
          <p:spPr>
            <a:xfrm>
              <a:off x="8333611" y="6522893"/>
              <a:ext cx="889635" cy="626745"/>
            </a:xfrm>
            <a:custGeom>
              <a:avLst/>
              <a:gdLst/>
              <a:ahLst/>
              <a:cxnLst/>
              <a:rect l="l" t="t" r="r" b="b"/>
              <a:pathLst>
                <a:path w="889634" h="626745">
                  <a:moveTo>
                    <a:pt x="502359" y="0"/>
                  </a:moveTo>
                  <a:lnTo>
                    <a:pt x="405042" y="342"/>
                  </a:lnTo>
                  <a:lnTo>
                    <a:pt x="337456" y="2053"/>
                  </a:lnTo>
                  <a:lnTo>
                    <a:pt x="295394" y="5361"/>
                  </a:ln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close/>
                </a:path>
              </a:pathLst>
            </a:custGeom>
            <a:solidFill>
              <a:srgbClr val="78CDD0"/>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E06CA607-F169-DA41-875C-27AB04981CB4}"/>
                </a:ext>
              </a:extLst>
            </p:cNvPr>
            <p:cNvSpPr/>
            <p:nvPr/>
          </p:nvSpPr>
          <p:spPr>
            <a:xfrm>
              <a:off x="8333611" y="6522893"/>
              <a:ext cx="889635" cy="626745"/>
            </a:xfrm>
            <a:custGeom>
              <a:avLst/>
              <a:gdLst/>
              <a:ahLst/>
              <a:cxnLst/>
              <a:rect l="l" t="t" r="r" b="b"/>
              <a:pathLst>
                <a:path w="889634" h="626745">
                  <a:moveTo>
                    <a:pt x="312140" y="3080"/>
                  </a:move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lnTo>
                    <a:pt x="405042" y="342"/>
                  </a:lnTo>
                  <a:lnTo>
                    <a:pt x="337456" y="2053"/>
                  </a:lnTo>
                  <a:lnTo>
                    <a:pt x="312140" y="3080"/>
                  </a:lnTo>
                  <a:close/>
                </a:path>
              </a:pathLst>
            </a:custGeom>
            <a:ln w="13931">
              <a:solidFill>
                <a:srgbClr val="78CDD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B701ED0B-135B-AC4E-83EE-903F4EDD678F}"/>
                </a:ext>
              </a:extLst>
            </p:cNvPr>
            <p:cNvSpPr/>
            <p:nvPr/>
          </p:nvSpPr>
          <p:spPr>
            <a:xfrm>
              <a:off x="8610810" y="6536804"/>
              <a:ext cx="328930" cy="417195"/>
            </a:xfrm>
            <a:custGeom>
              <a:avLst/>
              <a:gdLst/>
              <a:ahLst/>
              <a:cxnLst/>
              <a:rect l="l" t="t" r="r" b="b"/>
              <a:pathLst>
                <a:path w="328929" h="417195">
                  <a:moveTo>
                    <a:pt x="328547" y="0"/>
                  </a:moveTo>
                  <a:lnTo>
                    <a:pt x="0" y="0"/>
                  </a:lnTo>
                  <a:lnTo>
                    <a:pt x="116830" y="334486"/>
                  </a:lnTo>
                  <a:lnTo>
                    <a:pt x="137062" y="391304"/>
                  </a:lnTo>
                  <a:lnTo>
                    <a:pt x="143946" y="408749"/>
                  </a:lnTo>
                  <a:lnTo>
                    <a:pt x="148403" y="413882"/>
                  </a:lnTo>
                  <a:lnTo>
                    <a:pt x="155302" y="416713"/>
                  </a:lnTo>
                  <a:lnTo>
                    <a:pt x="162393" y="415680"/>
                  </a:lnTo>
                  <a:lnTo>
                    <a:pt x="167429" y="409219"/>
                  </a:lnTo>
                  <a:lnTo>
                    <a:pt x="199366" y="326923"/>
                  </a:lnTo>
                  <a:lnTo>
                    <a:pt x="328547" y="0"/>
                  </a:lnTo>
                  <a:close/>
                </a:path>
              </a:pathLst>
            </a:custGeom>
            <a:solidFill>
              <a:srgbClr val="FFED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CED8A1F7-E5FF-4349-904D-A60FB25E149A}"/>
                </a:ext>
              </a:extLst>
            </p:cNvPr>
            <p:cNvSpPr/>
            <p:nvPr/>
          </p:nvSpPr>
          <p:spPr>
            <a:xfrm>
              <a:off x="8610811" y="6536807"/>
              <a:ext cx="328930" cy="0"/>
            </a:xfrm>
            <a:custGeom>
              <a:avLst/>
              <a:gdLst/>
              <a:ahLst/>
              <a:cxnLst/>
              <a:rect l="l" t="t" r="r" b="b"/>
              <a:pathLst>
                <a:path w="328929">
                  <a:moveTo>
                    <a:pt x="0" y="0"/>
                  </a:moveTo>
                  <a:lnTo>
                    <a:pt x="328544" y="0"/>
                  </a:lnTo>
                </a:path>
              </a:pathLst>
            </a:custGeom>
            <a:ln w="15519">
              <a:solidFill>
                <a:srgbClr val="FFED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F575D854-21F8-3443-B28D-AF8F8E80FF4F}"/>
                </a:ext>
              </a:extLst>
            </p:cNvPr>
            <p:cNvSpPr/>
            <p:nvPr/>
          </p:nvSpPr>
          <p:spPr>
            <a:xfrm>
              <a:off x="8582558" y="6455917"/>
              <a:ext cx="382905" cy="234315"/>
            </a:xfrm>
            <a:custGeom>
              <a:avLst/>
              <a:gdLst/>
              <a:ahLst/>
              <a:cxnLst/>
              <a:rect l="l" t="t" r="r" b="b"/>
              <a:pathLst>
                <a:path w="382904" h="234315">
                  <a:moveTo>
                    <a:pt x="307371" y="202406"/>
                  </a:moveTo>
                  <a:lnTo>
                    <a:pt x="192738" y="202406"/>
                  </a:lnTo>
                  <a:lnTo>
                    <a:pt x="228965" y="213198"/>
                  </a:lnTo>
                  <a:lnTo>
                    <a:pt x="247901" y="234148"/>
                  </a:lnTo>
                  <a:lnTo>
                    <a:pt x="276545" y="211249"/>
                  </a:lnTo>
                  <a:lnTo>
                    <a:pt x="307371" y="202406"/>
                  </a:lnTo>
                  <a:close/>
                </a:path>
                <a:path w="382904" h="234315">
                  <a:moveTo>
                    <a:pt x="0" y="0"/>
                  </a:moveTo>
                  <a:lnTo>
                    <a:pt x="69821" y="199898"/>
                  </a:lnTo>
                  <a:lnTo>
                    <a:pt x="89214" y="203784"/>
                  </a:lnTo>
                  <a:lnTo>
                    <a:pt x="122183" y="230452"/>
                  </a:lnTo>
                  <a:lnTo>
                    <a:pt x="152664" y="206561"/>
                  </a:lnTo>
                  <a:lnTo>
                    <a:pt x="192738" y="202406"/>
                  </a:lnTo>
                  <a:lnTo>
                    <a:pt x="307371" y="202406"/>
                  </a:lnTo>
                  <a:lnTo>
                    <a:pt x="308962" y="201950"/>
                  </a:lnTo>
                  <a:lnTo>
                    <a:pt x="382663" y="15430"/>
                  </a:lnTo>
                  <a:lnTo>
                    <a:pt x="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1">
              <a:extLst>
                <a:ext uri="{FF2B5EF4-FFF2-40B4-BE49-F238E27FC236}">
                  <a16:creationId xmlns:a16="http://schemas.microsoft.com/office/drawing/2014/main" id="{81F93799-4107-834C-8B77-C5F60BB905E6}"/>
                </a:ext>
              </a:extLst>
            </p:cNvPr>
            <p:cNvSpPr/>
            <p:nvPr/>
          </p:nvSpPr>
          <p:spPr>
            <a:xfrm>
              <a:off x="8615633" y="6544450"/>
              <a:ext cx="321310" cy="27940"/>
            </a:xfrm>
            <a:custGeom>
              <a:avLst/>
              <a:gdLst/>
              <a:ahLst/>
              <a:cxnLst/>
              <a:rect l="l" t="t" r="r" b="b"/>
              <a:pathLst>
                <a:path w="321309" h="27940">
                  <a:moveTo>
                    <a:pt x="0" y="6161"/>
                  </a:moveTo>
                  <a:lnTo>
                    <a:pt x="3082" y="7476"/>
                  </a:lnTo>
                  <a:lnTo>
                    <a:pt x="49118" y="18811"/>
                  </a:lnTo>
                  <a:lnTo>
                    <a:pt x="101979" y="25646"/>
                  </a:lnTo>
                  <a:lnTo>
                    <a:pt x="158624" y="27579"/>
                  </a:lnTo>
                  <a:lnTo>
                    <a:pt x="216010" y="24209"/>
                  </a:lnTo>
                  <a:lnTo>
                    <a:pt x="271095" y="15136"/>
                  </a:lnTo>
                  <a:lnTo>
                    <a:pt x="320703" y="0"/>
                  </a:lnTo>
                </a:path>
              </a:pathLst>
            </a:custGeom>
            <a:ln w="36537">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2">
              <a:extLst>
                <a:ext uri="{FF2B5EF4-FFF2-40B4-BE49-F238E27FC236}">
                  <a16:creationId xmlns:a16="http://schemas.microsoft.com/office/drawing/2014/main" id="{DE0293BB-DFA7-B347-BE9A-DBC817923C6B}"/>
                </a:ext>
              </a:extLst>
            </p:cNvPr>
            <p:cNvSpPr/>
            <p:nvPr/>
          </p:nvSpPr>
          <p:spPr>
            <a:xfrm>
              <a:off x="8426175" y="6857993"/>
              <a:ext cx="37465" cy="291465"/>
            </a:xfrm>
            <a:custGeom>
              <a:avLst/>
              <a:gdLst/>
              <a:ahLst/>
              <a:cxnLst/>
              <a:rect l="l" t="t" r="r" b="b"/>
              <a:pathLst>
                <a:path w="37465" h="291465">
                  <a:moveTo>
                    <a:pt x="37223" y="0"/>
                  </a:moveTo>
                  <a:lnTo>
                    <a:pt x="0"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3">
              <a:extLst>
                <a:ext uri="{FF2B5EF4-FFF2-40B4-BE49-F238E27FC236}">
                  <a16:creationId xmlns:a16="http://schemas.microsoft.com/office/drawing/2014/main" id="{0B6E2563-2B18-5842-B157-59BAD7E83D92}"/>
                </a:ext>
              </a:extLst>
            </p:cNvPr>
            <p:cNvSpPr/>
            <p:nvPr/>
          </p:nvSpPr>
          <p:spPr>
            <a:xfrm>
              <a:off x="9084260" y="6857993"/>
              <a:ext cx="37465" cy="291465"/>
            </a:xfrm>
            <a:custGeom>
              <a:avLst/>
              <a:gdLst/>
              <a:ahLst/>
              <a:cxnLst/>
              <a:rect l="l" t="t" r="r" b="b"/>
              <a:pathLst>
                <a:path w="37465" h="291465">
                  <a:moveTo>
                    <a:pt x="0" y="0"/>
                  </a:moveTo>
                  <a:lnTo>
                    <a:pt x="37223"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4">
              <a:extLst>
                <a:ext uri="{FF2B5EF4-FFF2-40B4-BE49-F238E27FC236}">
                  <a16:creationId xmlns:a16="http://schemas.microsoft.com/office/drawing/2014/main" id="{C22B2167-2FB5-0443-A8F7-A3B4DA338911}"/>
                </a:ext>
              </a:extLst>
            </p:cNvPr>
            <p:cNvSpPr/>
            <p:nvPr/>
          </p:nvSpPr>
          <p:spPr>
            <a:xfrm>
              <a:off x="8944995" y="6215608"/>
              <a:ext cx="383540" cy="748030"/>
            </a:xfrm>
            <a:custGeom>
              <a:avLst/>
              <a:gdLst/>
              <a:ahLst/>
              <a:cxnLst/>
              <a:rect l="l" t="t" r="r" b="b"/>
              <a:pathLst>
                <a:path w="383540" h="748029">
                  <a:moveTo>
                    <a:pt x="327848" y="0"/>
                  </a:moveTo>
                  <a:lnTo>
                    <a:pt x="305000" y="20764"/>
                  </a:lnTo>
                  <a:lnTo>
                    <a:pt x="248144" y="73113"/>
                  </a:lnTo>
                  <a:lnTo>
                    <a:pt x="174813" y="142132"/>
                  </a:lnTo>
                  <a:lnTo>
                    <a:pt x="102537" y="212902"/>
                  </a:lnTo>
                  <a:lnTo>
                    <a:pt x="58322" y="253064"/>
                  </a:lnTo>
                  <a:lnTo>
                    <a:pt x="31350" y="287024"/>
                  </a:lnTo>
                  <a:lnTo>
                    <a:pt x="18547" y="315523"/>
                  </a:lnTo>
                  <a:lnTo>
                    <a:pt x="16835" y="339302"/>
                  </a:lnTo>
                  <a:lnTo>
                    <a:pt x="23139" y="359100"/>
                  </a:lnTo>
                  <a:lnTo>
                    <a:pt x="34383" y="375661"/>
                  </a:lnTo>
                  <a:lnTo>
                    <a:pt x="47490" y="389723"/>
                  </a:lnTo>
                  <a:lnTo>
                    <a:pt x="59385" y="402029"/>
                  </a:lnTo>
                  <a:lnTo>
                    <a:pt x="66991" y="413318"/>
                  </a:lnTo>
                  <a:lnTo>
                    <a:pt x="67233" y="424333"/>
                  </a:lnTo>
                  <a:lnTo>
                    <a:pt x="57033" y="435813"/>
                  </a:lnTo>
                  <a:lnTo>
                    <a:pt x="15068" y="471937"/>
                  </a:lnTo>
                  <a:lnTo>
                    <a:pt x="0" y="501715"/>
                  </a:lnTo>
                  <a:lnTo>
                    <a:pt x="3449" y="526253"/>
                  </a:lnTo>
                  <a:lnTo>
                    <a:pt x="17039" y="546659"/>
                  </a:lnTo>
                  <a:lnTo>
                    <a:pt x="32392" y="564042"/>
                  </a:lnTo>
                  <a:lnTo>
                    <a:pt x="41129" y="579509"/>
                  </a:lnTo>
                  <a:lnTo>
                    <a:pt x="34872" y="594169"/>
                  </a:lnTo>
                  <a:lnTo>
                    <a:pt x="8570" y="636675"/>
                  </a:lnTo>
                  <a:lnTo>
                    <a:pt x="7564" y="672320"/>
                  </a:lnTo>
                  <a:lnTo>
                    <a:pt x="49503" y="723026"/>
                  </a:lnTo>
                  <a:lnTo>
                    <a:pt x="96821" y="746291"/>
                  </a:lnTo>
                  <a:lnTo>
                    <a:pt x="102537" y="747636"/>
                  </a:lnTo>
                  <a:lnTo>
                    <a:pt x="93135" y="729407"/>
                  </a:lnTo>
                  <a:lnTo>
                    <a:pt x="86172" y="693132"/>
                  </a:lnTo>
                  <a:lnTo>
                    <a:pt x="91198" y="655483"/>
                  </a:lnTo>
                  <a:lnTo>
                    <a:pt x="117765" y="633133"/>
                  </a:lnTo>
                  <a:lnTo>
                    <a:pt x="178945" y="611792"/>
                  </a:lnTo>
                  <a:lnTo>
                    <a:pt x="213305" y="584229"/>
                  </a:lnTo>
                  <a:lnTo>
                    <a:pt x="227943" y="553961"/>
                  </a:lnTo>
                  <a:lnTo>
                    <a:pt x="229958" y="524505"/>
                  </a:lnTo>
                  <a:lnTo>
                    <a:pt x="226447" y="499380"/>
                  </a:lnTo>
                  <a:lnTo>
                    <a:pt x="224508" y="482104"/>
                  </a:lnTo>
                  <a:lnTo>
                    <a:pt x="239792" y="469901"/>
                  </a:lnTo>
                  <a:lnTo>
                    <a:pt x="274889" y="458169"/>
                  </a:lnTo>
                  <a:lnTo>
                    <a:pt x="318031" y="440359"/>
                  </a:lnTo>
                  <a:lnTo>
                    <a:pt x="357450" y="409919"/>
                  </a:lnTo>
                  <a:lnTo>
                    <a:pt x="381379" y="360299"/>
                  </a:lnTo>
                  <a:lnTo>
                    <a:pt x="383408" y="320977"/>
                  </a:lnTo>
                  <a:lnTo>
                    <a:pt x="376358" y="279817"/>
                  </a:lnTo>
                  <a:lnTo>
                    <a:pt x="363521" y="236919"/>
                  </a:lnTo>
                  <a:lnTo>
                    <a:pt x="348193" y="192389"/>
                  </a:lnTo>
                  <a:lnTo>
                    <a:pt x="333668" y="146328"/>
                  </a:lnTo>
                  <a:lnTo>
                    <a:pt x="323239" y="98841"/>
                  </a:lnTo>
                  <a:lnTo>
                    <a:pt x="320201" y="50030"/>
                  </a:lnTo>
                  <a:lnTo>
                    <a:pt x="327848" y="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5">
              <a:extLst>
                <a:ext uri="{FF2B5EF4-FFF2-40B4-BE49-F238E27FC236}">
                  <a16:creationId xmlns:a16="http://schemas.microsoft.com/office/drawing/2014/main" id="{D3B5A2F3-7716-5A43-983A-6CD568AF8E37}"/>
                </a:ext>
              </a:extLst>
            </p:cNvPr>
            <p:cNvSpPr/>
            <p:nvPr/>
          </p:nvSpPr>
          <p:spPr>
            <a:xfrm>
              <a:off x="8944995" y="6215608"/>
              <a:ext cx="383540" cy="748030"/>
            </a:xfrm>
            <a:custGeom>
              <a:avLst/>
              <a:gdLst/>
              <a:ahLst/>
              <a:cxnLst/>
              <a:rect l="l" t="t" r="r" b="b"/>
              <a:pathLst>
                <a:path w="383540" h="748029">
                  <a:moveTo>
                    <a:pt x="327848" y="0"/>
                  </a:moveTo>
                  <a:lnTo>
                    <a:pt x="320201" y="50030"/>
                  </a:lnTo>
                  <a:lnTo>
                    <a:pt x="323239" y="98841"/>
                  </a:lnTo>
                  <a:lnTo>
                    <a:pt x="333668" y="146328"/>
                  </a:lnTo>
                  <a:lnTo>
                    <a:pt x="348193" y="192389"/>
                  </a:lnTo>
                  <a:lnTo>
                    <a:pt x="363521" y="236919"/>
                  </a:lnTo>
                  <a:lnTo>
                    <a:pt x="376358" y="279817"/>
                  </a:lnTo>
                  <a:lnTo>
                    <a:pt x="383408" y="320977"/>
                  </a:lnTo>
                  <a:lnTo>
                    <a:pt x="381379" y="360299"/>
                  </a:lnTo>
                  <a:lnTo>
                    <a:pt x="357450" y="409919"/>
                  </a:lnTo>
                  <a:lnTo>
                    <a:pt x="318031" y="440359"/>
                  </a:lnTo>
                  <a:lnTo>
                    <a:pt x="274889" y="458169"/>
                  </a:lnTo>
                  <a:lnTo>
                    <a:pt x="239792" y="469901"/>
                  </a:lnTo>
                  <a:lnTo>
                    <a:pt x="224508" y="482104"/>
                  </a:lnTo>
                  <a:lnTo>
                    <a:pt x="226447" y="499380"/>
                  </a:lnTo>
                  <a:lnTo>
                    <a:pt x="229958" y="524505"/>
                  </a:lnTo>
                  <a:lnTo>
                    <a:pt x="227943" y="553961"/>
                  </a:lnTo>
                  <a:lnTo>
                    <a:pt x="213305" y="584229"/>
                  </a:lnTo>
                  <a:lnTo>
                    <a:pt x="178945" y="611792"/>
                  </a:lnTo>
                  <a:lnTo>
                    <a:pt x="117765" y="633133"/>
                  </a:lnTo>
                  <a:lnTo>
                    <a:pt x="91198" y="655483"/>
                  </a:lnTo>
                  <a:lnTo>
                    <a:pt x="86172" y="693132"/>
                  </a:lnTo>
                  <a:lnTo>
                    <a:pt x="93135" y="729407"/>
                  </a:lnTo>
                  <a:lnTo>
                    <a:pt x="102537" y="747636"/>
                  </a:lnTo>
                  <a:lnTo>
                    <a:pt x="96821" y="746291"/>
                  </a:lnTo>
                  <a:lnTo>
                    <a:pt x="76482" y="738088"/>
                  </a:lnTo>
                  <a:lnTo>
                    <a:pt x="49503" y="723026"/>
                  </a:lnTo>
                  <a:lnTo>
                    <a:pt x="23870" y="701103"/>
                  </a:lnTo>
                  <a:lnTo>
                    <a:pt x="7564" y="672320"/>
                  </a:lnTo>
                  <a:lnTo>
                    <a:pt x="8570" y="636675"/>
                  </a:lnTo>
                  <a:lnTo>
                    <a:pt x="34872" y="594169"/>
                  </a:lnTo>
                  <a:lnTo>
                    <a:pt x="41129" y="579509"/>
                  </a:lnTo>
                  <a:lnTo>
                    <a:pt x="32392" y="564042"/>
                  </a:lnTo>
                  <a:lnTo>
                    <a:pt x="17039" y="546659"/>
                  </a:lnTo>
                  <a:lnTo>
                    <a:pt x="3449" y="526253"/>
                  </a:lnTo>
                  <a:lnTo>
                    <a:pt x="0" y="501715"/>
                  </a:lnTo>
                  <a:lnTo>
                    <a:pt x="15068" y="471937"/>
                  </a:lnTo>
                  <a:lnTo>
                    <a:pt x="57033" y="435813"/>
                  </a:lnTo>
                  <a:lnTo>
                    <a:pt x="67233" y="424333"/>
                  </a:lnTo>
                  <a:lnTo>
                    <a:pt x="66991" y="413318"/>
                  </a:lnTo>
                  <a:lnTo>
                    <a:pt x="59385" y="402029"/>
                  </a:lnTo>
                  <a:lnTo>
                    <a:pt x="47490" y="389723"/>
                  </a:lnTo>
                  <a:lnTo>
                    <a:pt x="34383" y="375661"/>
                  </a:lnTo>
                  <a:lnTo>
                    <a:pt x="23139" y="359100"/>
                  </a:lnTo>
                  <a:lnTo>
                    <a:pt x="16835" y="339302"/>
                  </a:lnTo>
                  <a:lnTo>
                    <a:pt x="18547" y="315523"/>
                  </a:lnTo>
                  <a:lnTo>
                    <a:pt x="31350" y="287024"/>
                  </a:lnTo>
                  <a:lnTo>
                    <a:pt x="58322" y="253064"/>
                  </a:lnTo>
                  <a:lnTo>
                    <a:pt x="102537" y="212902"/>
                  </a:lnTo>
                  <a:lnTo>
                    <a:pt x="174813" y="142132"/>
                  </a:lnTo>
                  <a:lnTo>
                    <a:pt x="248144" y="73113"/>
                  </a:lnTo>
                  <a:lnTo>
                    <a:pt x="305000" y="20764"/>
                  </a:lnTo>
                  <a:lnTo>
                    <a:pt x="327848" y="0"/>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6">
              <a:extLst>
                <a:ext uri="{FF2B5EF4-FFF2-40B4-BE49-F238E27FC236}">
                  <a16:creationId xmlns:a16="http://schemas.microsoft.com/office/drawing/2014/main" id="{478CE48C-1D31-7F4A-A9AC-F2638AE520EE}"/>
                </a:ext>
              </a:extLst>
            </p:cNvPr>
            <p:cNvSpPr/>
            <p:nvPr/>
          </p:nvSpPr>
          <p:spPr>
            <a:xfrm>
              <a:off x="8272541" y="5350177"/>
              <a:ext cx="1000760" cy="1216025"/>
            </a:xfrm>
            <a:custGeom>
              <a:avLst/>
              <a:gdLst/>
              <a:ahLst/>
              <a:cxnLst/>
              <a:rect l="l" t="t" r="r" b="b"/>
              <a:pathLst>
                <a:path w="1000759" h="1216025">
                  <a:moveTo>
                    <a:pt x="500113" y="0"/>
                  </a:moveTo>
                  <a:lnTo>
                    <a:pt x="456965" y="2231"/>
                  </a:lnTo>
                  <a:lnTo>
                    <a:pt x="414837" y="8803"/>
                  </a:lnTo>
                  <a:lnTo>
                    <a:pt x="373876" y="19533"/>
                  </a:lnTo>
                  <a:lnTo>
                    <a:pt x="334235" y="34240"/>
                  </a:lnTo>
                  <a:lnTo>
                    <a:pt x="296062" y="52739"/>
                  </a:lnTo>
                  <a:lnTo>
                    <a:pt x="259508" y="74850"/>
                  </a:lnTo>
                  <a:lnTo>
                    <a:pt x="224724" y="100390"/>
                  </a:lnTo>
                  <a:lnTo>
                    <a:pt x="191860" y="129176"/>
                  </a:lnTo>
                  <a:lnTo>
                    <a:pt x="161065" y="161026"/>
                  </a:lnTo>
                  <a:lnTo>
                    <a:pt x="132490" y="195757"/>
                  </a:lnTo>
                  <a:lnTo>
                    <a:pt x="106286" y="233187"/>
                  </a:lnTo>
                  <a:lnTo>
                    <a:pt x="82602" y="273133"/>
                  </a:lnTo>
                  <a:lnTo>
                    <a:pt x="61588" y="315414"/>
                  </a:lnTo>
                  <a:lnTo>
                    <a:pt x="43395" y="359846"/>
                  </a:lnTo>
                  <a:lnTo>
                    <a:pt x="28173" y="406248"/>
                  </a:lnTo>
                  <a:lnTo>
                    <a:pt x="16073" y="454436"/>
                  </a:lnTo>
                  <a:lnTo>
                    <a:pt x="7243" y="504229"/>
                  </a:lnTo>
                  <a:lnTo>
                    <a:pt x="1835" y="555444"/>
                  </a:lnTo>
                  <a:lnTo>
                    <a:pt x="0" y="607898"/>
                  </a:lnTo>
                  <a:lnTo>
                    <a:pt x="2027" y="677594"/>
                  </a:lnTo>
                  <a:lnTo>
                    <a:pt x="7947" y="742067"/>
                  </a:lnTo>
                  <a:lnTo>
                    <a:pt x="17514" y="801497"/>
                  </a:lnTo>
                  <a:lnTo>
                    <a:pt x="30481" y="856065"/>
                  </a:lnTo>
                  <a:lnTo>
                    <a:pt x="46604" y="905952"/>
                  </a:lnTo>
                  <a:lnTo>
                    <a:pt x="65637" y="951341"/>
                  </a:lnTo>
                  <a:lnTo>
                    <a:pt x="87334" y="992411"/>
                  </a:lnTo>
                  <a:lnTo>
                    <a:pt x="111450" y="1029345"/>
                  </a:lnTo>
                  <a:lnTo>
                    <a:pt x="137739" y="1062323"/>
                  </a:lnTo>
                  <a:lnTo>
                    <a:pt x="165955" y="1091526"/>
                  </a:lnTo>
                  <a:lnTo>
                    <a:pt x="195854" y="1117137"/>
                  </a:lnTo>
                  <a:lnTo>
                    <a:pt x="227189" y="1139335"/>
                  </a:lnTo>
                  <a:lnTo>
                    <a:pt x="293186" y="1174221"/>
                  </a:lnTo>
                  <a:lnTo>
                    <a:pt x="361982" y="1197632"/>
                  </a:lnTo>
                  <a:lnTo>
                    <a:pt x="431612" y="1211020"/>
                  </a:lnTo>
                  <a:lnTo>
                    <a:pt x="500113" y="1215834"/>
                  </a:lnTo>
                  <a:lnTo>
                    <a:pt x="536656" y="1215054"/>
                  </a:lnTo>
                  <a:lnTo>
                    <a:pt x="609555" y="1205357"/>
                  </a:lnTo>
                  <a:lnTo>
                    <a:pt x="680848" y="1184332"/>
                  </a:lnTo>
                  <a:lnTo>
                    <a:pt x="748910" y="1151409"/>
                  </a:lnTo>
                  <a:lnTo>
                    <a:pt x="781222" y="1130306"/>
                  </a:lnTo>
                  <a:lnTo>
                    <a:pt x="812116" y="1106015"/>
                  </a:lnTo>
                  <a:lnTo>
                    <a:pt x="841390" y="1078463"/>
                  </a:lnTo>
                  <a:lnTo>
                    <a:pt x="868841" y="1047579"/>
                  </a:lnTo>
                  <a:lnTo>
                    <a:pt x="894264" y="1013292"/>
                  </a:lnTo>
                  <a:lnTo>
                    <a:pt x="917457" y="975530"/>
                  </a:lnTo>
                  <a:lnTo>
                    <a:pt x="938218" y="934221"/>
                  </a:lnTo>
                  <a:lnTo>
                    <a:pt x="956341" y="889295"/>
                  </a:lnTo>
                  <a:lnTo>
                    <a:pt x="971625" y="840680"/>
                  </a:lnTo>
                  <a:lnTo>
                    <a:pt x="983867" y="788304"/>
                  </a:lnTo>
                  <a:lnTo>
                    <a:pt x="992862" y="732096"/>
                  </a:lnTo>
                  <a:lnTo>
                    <a:pt x="998408" y="671984"/>
                  </a:lnTo>
                  <a:lnTo>
                    <a:pt x="1000302" y="607898"/>
                  </a:lnTo>
                  <a:lnTo>
                    <a:pt x="998466" y="555444"/>
                  </a:lnTo>
                  <a:lnTo>
                    <a:pt x="993059" y="504229"/>
                  </a:lnTo>
                  <a:lnTo>
                    <a:pt x="984229" y="454436"/>
                  </a:lnTo>
                  <a:lnTo>
                    <a:pt x="972128" y="406248"/>
                  </a:lnTo>
                  <a:lnTo>
                    <a:pt x="956905" y="359846"/>
                  </a:lnTo>
                  <a:lnTo>
                    <a:pt x="938711" y="315414"/>
                  </a:lnTo>
                  <a:lnTo>
                    <a:pt x="917696" y="273133"/>
                  </a:lnTo>
                  <a:lnTo>
                    <a:pt x="894010" y="233187"/>
                  </a:lnTo>
                  <a:lnTo>
                    <a:pt x="867803" y="195757"/>
                  </a:lnTo>
                  <a:lnTo>
                    <a:pt x="839226" y="161026"/>
                  </a:lnTo>
                  <a:lnTo>
                    <a:pt x="808427" y="129176"/>
                  </a:lnTo>
                  <a:lnTo>
                    <a:pt x="775558" y="100390"/>
                  </a:lnTo>
                  <a:lnTo>
                    <a:pt x="740769" y="74850"/>
                  </a:lnTo>
                  <a:lnTo>
                    <a:pt x="704209" y="52739"/>
                  </a:lnTo>
                  <a:lnTo>
                    <a:pt x="666030" y="34240"/>
                  </a:lnTo>
                  <a:lnTo>
                    <a:pt x="626380" y="19533"/>
                  </a:lnTo>
                  <a:lnTo>
                    <a:pt x="585411" y="8803"/>
                  </a:lnTo>
                  <a:lnTo>
                    <a:pt x="543272" y="2231"/>
                  </a:lnTo>
                  <a:lnTo>
                    <a:pt x="50011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7">
              <a:extLst>
                <a:ext uri="{FF2B5EF4-FFF2-40B4-BE49-F238E27FC236}">
                  <a16:creationId xmlns:a16="http://schemas.microsoft.com/office/drawing/2014/main" id="{ED0597B9-CF25-584E-A635-9DFA80BA2555}"/>
                </a:ext>
              </a:extLst>
            </p:cNvPr>
            <p:cNvSpPr/>
            <p:nvPr/>
          </p:nvSpPr>
          <p:spPr>
            <a:xfrm>
              <a:off x="8132014" y="6016843"/>
              <a:ext cx="259079" cy="290830"/>
            </a:xfrm>
            <a:custGeom>
              <a:avLst/>
              <a:gdLst/>
              <a:ahLst/>
              <a:cxnLst/>
              <a:rect l="l" t="t" r="r" b="b"/>
              <a:pathLst>
                <a:path w="259079" h="290829">
                  <a:moveTo>
                    <a:pt x="103660" y="0"/>
                  </a:moveTo>
                  <a:lnTo>
                    <a:pt x="38764" y="21903"/>
                  </a:lnTo>
                  <a:lnTo>
                    <a:pt x="3579" y="82679"/>
                  </a:lnTo>
                  <a:lnTo>
                    <a:pt x="0" y="124268"/>
                  </a:lnTo>
                  <a:lnTo>
                    <a:pt x="6206" y="162109"/>
                  </a:lnTo>
                  <a:lnTo>
                    <a:pt x="44840" y="227475"/>
                  </a:lnTo>
                  <a:lnTo>
                    <a:pt x="75731" y="253102"/>
                  </a:lnTo>
                  <a:lnTo>
                    <a:pt x="113314" y="272757"/>
                  </a:lnTo>
                  <a:lnTo>
                    <a:pt x="156821" y="285494"/>
                  </a:lnTo>
                  <a:lnTo>
                    <a:pt x="205483" y="290361"/>
                  </a:lnTo>
                  <a:lnTo>
                    <a:pt x="258533" y="286409"/>
                  </a:lnTo>
                  <a:lnTo>
                    <a:pt x="189077" y="27773"/>
                  </a:lnTo>
                  <a:lnTo>
                    <a:pt x="144377" y="7002"/>
                  </a:lnTo>
                  <a:lnTo>
                    <a:pt x="10366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8">
              <a:extLst>
                <a:ext uri="{FF2B5EF4-FFF2-40B4-BE49-F238E27FC236}">
                  <a16:creationId xmlns:a16="http://schemas.microsoft.com/office/drawing/2014/main" id="{49026657-F56C-FD46-80AC-01E4C018543B}"/>
                </a:ext>
              </a:extLst>
            </p:cNvPr>
            <p:cNvSpPr/>
            <p:nvPr/>
          </p:nvSpPr>
          <p:spPr>
            <a:xfrm>
              <a:off x="9155303" y="6016843"/>
              <a:ext cx="259079" cy="290830"/>
            </a:xfrm>
            <a:custGeom>
              <a:avLst/>
              <a:gdLst/>
              <a:ahLst/>
              <a:cxnLst/>
              <a:rect l="l" t="t" r="r" b="b"/>
              <a:pathLst>
                <a:path w="259079" h="290829">
                  <a:moveTo>
                    <a:pt x="154923" y="0"/>
                  </a:moveTo>
                  <a:lnTo>
                    <a:pt x="114202" y="7002"/>
                  </a:lnTo>
                  <a:lnTo>
                    <a:pt x="69494" y="27773"/>
                  </a:lnTo>
                  <a:lnTo>
                    <a:pt x="0" y="286409"/>
                  </a:lnTo>
                  <a:lnTo>
                    <a:pt x="53059" y="290361"/>
                  </a:lnTo>
                  <a:lnTo>
                    <a:pt x="101731" y="285494"/>
                  </a:lnTo>
                  <a:lnTo>
                    <a:pt x="145247" y="272757"/>
                  </a:lnTo>
                  <a:lnTo>
                    <a:pt x="182838" y="253102"/>
                  </a:lnTo>
                  <a:lnTo>
                    <a:pt x="213737" y="227475"/>
                  </a:lnTo>
                  <a:lnTo>
                    <a:pt x="237176" y="196828"/>
                  </a:lnTo>
                  <a:lnTo>
                    <a:pt x="258597" y="124268"/>
                  </a:lnTo>
                  <a:lnTo>
                    <a:pt x="255009" y="82679"/>
                  </a:lnTo>
                  <a:lnTo>
                    <a:pt x="241701" y="48107"/>
                  </a:lnTo>
                  <a:lnTo>
                    <a:pt x="219820" y="21903"/>
                  </a:lnTo>
                  <a:lnTo>
                    <a:pt x="190511" y="5417"/>
                  </a:lnTo>
                  <a:lnTo>
                    <a:pt x="15492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9">
              <a:extLst>
                <a:ext uri="{FF2B5EF4-FFF2-40B4-BE49-F238E27FC236}">
                  <a16:creationId xmlns:a16="http://schemas.microsoft.com/office/drawing/2014/main" id="{E96240B5-122E-CE4C-B660-E1281EBCA8CD}"/>
                </a:ext>
              </a:extLst>
            </p:cNvPr>
            <p:cNvSpPr/>
            <p:nvPr/>
          </p:nvSpPr>
          <p:spPr>
            <a:xfrm>
              <a:off x="8348228" y="6145616"/>
              <a:ext cx="185127" cy="117462"/>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0">
              <a:extLst>
                <a:ext uri="{FF2B5EF4-FFF2-40B4-BE49-F238E27FC236}">
                  <a16:creationId xmlns:a16="http://schemas.microsoft.com/office/drawing/2014/main" id="{3D0E45A7-FF0D-4149-8542-DB645C5EF275}"/>
                </a:ext>
              </a:extLst>
            </p:cNvPr>
            <p:cNvSpPr/>
            <p:nvPr/>
          </p:nvSpPr>
          <p:spPr>
            <a:xfrm>
              <a:off x="9000589" y="6145616"/>
              <a:ext cx="185140" cy="117462"/>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1">
              <a:extLst>
                <a:ext uri="{FF2B5EF4-FFF2-40B4-BE49-F238E27FC236}">
                  <a16:creationId xmlns:a16="http://schemas.microsoft.com/office/drawing/2014/main" id="{A00EF1E4-9F1D-8744-9B48-E6822754AA57}"/>
                </a:ext>
              </a:extLst>
            </p:cNvPr>
            <p:cNvSpPr/>
            <p:nvPr/>
          </p:nvSpPr>
          <p:spPr>
            <a:xfrm>
              <a:off x="8272544" y="6238507"/>
              <a:ext cx="35560" cy="35560"/>
            </a:xfrm>
            <a:custGeom>
              <a:avLst/>
              <a:gdLst/>
              <a:ahLst/>
              <a:cxnLst/>
              <a:rect l="l" t="t" r="r" b="b"/>
              <a:pathLst>
                <a:path w="35559" h="35560">
                  <a:moveTo>
                    <a:pt x="27419" y="0"/>
                  </a:moveTo>
                  <a:lnTo>
                    <a:pt x="7924" y="0"/>
                  </a:lnTo>
                  <a:lnTo>
                    <a:pt x="0" y="7899"/>
                  </a:lnTo>
                  <a:lnTo>
                    <a:pt x="0" y="27431"/>
                  </a:lnTo>
                  <a:lnTo>
                    <a:pt x="7924" y="35331"/>
                  </a:lnTo>
                  <a:lnTo>
                    <a:pt x="27419" y="35331"/>
                  </a:lnTo>
                  <a:lnTo>
                    <a:pt x="35344" y="27431"/>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2">
              <a:extLst>
                <a:ext uri="{FF2B5EF4-FFF2-40B4-BE49-F238E27FC236}">
                  <a16:creationId xmlns:a16="http://schemas.microsoft.com/office/drawing/2014/main" id="{35A6C170-FC9A-124D-9CE6-5BA01D2752DA}"/>
                </a:ext>
              </a:extLst>
            </p:cNvPr>
            <p:cNvSpPr/>
            <p:nvPr/>
          </p:nvSpPr>
          <p:spPr>
            <a:xfrm>
              <a:off x="8272544" y="6238507"/>
              <a:ext cx="35560" cy="35560"/>
            </a:xfrm>
            <a:custGeom>
              <a:avLst/>
              <a:gdLst/>
              <a:ahLst/>
              <a:cxnLst/>
              <a:rect l="l" t="t" r="r" b="b"/>
              <a:pathLst>
                <a:path w="35559" h="35560">
                  <a:moveTo>
                    <a:pt x="35344" y="17665"/>
                  </a:moveTo>
                  <a:lnTo>
                    <a:pt x="35344" y="27431"/>
                  </a:lnTo>
                  <a:lnTo>
                    <a:pt x="27419" y="35331"/>
                  </a:lnTo>
                  <a:lnTo>
                    <a:pt x="17678" y="35331"/>
                  </a:lnTo>
                  <a:lnTo>
                    <a:pt x="7924" y="35331"/>
                  </a:lnTo>
                  <a:lnTo>
                    <a:pt x="0" y="27431"/>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3">
              <a:extLst>
                <a:ext uri="{FF2B5EF4-FFF2-40B4-BE49-F238E27FC236}">
                  <a16:creationId xmlns:a16="http://schemas.microsoft.com/office/drawing/2014/main" id="{77CC6FFA-C921-5B4F-AD5F-89684D267DC3}"/>
                </a:ext>
              </a:extLst>
            </p:cNvPr>
            <p:cNvSpPr/>
            <p:nvPr/>
          </p:nvSpPr>
          <p:spPr>
            <a:xfrm>
              <a:off x="9237499" y="6238507"/>
              <a:ext cx="35560" cy="35560"/>
            </a:xfrm>
            <a:custGeom>
              <a:avLst/>
              <a:gdLst/>
              <a:ahLst/>
              <a:cxnLst/>
              <a:rect l="l" t="t" r="r" b="b"/>
              <a:pathLst>
                <a:path w="35559" h="35560">
                  <a:moveTo>
                    <a:pt x="27419" y="0"/>
                  </a:moveTo>
                  <a:lnTo>
                    <a:pt x="7924" y="0"/>
                  </a:lnTo>
                  <a:lnTo>
                    <a:pt x="0" y="7899"/>
                  </a:lnTo>
                  <a:lnTo>
                    <a:pt x="0" y="27431"/>
                  </a:lnTo>
                  <a:lnTo>
                    <a:pt x="7924" y="35331"/>
                  </a:lnTo>
                  <a:lnTo>
                    <a:pt x="27419" y="35331"/>
                  </a:lnTo>
                  <a:lnTo>
                    <a:pt x="35344" y="27431"/>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4">
              <a:extLst>
                <a:ext uri="{FF2B5EF4-FFF2-40B4-BE49-F238E27FC236}">
                  <a16:creationId xmlns:a16="http://schemas.microsoft.com/office/drawing/2014/main" id="{EBF7D9D4-DC54-0942-9C23-8BE0914791F9}"/>
                </a:ext>
              </a:extLst>
            </p:cNvPr>
            <p:cNvSpPr/>
            <p:nvPr/>
          </p:nvSpPr>
          <p:spPr>
            <a:xfrm>
              <a:off x="9237499" y="6238507"/>
              <a:ext cx="35560" cy="35560"/>
            </a:xfrm>
            <a:custGeom>
              <a:avLst/>
              <a:gdLst/>
              <a:ahLst/>
              <a:cxnLst/>
              <a:rect l="l" t="t" r="r" b="b"/>
              <a:pathLst>
                <a:path w="35559" h="35560">
                  <a:moveTo>
                    <a:pt x="35344" y="17665"/>
                  </a:moveTo>
                  <a:lnTo>
                    <a:pt x="35344" y="27431"/>
                  </a:lnTo>
                  <a:lnTo>
                    <a:pt x="27419" y="35331"/>
                  </a:lnTo>
                  <a:lnTo>
                    <a:pt x="17678" y="35331"/>
                  </a:lnTo>
                  <a:lnTo>
                    <a:pt x="7924" y="35331"/>
                  </a:lnTo>
                  <a:lnTo>
                    <a:pt x="0" y="27431"/>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5">
              <a:extLst>
                <a:ext uri="{FF2B5EF4-FFF2-40B4-BE49-F238E27FC236}">
                  <a16:creationId xmlns:a16="http://schemas.microsoft.com/office/drawing/2014/main" id="{C7C11B4F-BFF9-1444-B250-E9FF13621B43}"/>
                </a:ext>
              </a:extLst>
            </p:cNvPr>
            <p:cNvSpPr/>
            <p:nvPr/>
          </p:nvSpPr>
          <p:spPr>
            <a:xfrm>
              <a:off x="8220712" y="5321351"/>
              <a:ext cx="1106805" cy="723265"/>
            </a:xfrm>
            <a:custGeom>
              <a:avLst/>
              <a:gdLst/>
              <a:ahLst/>
              <a:cxnLst/>
              <a:rect l="l" t="t" r="r" b="b"/>
              <a:pathLst>
                <a:path w="1106804" h="723264">
                  <a:moveTo>
                    <a:pt x="557522" y="0"/>
                  </a:moveTo>
                  <a:lnTo>
                    <a:pt x="501457" y="1874"/>
                  </a:lnTo>
                  <a:lnTo>
                    <a:pt x="448517" y="7381"/>
                  </a:lnTo>
                  <a:lnTo>
                    <a:pt x="398675" y="16346"/>
                  </a:lnTo>
                  <a:lnTo>
                    <a:pt x="351906" y="28596"/>
                  </a:lnTo>
                  <a:lnTo>
                    <a:pt x="308182" y="43957"/>
                  </a:lnTo>
                  <a:lnTo>
                    <a:pt x="267479" y="62255"/>
                  </a:lnTo>
                  <a:lnTo>
                    <a:pt x="229769" y="83315"/>
                  </a:lnTo>
                  <a:lnTo>
                    <a:pt x="195025" y="106965"/>
                  </a:lnTo>
                  <a:lnTo>
                    <a:pt x="163223" y="133029"/>
                  </a:lnTo>
                  <a:lnTo>
                    <a:pt x="134336" y="161334"/>
                  </a:lnTo>
                  <a:lnTo>
                    <a:pt x="108337" y="191705"/>
                  </a:lnTo>
                  <a:lnTo>
                    <a:pt x="85201" y="223970"/>
                  </a:lnTo>
                  <a:lnTo>
                    <a:pt x="64900" y="257954"/>
                  </a:lnTo>
                  <a:lnTo>
                    <a:pt x="47409" y="293483"/>
                  </a:lnTo>
                  <a:lnTo>
                    <a:pt x="32702" y="330383"/>
                  </a:lnTo>
                  <a:lnTo>
                    <a:pt x="20752" y="368480"/>
                  </a:lnTo>
                  <a:lnTo>
                    <a:pt x="11533" y="407600"/>
                  </a:lnTo>
                  <a:lnTo>
                    <a:pt x="5019" y="447570"/>
                  </a:lnTo>
                  <a:lnTo>
                    <a:pt x="1183" y="488214"/>
                  </a:lnTo>
                  <a:lnTo>
                    <a:pt x="0" y="529360"/>
                  </a:lnTo>
                  <a:lnTo>
                    <a:pt x="1442" y="570833"/>
                  </a:lnTo>
                  <a:lnTo>
                    <a:pt x="5485" y="612460"/>
                  </a:lnTo>
                  <a:lnTo>
                    <a:pt x="12101" y="654066"/>
                  </a:lnTo>
                  <a:lnTo>
                    <a:pt x="21264" y="695477"/>
                  </a:lnTo>
                  <a:lnTo>
                    <a:pt x="40815" y="697904"/>
                  </a:lnTo>
                  <a:lnTo>
                    <a:pt x="56653" y="701608"/>
                  </a:lnTo>
                  <a:lnTo>
                    <a:pt x="77167" y="709193"/>
                  </a:lnTo>
                  <a:lnTo>
                    <a:pt x="110748" y="723265"/>
                  </a:lnTo>
                  <a:lnTo>
                    <a:pt x="109252" y="579849"/>
                  </a:lnTo>
                  <a:lnTo>
                    <a:pt x="116879" y="493153"/>
                  </a:lnTo>
                  <a:lnTo>
                    <a:pt x="140941" y="428174"/>
                  </a:lnTo>
                  <a:lnTo>
                    <a:pt x="188752" y="349910"/>
                  </a:lnTo>
                  <a:lnTo>
                    <a:pt x="773451" y="349910"/>
                  </a:lnTo>
                  <a:lnTo>
                    <a:pt x="779873" y="323989"/>
                  </a:lnTo>
                  <a:lnTo>
                    <a:pt x="1071142" y="323989"/>
                  </a:lnTo>
                  <a:lnTo>
                    <a:pt x="1069238" y="318655"/>
                  </a:lnTo>
                  <a:lnTo>
                    <a:pt x="1052968" y="282190"/>
                  </a:lnTo>
                  <a:lnTo>
                    <a:pt x="1033697" y="246778"/>
                  </a:lnTo>
                  <a:lnTo>
                    <a:pt x="1011394" y="212683"/>
                  </a:lnTo>
                  <a:lnTo>
                    <a:pt x="986030" y="180168"/>
                  </a:lnTo>
                  <a:lnTo>
                    <a:pt x="957575" y="149498"/>
                  </a:lnTo>
                  <a:lnTo>
                    <a:pt x="926000" y="120936"/>
                  </a:lnTo>
                  <a:lnTo>
                    <a:pt x="891275" y="94746"/>
                  </a:lnTo>
                  <a:lnTo>
                    <a:pt x="853371" y="71192"/>
                  </a:lnTo>
                  <a:lnTo>
                    <a:pt x="812257" y="50538"/>
                  </a:lnTo>
                  <a:lnTo>
                    <a:pt x="767906" y="33048"/>
                  </a:lnTo>
                  <a:lnTo>
                    <a:pt x="720286" y="18985"/>
                  </a:lnTo>
                  <a:lnTo>
                    <a:pt x="669368" y="8613"/>
                  </a:lnTo>
                  <a:lnTo>
                    <a:pt x="615123" y="2197"/>
                  </a:lnTo>
                  <a:lnTo>
                    <a:pt x="557522" y="0"/>
                  </a:lnTo>
                  <a:close/>
                </a:path>
                <a:path w="1106804" h="723264">
                  <a:moveTo>
                    <a:pt x="1071142" y="323989"/>
                  </a:moveTo>
                  <a:lnTo>
                    <a:pt x="779873" y="323989"/>
                  </a:lnTo>
                  <a:lnTo>
                    <a:pt x="871267" y="401288"/>
                  </a:lnTo>
                  <a:lnTo>
                    <a:pt x="922997" y="467367"/>
                  </a:lnTo>
                  <a:lnTo>
                    <a:pt x="954204" y="558510"/>
                  </a:lnTo>
                  <a:lnTo>
                    <a:pt x="984026" y="710996"/>
                  </a:lnTo>
                  <a:lnTo>
                    <a:pt x="993792" y="706825"/>
                  </a:lnTo>
                  <a:lnTo>
                    <a:pt x="1017511" y="697555"/>
                  </a:lnTo>
                  <a:lnTo>
                    <a:pt x="1046814" y="688049"/>
                  </a:lnTo>
                  <a:lnTo>
                    <a:pt x="1073332" y="683171"/>
                  </a:lnTo>
                  <a:lnTo>
                    <a:pt x="1085456" y="650688"/>
                  </a:lnTo>
                  <a:lnTo>
                    <a:pt x="1094873" y="616619"/>
                  </a:lnTo>
                  <a:lnTo>
                    <a:pt x="1101554" y="581229"/>
                  </a:lnTo>
                  <a:lnTo>
                    <a:pt x="1105470" y="544781"/>
                  </a:lnTo>
                  <a:lnTo>
                    <a:pt x="1106592" y="507539"/>
                  </a:lnTo>
                  <a:lnTo>
                    <a:pt x="1104888" y="469767"/>
                  </a:lnTo>
                  <a:lnTo>
                    <a:pt x="1100331" y="431729"/>
                  </a:lnTo>
                  <a:lnTo>
                    <a:pt x="1092890" y="393688"/>
                  </a:lnTo>
                  <a:lnTo>
                    <a:pt x="1082535" y="355909"/>
                  </a:lnTo>
                  <a:lnTo>
                    <a:pt x="1071142" y="323989"/>
                  </a:lnTo>
                  <a:close/>
                </a:path>
                <a:path w="1106804" h="723264">
                  <a:moveTo>
                    <a:pt x="773451" y="349910"/>
                  </a:moveTo>
                  <a:lnTo>
                    <a:pt x="188752" y="349910"/>
                  </a:lnTo>
                  <a:lnTo>
                    <a:pt x="176726" y="396937"/>
                  </a:lnTo>
                  <a:lnTo>
                    <a:pt x="174745" y="433755"/>
                  </a:lnTo>
                  <a:lnTo>
                    <a:pt x="184635" y="479394"/>
                  </a:lnTo>
                  <a:lnTo>
                    <a:pt x="208221" y="552881"/>
                  </a:lnTo>
                  <a:lnTo>
                    <a:pt x="723739" y="550545"/>
                  </a:lnTo>
                  <a:lnTo>
                    <a:pt x="773451" y="34991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6">
              <a:extLst>
                <a:ext uri="{FF2B5EF4-FFF2-40B4-BE49-F238E27FC236}">
                  <a16:creationId xmlns:a16="http://schemas.microsoft.com/office/drawing/2014/main" id="{D731DCCC-1F05-D84E-BB6B-37D07AB46D66}"/>
                </a:ext>
              </a:extLst>
            </p:cNvPr>
            <p:cNvSpPr/>
            <p:nvPr/>
          </p:nvSpPr>
          <p:spPr>
            <a:xfrm>
              <a:off x="8303609" y="5321350"/>
              <a:ext cx="949960" cy="337185"/>
            </a:xfrm>
            <a:custGeom>
              <a:avLst/>
              <a:gdLst/>
              <a:ahLst/>
              <a:cxnLst/>
              <a:rect l="l" t="t" r="r" b="b"/>
              <a:pathLst>
                <a:path w="949959" h="337185">
                  <a:moveTo>
                    <a:pt x="91243" y="124087"/>
                  </a:moveTo>
                  <a:lnTo>
                    <a:pt x="51445" y="161334"/>
                  </a:lnTo>
                  <a:lnTo>
                    <a:pt x="25447" y="191705"/>
                  </a:lnTo>
                  <a:lnTo>
                    <a:pt x="2310" y="223970"/>
                  </a:lnTo>
                  <a:lnTo>
                    <a:pt x="0" y="227839"/>
                  </a:lnTo>
                  <a:lnTo>
                    <a:pt x="174309" y="292775"/>
                  </a:lnTo>
                  <a:lnTo>
                    <a:pt x="407756" y="336678"/>
                  </a:lnTo>
                  <a:lnTo>
                    <a:pt x="670745" y="309765"/>
                  </a:lnTo>
                  <a:lnTo>
                    <a:pt x="949914" y="245435"/>
                  </a:lnTo>
                  <a:lnTo>
                    <a:pt x="928496" y="212691"/>
                  </a:lnTo>
                  <a:lnTo>
                    <a:pt x="922294" y="204741"/>
                  </a:lnTo>
                  <a:lnTo>
                    <a:pt x="447990" y="204741"/>
                  </a:lnTo>
                  <a:lnTo>
                    <a:pt x="250322" y="174057"/>
                  </a:lnTo>
                  <a:lnTo>
                    <a:pt x="91243" y="124087"/>
                  </a:lnTo>
                  <a:close/>
                </a:path>
                <a:path w="949959" h="337185">
                  <a:moveTo>
                    <a:pt x="848477" y="125804"/>
                  </a:moveTo>
                  <a:lnTo>
                    <a:pt x="653692" y="178272"/>
                  </a:lnTo>
                  <a:lnTo>
                    <a:pt x="447990" y="204741"/>
                  </a:lnTo>
                  <a:lnTo>
                    <a:pt x="922294" y="204741"/>
                  </a:lnTo>
                  <a:lnTo>
                    <a:pt x="903132" y="180176"/>
                  </a:lnTo>
                  <a:lnTo>
                    <a:pt x="874677" y="149505"/>
                  </a:lnTo>
                  <a:lnTo>
                    <a:pt x="848477" y="125804"/>
                  </a:lnTo>
                  <a:close/>
                </a:path>
                <a:path w="949959" h="337185">
                  <a:moveTo>
                    <a:pt x="474630" y="0"/>
                  </a:moveTo>
                  <a:lnTo>
                    <a:pt x="418565" y="1874"/>
                  </a:lnTo>
                  <a:lnTo>
                    <a:pt x="365625" y="7381"/>
                  </a:lnTo>
                  <a:lnTo>
                    <a:pt x="315783" y="16346"/>
                  </a:lnTo>
                  <a:lnTo>
                    <a:pt x="269014" y="28596"/>
                  </a:lnTo>
                  <a:lnTo>
                    <a:pt x="225291" y="43957"/>
                  </a:lnTo>
                  <a:lnTo>
                    <a:pt x="184587" y="62255"/>
                  </a:lnTo>
                  <a:lnTo>
                    <a:pt x="146877" y="83315"/>
                  </a:lnTo>
                  <a:lnTo>
                    <a:pt x="112134" y="106965"/>
                  </a:lnTo>
                  <a:lnTo>
                    <a:pt x="91243" y="124087"/>
                  </a:lnTo>
                  <a:lnTo>
                    <a:pt x="848477" y="125804"/>
                  </a:lnTo>
                  <a:lnTo>
                    <a:pt x="808377" y="94751"/>
                  </a:lnTo>
                  <a:lnTo>
                    <a:pt x="770473" y="71196"/>
                  </a:lnTo>
                  <a:lnTo>
                    <a:pt x="729360" y="50541"/>
                  </a:lnTo>
                  <a:lnTo>
                    <a:pt x="685009" y="33050"/>
                  </a:lnTo>
                  <a:lnTo>
                    <a:pt x="637390" y="18986"/>
                  </a:lnTo>
                  <a:lnTo>
                    <a:pt x="586474" y="8614"/>
                  </a:lnTo>
                  <a:lnTo>
                    <a:pt x="532230" y="2197"/>
                  </a:lnTo>
                  <a:lnTo>
                    <a:pt x="474630" y="0"/>
                  </a:lnTo>
                  <a:close/>
                </a:path>
              </a:pathLst>
            </a:custGeom>
            <a:solidFill>
              <a:srgbClr val="B4755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7">
              <a:extLst>
                <a:ext uri="{FF2B5EF4-FFF2-40B4-BE49-F238E27FC236}">
                  <a16:creationId xmlns:a16="http://schemas.microsoft.com/office/drawing/2014/main" id="{80D37C0D-5D27-E949-98C5-A125A18FB32E}"/>
                </a:ext>
              </a:extLst>
            </p:cNvPr>
            <p:cNvSpPr/>
            <p:nvPr/>
          </p:nvSpPr>
          <p:spPr>
            <a:xfrm>
              <a:off x="8220712" y="5321351"/>
              <a:ext cx="1106805" cy="723265"/>
            </a:xfrm>
            <a:custGeom>
              <a:avLst/>
              <a:gdLst/>
              <a:ahLst/>
              <a:cxnLst/>
              <a:rect l="l" t="t" r="r" b="b"/>
              <a:pathLst>
                <a:path w="1106804" h="723264">
                  <a:moveTo>
                    <a:pt x="110748" y="723265"/>
                  </a:moveTo>
                  <a:lnTo>
                    <a:pt x="77167" y="709193"/>
                  </a:lnTo>
                  <a:lnTo>
                    <a:pt x="56653" y="701608"/>
                  </a:lnTo>
                  <a:lnTo>
                    <a:pt x="40815" y="697904"/>
                  </a:lnTo>
                  <a:lnTo>
                    <a:pt x="21264" y="695477"/>
                  </a:lnTo>
                  <a:lnTo>
                    <a:pt x="12101" y="654066"/>
                  </a:lnTo>
                  <a:lnTo>
                    <a:pt x="5485" y="612460"/>
                  </a:lnTo>
                  <a:lnTo>
                    <a:pt x="1442" y="570833"/>
                  </a:lnTo>
                  <a:lnTo>
                    <a:pt x="0" y="529360"/>
                  </a:lnTo>
                  <a:lnTo>
                    <a:pt x="1183" y="488214"/>
                  </a:lnTo>
                  <a:lnTo>
                    <a:pt x="5019" y="447570"/>
                  </a:lnTo>
                  <a:lnTo>
                    <a:pt x="11533" y="407600"/>
                  </a:lnTo>
                  <a:lnTo>
                    <a:pt x="20752" y="368480"/>
                  </a:lnTo>
                  <a:lnTo>
                    <a:pt x="32702" y="330383"/>
                  </a:lnTo>
                  <a:lnTo>
                    <a:pt x="47409" y="293483"/>
                  </a:lnTo>
                  <a:lnTo>
                    <a:pt x="64900" y="257954"/>
                  </a:lnTo>
                  <a:lnTo>
                    <a:pt x="85201" y="223970"/>
                  </a:lnTo>
                  <a:lnTo>
                    <a:pt x="108337" y="191705"/>
                  </a:lnTo>
                  <a:lnTo>
                    <a:pt x="134336" y="161334"/>
                  </a:lnTo>
                  <a:lnTo>
                    <a:pt x="163223" y="133029"/>
                  </a:lnTo>
                  <a:lnTo>
                    <a:pt x="195025" y="106965"/>
                  </a:lnTo>
                  <a:lnTo>
                    <a:pt x="229769" y="83315"/>
                  </a:lnTo>
                  <a:lnTo>
                    <a:pt x="267479" y="62255"/>
                  </a:lnTo>
                  <a:lnTo>
                    <a:pt x="308182" y="43957"/>
                  </a:lnTo>
                  <a:lnTo>
                    <a:pt x="351906" y="28596"/>
                  </a:lnTo>
                  <a:lnTo>
                    <a:pt x="398675" y="16346"/>
                  </a:lnTo>
                  <a:lnTo>
                    <a:pt x="448517" y="7381"/>
                  </a:lnTo>
                  <a:lnTo>
                    <a:pt x="501457" y="1874"/>
                  </a:lnTo>
                  <a:lnTo>
                    <a:pt x="557522" y="0"/>
                  </a:lnTo>
                  <a:lnTo>
                    <a:pt x="615123" y="2197"/>
                  </a:lnTo>
                  <a:lnTo>
                    <a:pt x="669368" y="8613"/>
                  </a:lnTo>
                  <a:lnTo>
                    <a:pt x="720286" y="18985"/>
                  </a:lnTo>
                  <a:lnTo>
                    <a:pt x="767906" y="33048"/>
                  </a:lnTo>
                  <a:lnTo>
                    <a:pt x="812257" y="50538"/>
                  </a:lnTo>
                  <a:lnTo>
                    <a:pt x="853371" y="71192"/>
                  </a:lnTo>
                  <a:lnTo>
                    <a:pt x="891275" y="94746"/>
                  </a:lnTo>
                  <a:lnTo>
                    <a:pt x="926000" y="120936"/>
                  </a:lnTo>
                  <a:lnTo>
                    <a:pt x="957575" y="149498"/>
                  </a:lnTo>
                  <a:lnTo>
                    <a:pt x="986030" y="180168"/>
                  </a:lnTo>
                  <a:lnTo>
                    <a:pt x="1011394" y="212683"/>
                  </a:lnTo>
                  <a:lnTo>
                    <a:pt x="1033697" y="246778"/>
                  </a:lnTo>
                  <a:lnTo>
                    <a:pt x="1052968" y="282190"/>
                  </a:lnTo>
                  <a:lnTo>
                    <a:pt x="1069238" y="318655"/>
                  </a:lnTo>
                  <a:lnTo>
                    <a:pt x="1082535" y="355909"/>
                  </a:lnTo>
                  <a:lnTo>
                    <a:pt x="1092890" y="393688"/>
                  </a:lnTo>
                  <a:lnTo>
                    <a:pt x="1100331" y="431729"/>
                  </a:lnTo>
                  <a:lnTo>
                    <a:pt x="1104888" y="469767"/>
                  </a:lnTo>
                  <a:lnTo>
                    <a:pt x="1106592" y="507539"/>
                  </a:lnTo>
                  <a:lnTo>
                    <a:pt x="1105470" y="544781"/>
                  </a:lnTo>
                  <a:lnTo>
                    <a:pt x="1094873" y="616619"/>
                  </a:lnTo>
                  <a:lnTo>
                    <a:pt x="1073332" y="683171"/>
                  </a:lnTo>
                  <a:lnTo>
                    <a:pt x="1046814" y="688049"/>
                  </a:lnTo>
                  <a:lnTo>
                    <a:pt x="1017511" y="697555"/>
                  </a:lnTo>
                  <a:lnTo>
                    <a:pt x="993792" y="706825"/>
                  </a:lnTo>
                  <a:lnTo>
                    <a:pt x="984026" y="710996"/>
                  </a:lnTo>
                  <a:lnTo>
                    <a:pt x="954204" y="558510"/>
                  </a:lnTo>
                  <a:lnTo>
                    <a:pt x="922997" y="467367"/>
                  </a:lnTo>
                  <a:lnTo>
                    <a:pt x="871267" y="401288"/>
                  </a:lnTo>
                  <a:lnTo>
                    <a:pt x="779873" y="323989"/>
                  </a:lnTo>
                  <a:lnTo>
                    <a:pt x="723739" y="550545"/>
                  </a:lnTo>
                  <a:lnTo>
                    <a:pt x="208221" y="552881"/>
                  </a:lnTo>
                  <a:lnTo>
                    <a:pt x="184635" y="479394"/>
                  </a:lnTo>
                  <a:lnTo>
                    <a:pt x="174745" y="433755"/>
                  </a:lnTo>
                  <a:lnTo>
                    <a:pt x="176726" y="396937"/>
                  </a:lnTo>
                  <a:lnTo>
                    <a:pt x="188752" y="349910"/>
                  </a:lnTo>
                  <a:lnTo>
                    <a:pt x="140941" y="428174"/>
                  </a:lnTo>
                  <a:lnTo>
                    <a:pt x="116879" y="493153"/>
                  </a:lnTo>
                  <a:lnTo>
                    <a:pt x="109252" y="579849"/>
                  </a:lnTo>
                  <a:lnTo>
                    <a:pt x="110748" y="723265"/>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8">
              <a:extLst>
                <a:ext uri="{FF2B5EF4-FFF2-40B4-BE49-F238E27FC236}">
                  <a16:creationId xmlns:a16="http://schemas.microsoft.com/office/drawing/2014/main" id="{C53B901B-80DC-D444-8B60-7A7176703C3C}"/>
                </a:ext>
              </a:extLst>
            </p:cNvPr>
            <p:cNvSpPr/>
            <p:nvPr/>
          </p:nvSpPr>
          <p:spPr>
            <a:xfrm>
              <a:off x="8390543" y="5394473"/>
              <a:ext cx="207010" cy="267970"/>
            </a:xfrm>
            <a:custGeom>
              <a:avLst/>
              <a:gdLst/>
              <a:ahLst/>
              <a:cxnLst/>
              <a:rect l="l" t="t" r="r" b="b"/>
              <a:pathLst>
                <a:path w="207009" h="267970">
                  <a:moveTo>
                    <a:pt x="206628" y="0"/>
                  </a:moveTo>
                  <a:lnTo>
                    <a:pt x="144285" y="31561"/>
                  </a:lnTo>
                  <a:lnTo>
                    <a:pt x="101980" y="69989"/>
                  </a:lnTo>
                  <a:lnTo>
                    <a:pt x="60342" y="140403"/>
                  </a:lnTo>
                  <a:lnTo>
                    <a:pt x="0" y="267919"/>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9">
              <a:extLst>
                <a:ext uri="{FF2B5EF4-FFF2-40B4-BE49-F238E27FC236}">
                  <a16:creationId xmlns:a16="http://schemas.microsoft.com/office/drawing/2014/main" id="{8AFF7593-798D-6045-896C-768EEB6B71B4}"/>
                </a:ext>
              </a:extLst>
            </p:cNvPr>
            <p:cNvSpPr/>
            <p:nvPr/>
          </p:nvSpPr>
          <p:spPr>
            <a:xfrm>
              <a:off x="8618678" y="5357625"/>
              <a:ext cx="183515" cy="329565"/>
            </a:xfrm>
            <a:custGeom>
              <a:avLst/>
              <a:gdLst/>
              <a:ahLst/>
              <a:cxnLst/>
              <a:rect l="l" t="t" r="r" b="b"/>
              <a:pathLst>
                <a:path w="183515" h="329564">
                  <a:moveTo>
                    <a:pt x="183006" y="0"/>
                  </a:moveTo>
                  <a:lnTo>
                    <a:pt x="140926" y="44585"/>
                  </a:lnTo>
                  <a:lnTo>
                    <a:pt x="117939" y="75038"/>
                  </a:lnTo>
                  <a:lnTo>
                    <a:pt x="94203" y="111606"/>
                  </a:lnTo>
                  <a:lnTo>
                    <a:pt x="70130" y="154795"/>
                  </a:lnTo>
                  <a:lnTo>
                    <a:pt x="46130" y="205113"/>
                  </a:lnTo>
                  <a:lnTo>
                    <a:pt x="22616" y="263065"/>
                  </a:lnTo>
                  <a:lnTo>
                    <a:pt x="0" y="329158"/>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0">
              <a:extLst>
                <a:ext uri="{FF2B5EF4-FFF2-40B4-BE49-F238E27FC236}">
                  <a16:creationId xmlns:a16="http://schemas.microsoft.com/office/drawing/2014/main" id="{FBB8880B-E96F-464B-BF06-A7C4021C204E}"/>
                </a:ext>
              </a:extLst>
            </p:cNvPr>
            <p:cNvSpPr/>
            <p:nvPr/>
          </p:nvSpPr>
          <p:spPr>
            <a:xfrm>
              <a:off x="8979864" y="5429280"/>
              <a:ext cx="139065" cy="216535"/>
            </a:xfrm>
            <a:custGeom>
              <a:avLst/>
              <a:gdLst/>
              <a:ahLst/>
              <a:cxnLst/>
              <a:rect l="l" t="t" r="r" b="b"/>
              <a:pathLst>
                <a:path w="139065" h="216535">
                  <a:moveTo>
                    <a:pt x="0" y="0"/>
                  </a:moveTo>
                  <a:lnTo>
                    <a:pt x="58142" y="68748"/>
                  </a:lnTo>
                  <a:lnTo>
                    <a:pt x="91951" y="114169"/>
                  </a:lnTo>
                  <a:lnTo>
                    <a:pt x="114410" y="156519"/>
                  </a:lnTo>
                  <a:lnTo>
                    <a:pt x="138506" y="216052"/>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1">
              <a:extLst>
                <a:ext uri="{FF2B5EF4-FFF2-40B4-BE49-F238E27FC236}">
                  <a16:creationId xmlns:a16="http://schemas.microsoft.com/office/drawing/2014/main" id="{EECD9243-EE33-8C48-9D2E-5323214B19AB}"/>
                </a:ext>
              </a:extLst>
            </p:cNvPr>
            <p:cNvSpPr/>
            <p:nvPr/>
          </p:nvSpPr>
          <p:spPr>
            <a:xfrm>
              <a:off x="8750152" y="6192697"/>
              <a:ext cx="10795" cy="46355"/>
            </a:xfrm>
            <a:custGeom>
              <a:avLst/>
              <a:gdLst/>
              <a:ahLst/>
              <a:cxnLst/>
              <a:rect l="l" t="t" r="r" b="b"/>
              <a:pathLst>
                <a:path w="10795" h="46354">
                  <a:moveTo>
                    <a:pt x="10566" y="0"/>
                  </a:moveTo>
                  <a:lnTo>
                    <a:pt x="0" y="24282"/>
                  </a:lnTo>
                  <a:lnTo>
                    <a:pt x="10540" y="45808"/>
                  </a:lnTo>
                </a:path>
              </a:pathLst>
            </a:custGeom>
            <a:ln w="28956">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2">
              <a:extLst>
                <a:ext uri="{FF2B5EF4-FFF2-40B4-BE49-F238E27FC236}">
                  <a16:creationId xmlns:a16="http://schemas.microsoft.com/office/drawing/2014/main" id="{8CF1484F-91F0-8E43-8BEC-C752DA55253E}"/>
                </a:ext>
              </a:extLst>
            </p:cNvPr>
            <p:cNvSpPr/>
            <p:nvPr/>
          </p:nvSpPr>
          <p:spPr>
            <a:xfrm>
              <a:off x="8478023" y="5743993"/>
              <a:ext cx="140970" cy="40640"/>
            </a:xfrm>
            <a:custGeom>
              <a:avLst/>
              <a:gdLst/>
              <a:ahLst/>
              <a:cxnLst/>
              <a:rect l="l" t="t" r="r" b="b"/>
              <a:pathLst>
                <a:path w="140970" h="40639">
                  <a:moveTo>
                    <a:pt x="0" y="40193"/>
                  </a:moveTo>
                  <a:lnTo>
                    <a:pt x="23468" y="15301"/>
                  </a:lnTo>
                  <a:lnTo>
                    <a:pt x="61777" y="0"/>
                  </a:lnTo>
                  <a:lnTo>
                    <a:pt x="104361" y="1140"/>
                  </a:lnTo>
                  <a:lnTo>
                    <a:pt x="140652"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3">
              <a:extLst>
                <a:ext uri="{FF2B5EF4-FFF2-40B4-BE49-F238E27FC236}">
                  <a16:creationId xmlns:a16="http://schemas.microsoft.com/office/drawing/2014/main" id="{40973EDD-981C-0142-A952-0608E7EAC4AB}"/>
                </a:ext>
              </a:extLst>
            </p:cNvPr>
            <p:cNvSpPr/>
            <p:nvPr/>
          </p:nvSpPr>
          <p:spPr>
            <a:xfrm>
              <a:off x="8916772" y="5743993"/>
              <a:ext cx="140970" cy="40640"/>
            </a:xfrm>
            <a:custGeom>
              <a:avLst/>
              <a:gdLst/>
              <a:ahLst/>
              <a:cxnLst/>
              <a:rect l="l" t="t" r="r" b="b"/>
              <a:pathLst>
                <a:path w="140970" h="40639">
                  <a:moveTo>
                    <a:pt x="140639" y="40193"/>
                  </a:moveTo>
                  <a:lnTo>
                    <a:pt x="117171" y="15301"/>
                  </a:lnTo>
                  <a:lnTo>
                    <a:pt x="78863" y="0"/>
                  </a:lnTo>
                  <a:lnTo>
                    <a:pt x="36283" y="1140"/>
                  </a:lnTo>
                  <a:lnTo>
                    <a:pt x="0"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4">
              <a:extLst>
                <a:ext uri="{FF2B5EF4-FFF2-40B4-BE49-F238E27FC236}">
                  <a16:creationId xmlns:a16="http://schemas.microsoft.com/office/drawing/2014/main" id="{A478273B-F21C-F349-B3F7-F8734C115AF3}"/>
                </a:ext>
              </a:extLst>
            </p:cNvPr>
            <p:cNvSpPr/>
            <p:nvPr/>
          </p:nvSpPr>
          <p:spPr>
            <a:xfrm>
              <a:off x="8683748" y="6314258"/>
              <a:ext cx="184696" cy="204177"/>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35">
              <a:extLst>
                <a:ext uri="{FF2B5EF4-FFF2-40B4-BE49-F238E27FC236}">
                  <a16:creationId xmlns:a16="http://schemas.microsoft.com/office/drawing/2014/main" id="{9C7EB94B-F6C7-AA4B-8B9A-7C8AA88D11A4}"/>
                </a:ext>
              </a:extLst>
            </p:cNvPr>
            <p:cNvSpPr/>
            <p:nvPr/>
          </p:nvSpPr>
          <p:spPr>
            <a:xfrm>
              <a:off x="8463780" y="6032604"/>
              <a:ext cx="178532" cy="108078"/>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7" name="object 36">
              <a:extLst>
                <a:ext uri="{FF2B5EF4-FFF2-40B4-BE49-F238E27FC236}">
                  <a16:creationId xmlns:a16="http://schemas.microsoft.com/office/drawing/2014/main" id="{35AD12D6-7980-3448-A7F3-3341214691F1}"/>
                </a:ext>
              </a:extLst>
            </p:cNvPr>
            <p:cNvSpPr/>
            <p:nvPr/>
          </p:nvSpPr>
          <p:spPr>
            <a:xfrm>
              <a:off x="8894221" y="6032604"/>
              <a:ext cx="178540" cy="108078"/>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grpSp>
        <p:nvGrpSpPr>
          <p:cNvPr id="38" name="グループ化 37">
            <a:extLst>
              <a:ext uri="{FF2B5EF4-FFF2-40B4-BE49-F238E27FC236}">
                <a16:creationId xmlns:a16="http://schemas.microsoft.com/office/drawing/2014/main" id="{8953ACE1-57EF-C842-99F9-500A6247C538}"/>
              </a:ext>
            </a:extLst>
          </p:cNvPr>
          <p:cNvGrpSpPr/>
          <p:nvPr/>
        </p:nvGrpSpPr>
        <p:grpSpPr>
          <a:xfrm>
            <a:off x="1527385" y="4933662"/>
            <a:ext cx="1247587" cy="2015499"/>
            <a:chOff x="1295229" y="5003810"/>
            <a:chExt cx="1323437" cy="2138035"/>
          </a:xfrm>
        </p:grpSpPr>
        <p:sp>
          <p:nvSpPr>
            <p:cNvPr id="39" name="object 37">
              <a:extLst>
                <a:ext uri="{FF2B5EF4-FFF2-40B4-BE49-F238E27FC236}">
                  <a16:creationId xmlns:a16="http://schemas.microsoft.com/office/drawing/2014/main" id="{C3F5A99B-18C5-844A-9633-D857CBE1E27F}"/>
                </a:ext>
              </a:extLst>
            </p:cNvPr>
            <p:cNvSpPr/>
            <p:nvPr/>
          </p:nvSpPr>
          <p:spPr>
            <a:xfrm>
              <a:off x="1419053" y="6468694"/>
              <a:ext cx="1090930" cy="673100"/>
            </a:xfrm>
            <a:custGeom>
              <a:avLst/>
              <a:gdLst/>
              <a:ahLst/>
              <a:cxnLst/>
              <a:rect l="l" t="t" r="r" b="b"/>
              <a:pathLst>
                <a:path w="1090930" h="673100">
                  <a:moveTo>
                    <a:pt x="732510" y="0"/>
                  </a:move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2"/>
                  </a:lnTo>
                  <a:lnTo>
                    <a:pt x="1090904" y="672592"/>
                  </a:ln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38">
              <a:extLst>
                <a:ext uri="{FF2B5EF4-FFF2-40B4-BE49-F238E27FC236}">
                  <a16:creationId xmlns:a16="http://schemas.microsoft.com/office/drawing/2014/main" id="{8C329131-A240-CF44-B12E-40C7FCF512CB}"/>
                </a:ext>
              </a:extLst>
            </p:cNvPr>
            <p:cNvSpPr/>
            <p:nvPr/>
          </p:nvSpPr>
          <p:spPr>
            <a:xfrm>
              <a:off x="1419053" y="6468694"/>
              <a:ext cx="1090930" cy="673100"/>
            </a:xfrm>
            <a:custGeom>
              <a:avLst/>
              <a:gdLst/>
              <a:ahLst/>
              <a:cxnLst/>
              <a:rect l="l" t="t" r="r" b="b"/>
              <a:pathLst>
                <a:path w="1090930" h="673100">
                  <a:moveTo>
                    <a:pt x="1090904" y="672592"/>
                  </a:move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lnTo>
                    <a:pt x="625576" y="0"/>
                  </a:lnTo>
                  <a:lnTo>
                    <a:pt x="568820" y="0"/>
                  </a:lnTo>
                  <a:lnTo>
                    <a:pt x="522058" y="0"/>
                  </a:lnTo>
                  <a:lnTo>
                    <a:pt x="465327" y="0"/>
                  </a:ln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2"/>
                  </a:lnTo>
                  <a:lnTo>
                    <a:pt x="1090904" y="672592"/>
                  </a:lnTo>
                  <a:close/>
                </a:path>
              </a:pathLst>
            </a:custGeom>
            <a:ln w="26200">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1" name="object 39">
              <a:extLst>
                <a:ext uri="{FF2B5EF4-FFF2-40B4-BE49-F238E27FC236}">
                  <a16:creationId xmlns:a16="http://schemas.microsoft.com/office/drawing/2014/main" id="{43666208-3640-0B4E-AFF0-84EE12BB6094}"/>
                </a:ext>
              </a:extLst>
            </p:cNvPr>
            <p:cNvSpPr/>
            <p:nvPr/>
          </p:nvSpPr>
          <p:spPr>
            <a:xfrm>
              <a:off x="1759765" y="6458192"/>
              <a:ext cx="408940" cy="563880"/>
            </a:xfrm>
            <a:custGeom>
              <a:avLst/>
              <a:gdLst/>
              <a:ahLst/>
              <a:cxnLst/>
              <a:rect l="l" t="t" r="r" b="b"/>
              <a:pathLst>
                <a:path w="408939" h="563879">
                  <a:moveTo>
                    <a:pt x="347411" y="0"/>
                  </a:moveTo>
                  <a:lnTo>
                    <a:pt x="206600" y="1165"/>
                  </a:lnTo>
                  <a:lnTo>
                    <a:pt x="64698" y="6993"/>
                  </a:lnTo>
                  <a:lnTo>
                    <a:pt x="0" y="10490"/>
                  </a:lnTo>
                  <a:lnTo>
                    <a:pt x="3252" y="38251"/>
                  </a:lnTo>
                  <a:lnTo>
                    <a:pt x="12339" y="79362"/>
                  </a:lnTo>
                  <a:lnTo>
                    <a:pt x="26266" y="130816"/>
                  </a:lnTo>
                  <a:lnTo>
                    <a:pt x="44040" y="189610"/>
                  </a:lnTo>
                  <a:lnTo>
                    <a:pt x="64666" y="252738"/>
                  </a:lnTo>
                  <a:lnTo>
                    <a:pt x="87148" y="317197"/>
                  </a:lnTo>
                  <a:lnTo>
                    <a:pt x="110494" y="379980"/>
                  </a:lnTo>
                  <a:lnTo>
                    <a:pt x="133708" y="438083"/>
                  </a:lnTo>
                  <a:lnTo>
                    <a:pt x="155796" y="488502"/>
                  </a:lnTo>
                  <a:lnTo>
                    <a:pt x="175763" y="528231"/>
                  </a:lnTo>
                  <a:lnTo>
                    <a:pt x="205359" y="563600"/>
                  </a:lnTo>
                  <a:lnTo>
                    <a:pt x="255396" y="477150"/>
                  </a:lnTo>
                  <a:lnTo>
                    <a:pt x="323315" y="287021"/>
                  </a:lnTo>
                  <a:lnTo>
                    <a:pt x="383125" y="96905"/>
                  </a:lnTo>
                  <a:lnTo>
                    <a:pt x="408838" y="10490"/>
                  </a:lnTo>
                  <a:lnTo>
                    <a:pt x="347411"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40">
              <a:extLst>
                <a:ext uri="{FF2B5EF4-FFF2-40B4-BE49-F238E27FC236}">
                  <a16:creationId xmlns:a16="http://schemas.microsoft.com/office/drawing/2014/main" id="{6F9916F5-B61A-C14B-A44E-1BA5F46E905E}"/>
                </a:ext>
              </a:extLst>
            </p:cNvPr>
            <p:cNvSpPr/>
            <p:nvPr/>
          </p:nvSpPr>
          <p:spPr>
            <a:xfrm>
              <a:off x="2314825" y="6815455"/>
              <a:ext cx="29845" cy="326390"/>
            </a:xfrm>
            <a:custGeom>
              <a:avLst/>
              <a:gdLst/>
              <a:ahLst/>
              <a:cxnLst/>
              <a:rect l="l" t="t" r="r" b="b"/>
              <a:pathLst>
                <a:path w="29844" h="326390">
                  <a:moveTo>
                    <a:pt x="0" y="0"/>
                  </a:moveTo>
                  <a:lnTo>
                    <a:pt x="7658" y="46627"/>
                  </a:lnTo>
                  <a:lnTo>
                    <a:pt x="16029" y="129566"/>
                  </a:lnTo>
                  <a:lnTo>
                    <a:pt x="20203" y="181405"/>
                  </a:lnTo>
                  <a:lnTo>
                    <a:pt x="24222" y="238426"/>
                  </a:lnTo>
                  <a:lnTo>
                    <a:pt x="27975" y="299331"/>
                  </a:lnTo>
                  <a:lnTo>
                    <a:pt x="29383" y="325831"/>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41">
              <a:extLst>
                <a:ext uri="{FF2B5EF4-FFF2-40B4-BE49-F238E27FC236}">
                  <a16:creationId xmlns:a16="http://schemas.microsoft.com/office/drawing/2014/main" id="{CC5CBB2C-A177-D54E-81EE-FE2F1456872F}"/>
                </a:ext>
              </a:extLst>
            </p:cNvPr>
            <p:cNvSpPr/>
            <p:nvPr/>
          </p:nvSpPr>
          <p:spPr>
            <a:xfrm>
              <a:off x="1584812" y="6815455"/>
              <a:ext cx="29845" cy="326390"/>
            </a:xfrm>
            <a:custGeom>
              <a:avLst/>
              <a:gdLst/>
              <a:ahLst/>
              <a:cxnLst/>
              <a:rect l="l" t="t" r="r" b="b"/>
              <a:pathLst>
                <a:path w="29844" h="326390">
                  <a:moveTo>
                    <a:pt x="29366" y="0"/>
                  </a:moveTo>
                  <a:lnTo>
                    <a:pt x="21709" y="46627"/>
                  </a:lnTo>
                  <a:lnTo>
                    <a:pt x="13343" y="129566"/>
                  </a:lnTo>
                  <a:lnTo>
                    <a:pt x="9171" y="181405"/>
                  </a:lnTo>
                  <a:lnTo>
                    <a:pt x="5156" y="238426"/>
                  </a:lnTo>
                  <a:lnTo>
                    <a:pt x="1407" y="299331"/>
                  </a:lnTo>
                  <a:lnTo>
                    <a:pt x="0" y="325831"/>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4" name="object 42">
              <a:extLst>
                <a:ext uri="{FF2B5EF4-FFF2-40B4-BE49-F238E27FC236}">
                  <a16:creationId xmlns:a16="http://schemas.microsoft.com/office/drawing/2014/main" id="{9C1A4638-11B3-6E4D-AA6C-BEE6BEA9F19F}"/>
                </a:ext>
              </a:extLst>
            </p:cNvPr>
            <p:cNvSpPr/>
            <p:nvPr/>
          </p:nvSpPr>
          <p:spPr>
            <a:xfrm>
              <a:off x="1877214" y="6548053"/>
              <a:ext cx="160020" cy="474345"/>
            </a:xfrm>
            <a:custGeom>
              <a:avLst/>
              <a:gdLst/>
              <a:ahLst/>
              <a:cxnLst/>
              <a:rect l="l" t="t" r="r" b="b"/>
              <a:pathLst>
                <a:path w="160019" h="474345">
                  <a:moveTo>
                    <a:pt x="80200" y="0"/>
                  </a:moveTo>
                  <a:lnTo>
                    <a:pt x="0" y="34416"/>
                  </a:lnTo>
                  <a:lnTo>
                    <a:pt x="48285" y="133578"/>
                  </a:lnTo>
                  <a:lnTo>
                    <a:pt x="12677" y="339287"/>
                  </a:lnTo>
                  <a:lnTo>
                    <a:pt x="38335" y="398651"/>
                  </a:lnTo>
                  <a:lnTo>
                    <a:pt x="58300" y="438383"/>
                  </a:lnTo>
                  <a:lnTo>
                    <a:pt x="87894" y="473764"/>
                  </a:lnTo>
                  <a:lnTo>
                    <a:pt x="137945" y="387299"/>
                  </a:lnTo>
                  <a:lnTo>
                    <a:pt x="159817" y="326077"/>
                  </a:lnTo>
                  <a:lnTo>
                    <a:pt x="109651" y="131597"/>
                  </a:lnTo>
                  <a:lnTo>
                    <a:pt x="152717" y="34416"/>
                  </a:lnTo>
                  <a:lnTo>
                    <a:pt x="80200"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5" name="object 43">
              <a:extLst>
                <a:ext uri="{FF2B5EF4-FFF2-40B4-BE49-F238E27FC236}">
                  <a16:creationId xmlns:a16="http://schemas.microsoft.com/office/drawing/2014/main" id="{B1C8DCBC-31AE-4043-8374-0421B3741523}"/>
                </a:ext>
              </a:extLst>
            </p:cNvPr>
            <p:cNvSpPr/>
            <p:nvPr/>
          </p:nvSpPr>
          <p:spPr>
            <a:xfrm>
              <a:off x="1877214" y="6582469"/>
              <a:ext cx="48895" cy="305435"/>
            </a:xfrm>
            <a:custGeom>
              <a:avLst/>
              <a:gdLst/>
              <a:ahLst/>
              <a:cxnLst/>
              <a:rect l="l" t="t" r="r" b="b"/>
              <a:pathLst>
                <a:path w="48894" h="305434">
                  <a:moveTo>
                    <a:pt x="0" y="0"/>
                  </a:moveTo>
                  <a:lnTo>
                    <a:pt x="48285" y="99161"/>
                  </a:lnTo>
                  <a:lnTo>
                    <a:pt x="12677" y="304870"/>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44">
              <a:extLst>
                <a:ext uri="{FF2B5EF4-FFF2-40B4-BE49-F238E27FC236}">
                  <a16:creationId xmlns:a16="http://schemas.microsoft.com/office/drawing/2014/main" id="{CA7DB5C0-7E8C-3249-B901-B46C5F61208B}"/>
                </a:ext>
              </a:extLst>
            </p:cNvPr>
            <p:cNvSpPr/>
            <p:nvPr/>
          </p:nvSpPr>
          <p:spPr>
            <a:xfrm>
              <a:off x="1877214" y="6548053"/>
              <a:ext cx="160020" cy="326390"/>
            </a:xfrm>
            <a:custGeom>
              <a:avLst/>
              <a:gdLst/>
              <a:ahLst/>
              <a:cxnLst/>
              <a:rect l="l" t="t" r="r" b="b"/>
              <a:pathLst>
                <a:path w="160019" h="326390">
                  <a:moveTo>
                    <a:pt x="159817" y="326077"/>
                  </a:moveTo>
                  <a:lnTo>
                    <a:pt x="109651" y="131597"/>
                  </a:lnTo>
                  <a:lnTo>
                    <a:pt x="152717" y="34416"/>
                  </a:lnTo>
                  <a:lnTo>
                    <a:pt x="80200" y="0"/>
                  </a:lnTo>
                  <a:lnTo>
                    <a:pt x="0" y="34416"/>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7" name="object 45">
              <a:extLst>
                <a:ext uri="{FF2B5EF4-FFF2-40B4-BE49-F238E27FC236}">
                  <a16:creationId xmlns:a16="http://schemas.microsoft.com/office/drawing/2014/main" id="{F4E0785E-2BAF-B043-838D-C4C64AC75EB5}"/>
                </a:ext>
              </a:extLst>
            </p:cNvPr>
            <p:cNvSpPr/>
            <p:nvPr/>
          </p:nvSpPr>
          <p:spPr>
            <a:xfrm>
              <a:off x="1765450" y="6514162"/>
              <a:ext cx="383009" cy="108430"/>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8" name="object 46">
              <a:extLst>
                <a:ext uri="{FF2B5EF4-FFF2-40B4-BE49-F238E27FC236}">
                  <a16:creationId xmlns:a16="http://schemas.microsoft.com/office/drawing/2014/main" id="{21B0FD1A-FBD4-064E-BD51-D1FEEF715468}"/>
                </a:ext>
              </a:extLst>
            </p:cNvPr>
            <p:cNvSpPr/>
            <p:nvPr/>
          </p:nvSpPr>
          <p:spPr>
            <a:xfrm>
              <a:off x="1657636" y="6535715"/>
              <a:ext cx="288925" cy="514984"/>
            </a:xfrm>
            <a:custGeom>
              <a:avLst/>
              <a:gdLst/>
              <a:ahLst/>
              <a:cxnLst/>
              <a:rect l="l" t="t" r="r" b="b"/>
              <a:pathLst>
                <a:path w="288925" h="514984">
                  <a:moveTo>
                    <a:pt x="0" y="0"/>
                  </a:moveTo>
                  <a:lnTo>
                    <a:pt x="0" y="137871"/>
                  </a:lnTo>
                  <a:lnTo>
                    <a:pt x="120370" y="141909"/>
                  </a:lnTo>
                  <a:lnTo>
                    <a:pt x="0" y="245173"/>
                  </a:lnTo>
                  <a:lnTo>
                    <a:pt x="100689" y="370095"/>
                  </a:lnTo>
                  <a:lnTo>
                    <a:pt x="164296" y="439785"/>
                  </a:lnTo>
                  <a:lnTo>
                    <a:pt x="217859" y="479484"/>
                  </a:lnTo>
                  <a:lnTo>
                    <a:pt x="288417" y="514438"/>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47">
              <a:extLst>
                <a:ext uri="{FF2B5EF4-FFF2-40B4-BE49-F238E27FC236}">
                  <a16:creationId xmlns:a16="http://schemas.microsoft.com/office/drawing/2014/main" id="{3870A809-BE67-DD44-8BDF-FD4E4288138A}"/>
                </a:ext>
              </a:extLst>
            </p:cNvPr>
            <p:cNvSpPr/>
            <p:nvPr/>
          </p:nvSpPr>
          <p:spPr>
            <a:xfrm>
              <a:off x="1986871" y="6526462"/>
              <a:ext cx="277495" cy="515620"/>
            </a:xfrm>
            <a:custGeom>
              <a:avLst/>
              <a:gdLst/>
              <a:ahLst/>
              <a:cxnLst/>
              <a:rect l="l" t="t" r="r" b="b"/>
              <a:pathLst>
                <a:path w="277494" h="515620">
                  <a:moveTo>
                    <a:pt x="277037" y="0"/>
                  </a:moveTo>
                  <a:lnTo>
                    <a:pt x="267106" y="147116"/>
                  </a:lnTo>
                  <a:lnTo>
                    <a:pt x="144360" y="151168"/>
                  </a:lnTo>
                  <a:lnTo>
                    <a:pt x="267106" y="254419"/>
                  </a:lnTo>
                  <a:lnTo>
                    <a:pt x="178736" y="374657"/>
                  </a:lnTo>
                  <a:lnTo>
                    <a:pt x="121456" y="441940"/>
                  </a:lnTo>
                  <a:lnTo>
                    <a:pt x="70224" y="480754"/>
                  </a:lnTo>
                  <a:lnTo>
                    <a:pt x="0" y="515581"/>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48">
              <a:extLst>
                <a:ext uri="{FF2B5EF4-FFF2-40B4-BE49-F238E27FC236}">
                  <a16:creationId xmlns:a16="http://schemas.microsoft.com/office/drawing/2014/main" id="{7B3E8B05-470D-B340-806D-0C7022AC36B2}"/>
                </a:ext>
              </a:extLst>
            </p:cNvPr>
            <p:cNvSpPr/>
            <p:nvPr/>
          </p:nvSpPr>
          <p:spPr>
            <a:xfrm>
              <a:off x="1440840" y="5246749"/>
              <a:ext cx="1032510" cy="1254760"/>
            </a:xfrm>
            <a:custGeom>
              <a:avLst/>
              <a:gdLst/>
              <a:ahLst/>
              <a:cxnLst/>
              <a:rect l="l" t="t" r="r" b="b"/>
              <a:pathLst>
                <a:path w="1032510" h="1254760">
                  <a:moveTo>
                    <a:pt x="516153" y="0"/>
                  </a:moveTo>
                  <a:lnTo>
                    <a:pt x="473824" y="2079"/>
                  </a:lnTo>
                  <a:lnTo>
                    <a:pt x="432436" y="8210"/>
                  </a:lnTo>
                  <a:lnTo>
                    <a:pt x="392123" y="18231"/>
                  </a:lnTo>
                  <a:lnTo>
                    <a:pt x="353018" y="31981"/>
                  </a:lnTo>
                  <a:lnTo>
                    <a:pt x="315253" y="49297"/>
                  </a:lnTo>
                  <a:lnTo>
                    <a:pt x="278962" y="70020"/>
                  </a:lnTo>
                  <a:lnTo>
                    <a:pt x="244276" y="93986"/>
                  </a:lnTo>
                  <a:lnTo>
                    <a:pt x="211330" y="121036"/>
                  </a:lnTo>
                  <a:lnTo>
                    <a:pt x="180256" y="151006"/>
                  </a:lnTo>
                  <a:lnTo>
                    <a:pt x="151187" y="183737"/>
                  </a:lnTo>
                  <a:lnTo>
                    <a:pt x="124255" y="219066"/>
                  </a:lnTo>
                  <a:lnTo>
                    <a:pt x="99594" y="256832"/>
                  </a:lnTo>
                  <a:lnTo>
                    <a:pt x="77337" y="296873"/>
                  </a:lnTo>
                  <a:lnTo>
                    <a:pt x="57616" y="339029"/>
                  </a:lnTo>
                  <a:lnTo>
                    <a:pt x="40565" y="383137"/>
                  </a:lnTo>
                  <a:lnTo>
                    <a:pt x="26316" y="429036"/>
                  </a:lnTo>
                  <a:lnTo>
                    <a:pt x="15002" y="476565"/>
                  </a:lnTo>
                  <a:lnTo>
                    <a:pt x="6756" y="525562"/>
                  </a:lnTo>
                  <a:lnTo>
                    <a:pt x="1711" y="575866"/>
                  </a:lnTo>
                  <a:lnTo>
                    <a:pt x="0" y="627316"/>
                  </a:lnTo>
                  <a:lnTo>
                    <a:pt x="1711" y="693424"/>
                  </a:lnTo>
                  <a:lnTo>
                    <a:pt x="6756" y="755382"/>
                  </a:lnTo>
                  <a:lnTo>
                    <a:pt x="15002" y="813273"/>
                  </a:lnTo>
                  <a:lnTo>
                    <a:pt x="26316" y="867178"/>
                  </a:lnTo>
                  <a:lnTo>
                    <a:pt x="40565" y="917180"/>
                  </a:lnTo>
                  <a:lnTo>
                    <a:pt x="57616" y="963361"/>
                  </a:lnTo>
                  <a:lnTo>
                    <a:pt x="77337" y="1005802"/>
                  </a:lnTo>
                  <a:lnTo>
                    <a:pt x="99594" y="1044586"/>
                  </a:lnTo>
                  <a:lnTo>
                    <a:pt x="124255" y="1079796"/>
                  </a:lnTo>
                  <a:lnTo>
                    <a:pt x="151187" y="1111513"/>
                  </a:lnTo>
                  <a:lnTo>
                    <a:pt x="180256" y="1139819"/>
                  </a:lnTo>
                  <a:lnTo>
                    <a:pt x="211330" y="1164798"/>
                  </a:lnTo>
                  <a:lnTo>
                    <a:pt x="244276" y="1186529"/>
                  </a:lnTo>
                  <a:lnTo>
                    <a:pt x="278962" y="1205097"/>
                  </a:lnTo>
                  <a:lnTo>
                    <a:pt x="315253" y="1220583"/>
                  </a:lnTo>
                  <a:lnTo>
                    <a:pt x="353018" y="1233069"/>
                  </a:lnTo>
                  <a:lnTo>
                    <a:pt x="392123" y="1242637"/>
                  </a:lnTo>
                  <a:lnTo>
                    <a:pt x="432436" y="1249370"/>
                  </a:lnTo>
                  <a:lnTo>
                    <a:pt x="473824" y="1253350"/>
                  </a:lnTo>
                  <a:lnTo>
                    <a:pt x="516153" y="1254658"/>
                  </a:lnTo>
                  <a:lnTo>
                    <a:pt x="556487" y="1253752"/>
                  </a:lnTo>
                  <a:lnTo>
                    <a:pt x="595971" y="1250929"/>
                  </a:lnTo>
                  <a:lnTo>
                    <a:pt x="634492" y="1246036"/>
                  </a:lnTo>
                  <a:lnTo>
                    <a:pt x="671935" y="1238918"/>
                  </a:lnTo>
                  <a:lnTo>
                    <a:pt x="743126" y="1217384"/>
                  </a:lnTo>
                  <a:lnTo>
                    <a:pt x="808626" y="1185089"/>
                  </a:lnTo>
                  <a:lnTo>
                    <a:pt x="867517" y="1140795"/>
                  </a:lnTo>
                  <a:lnTo>
                    <a:pt x="918882" y="1083261"/>
                  </a:lnTo>
                  <a:lnTo>
                    <a:pt x="941455" y="1049143"/>
                  </a:lnTo>
                  <a:lnTo>
                    <a:pt x="961802" y="1011251"/>
                  </a:lnTo>
                  <a:lnTo>
                    <a:pt x="979809" y="969429"/>
                  </a:lnTo>
                  <a:lnTo>
                    <a:pt x="995360" y="923523"/>
                  </a:lnTo>
                  <a:lnTo>
                    <a:pt x="1008341" y="873379"/>
                  </a:lnTo>
                  <a:lnTo>
                    <a:pt x="1018637" y="818841"/>
                  </a:lnTo>
                  <a:lnTo>
                    <a:pt x="1026133" y="759754"/>
                  </a:lnTo>
                  <a:lnTo>
                    <a:pt x="1030715" y="695964"/>
                  </a:lnTo>
                  <a:lnTo>
                    <a:pt x="1032268" y="627316"/>
                  </a:lnTo>
                  <a:lnTo>
                    <a:pt x="1030557" y="575866"/>
                  </a:lnTo>
                  <a:lnTo>
                    <a:pt x="1025513" y="525562"/>
                  </a:lnTo>
                  <a:lnTo>
                    <a:pt x="1017268" y="476565"/>
                  </a:lnTo>
                  <a:lnTo>
                    <a:pt x="1005956" y="429036"/>
                  </a:lnTo>
                  <a:lnTo>
                    <a:pt x="991709" y="383137"/>
                  </a:lnTo>
                  <a:lnTo>
                    <a:pt x="974660" y="339029"/>
                  </a:lnTo>
                  <a:lnTo>
                    <a:pt x="954941" y="296873"/>
                  </a:lnTo>
                  <a:lnTo>
                    <a:pt x="932687" y="256832"/>
                  </a:lnTo>
                  <a:lnTo>
                    <a:pt x="908029" y="219066"/>
                  </a:lnTo>
                  <a:lnTo>
                    <a:pt x="881100" y="183737"/>
                  </a:lnTo>
                  <a:lnTo>
                    <a:pt x="852034" y="151006"/>
                  </a:lnTo>
                  <a:lnTo>
                    <a:pt x="820962" y="121036"/>
                  </a:lnTo>
                  <a:lnTo>
                    <a:pt x="788019" y="93986"/>
                  </a:lnTo>
                  <a:lnTo>
                    <a:pt x="753336" y="70020"/>
                  </a:lnTo>
                  <a:lnTo>
                    <a:pt x="717047" y="49297"/>
                  </a:lnTo>
                  <a:lnTo>
                    <a:pt x="679284" y="31981"/>
                  </a:lnTo>
                  <a:lnTo>
                    <a:pt x="640180" y="18231"/>
                  </a:lnTo>
                  <a:lnTo>
                    <a:pt x="599869" y="8210"/>
                  </a:lnTo>
                  <a:lnTo>
                    <a:pt x="558482" y="2079"/>
                  </a:lnTo>
                  <a:lnTo>
                    <a:pt x="51615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49">
              <a:extLst>
                <a:ext uri="{FF2B5EF4-FFF2-40B4-BE49-F238E27FC236}">
                  <a16:creationId xmlns:a16="http://schemas.microsoft.com/office/drawing/2014/main" id="{790F8531-944B-9E42-8C94-06668A9F7CF9}"/>
                </a:ext>
              </a:extLst>
            </p:cNvPr>
            <p:cNvSpPr/>
            <p:nvPr/>
          </p:nvSpPr>
          <p:spPr>
            <a:xfrm>
              <a:off x="2351331" y="5897760"/>
              <a:ext cx="267335" cy="299720"/>
            </a:xfrm>
            <a:custGeom>
              <a:avLst/>
              <a:gdLst/>
              <a:ahLst/>
              <a:cxnLst/>
              <a:rect l="l" t="t" r="r" b="b"/>
              <a:pathLst>
                <a:path w="267335" h="299720">
                  <a:moveTo>
                    <a:pt x="159841" y="0"/>
                  </a:moveTo>
                  <a:lnTo>
                    <a:pt x="117809" y="7228"/>
                  </a:lnTo>
                  <a:lnTo>
                    <a:pt x="71666" y="28668"/>
                  </a:lnTo>
                  <a:lnTo>
                    <a:pt x="0" y="295558"/>
                  </a:lnTo>
                  <a:lnTo>
                    <a:pt x="54751" y="299640"/>
                  </a:lnTo>
                  <a:lnTo>
                    <a:pt x="104976" y="294621"/>
                  </a:lnTo>
                  <a:lnTo>
                    <a:pt x="149882" y="281482"/>
                  </a:lnTo>
                  <a:lnTo>
                    <a:pt x="188675" y="261201"/>
                  </a:lnTo>
                  <a:lnTo>
                    <a:pt x="220562" y="234760"/>
                  </a:lnTo>
                  <a:lnTo>
                    <a:pt x="244750" y="203136"/>
                  </a:lnTo>
                  <a:lnTo>
                    <a:pt x="260444" y="167310"/>
                  </a:lnTo>
                  <a:lnTo>
                    <a:pt x="266852" y="128261"/>
                  </a:lnTo>
                  <a:lnTo>
                    <a:pt x="263153" y="85334"/>
                  </a:lnTo>
                  <a:lnTo>
                    <a:pt x="249418" y="49650"/>
                  </a:lnTo>
                  <a:lnTo>
                    <a:pt x="226831" y="22604"/>
                  </a:lnTo>
                  <a:lnTo>
                    <a:pt x="196577" y="5590"/>
                  </a:lnTo>
                  <a:lnTo>
                    <a:pt x="159841"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50">
              <a:extLst>
                <a:ext uri="{FF2B5EF4-FFF2-40B4-BE49-F238E27FC236}">
                  <a16:creationId xmlns:a16="http://schemas.microsoft.com/office/drawing/2014/main" id="{47A7C927-44CB-C240-BC70-BBC711F39922}"/>
                </a:ext>
              </a:extLst>
            </p:cNvPr>
            <p:cNvSpPr/>
            <p:nvPr/>
          </p:nvSpPr>
          <p:spPr>
            <a:xfrm>
              <a:off x="1295229" y="5917769"/>
              <a:ext cx="267335" cy="299720"/>
            </a:xfrm>
            <a:custGeom>
              <a:avLst/>
              <a:gdLst/>
              <a:ahLst/>
              <a:cxnLst/>
              <a:rect l="l" t="t" r="r" b="b"/>
              <a:pathLst>
                <a:path w="267334" h="299720">
                  <a:moveTo>
                    <a:pt x="107018" y="0"/>
                  </a:moveTo>
                  <a:lnTo>
                    <a:pt x="40040" y="22604"/>
                  </a:lnTo>
                  <a:lnTo>
                    <a:pt x="3711" y="85334"/>
                  </a:lnTo>
                  <a:lnTo>
                    <a:pt x="0" y="128261"/>
                  </a:lnTo>
                  <a:lnTo>
                    <a:pt x="6416" y="167310"/>
                  </a:lnTo>
                  <a:lnTo>
                    <a:pt x="22118" y="203136"/>
                  </a:lnTo>
                  <a:lnTo>
                    <a:pt x="46312" y="234760"/>
                  </a:lnTo>
                  <a:lnTo>
                    <a:pt x="78203" y="261201"/>
                  </a:lnTo>
                  <a:lnTo>
                    <a:pt x="116999" y="281482"/>
                  </a:lnTo>
                  <a:lnTo>
                    <a:pt x="161905" y="294621"/>
                  </a:lnTo>
                  <a:lnTo>
                    <a:pt x="212129" y="299640"/>
                  </a:lnTo>
                  <a:lnTo>
                    <a:pt x="266877" y="295558"/>
                  </a:lnTo>
                  <a:lnTo>
                    <a:pt x="195173" y="28668"/>
                  </a:lnTo>
                  <a:lnTo>
                    <a:pt x="149040" y="7228"/>
                  </a:lnTo>
                  <a:lnTo>
                    <a:pt x="107018"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51">
              <a:extLst>
                <a:ext uri="{FF2B5EF4-FFF2-40B4-BE49-F238E27FC236}">
                  <a16:creationId xmlns:a16="http://schemas.microsoft.com/office/drawing/2014/main" id="{CC9C9BF0-6508-3149-9534-BEA959A62049}"/>
                </a:ext>
              </a:extLst>
            </p:cNvPr>
            <p:cNvSpPr/>
            <p:nvPr/>
          </p:nvSpPr>
          <p:spPr>
            <a:xfrm>
              <a:off x="2203947" y="6046345"/>
              <a:ext cx="191071" cy="121208"/>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52">
              <a:extLst>
                <a:ext uri="{FF2B5EF4-FFF2-40B4-BE49-F238E27FC236}">
                  <a16:creationId xmlns:a16="http://schemas.microsoft.com/office/drawing/2014/main" id="{BA198370-DD3A-C24D-950F-E35BB2DC0AEE}"/>
                </a:ext>
              </a:extLst>
            </p:cNvPr>
            <p:cNvSpPr/>
            <p:nvPr/>
          </p:nvSpPr>
          <p:spPr>
            <a:xfrm>
              <a:off x="1530709" y="6067602"/>
              <a:ext cx="191071" cy="121208"/>
            </a:xfrm>
            <a:prstGeom prst="rect">
              <a:avLst/>
            </a:prstGeom>
            <a:blipFill>
              <a:blip r:embed="rId9"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53">
              <a:extLst>
                <a:ext uri="{FF2B5EF4-FFF2-40B4-BE49-F238E27FC236}">
                  <a16:creationId xmlns:a16="http://schemas.microsoft.com/office/drawing/2014/main" id="{1BEF68FB-E594-9C4A-A099-29463E9F06A9}"/>
                </a:ext>
              </a:extLst>
            </p:cNvPr>
            <p:cNvSpPr/>
            <p:nvPr/>
          </p:nvSpPr>
          <p:spPr>
            <a:xfrm>
              <a:off x="1337918" y="5003810"/>
              <a:ext cx="1183640" cy="939800"/>
            </a:xfrm>
            <a:custGeom>
              <a:avLst/>
              <a:gdLst/>
              <a:ahLst/>
              <a:cxnLst/>
              <a:rect l="l" t="t" r="r" b="b"/>
              <a:pathLst>
                <a:path w="1183639" h="939800">
                  <a:moveTo>
                    <a:pt x="392253" y="52806"/>
                  </a:move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lnTo>
                    <a:pt x="162371" y="758659"/>
                  </a:lnTo>
                  <a:lnTo>
                    <a:pt x="352502" y="512940"/>
                  </a:lnTo>
                  <a:lnTo>
                    <a:pt x="730940" y="512940"/>
                  </a:lnTo>
                  <a:lnTo>
                    <a:pt x="726238" y="500913"/>
                  </a:lnTo>
                  <a:lnTo>
                    <a:pt x="1161660" y="500913"/>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6"/>
                  </a:lnTo>
                  <a:lnTo>
                    <a:pt x="796224" y="177697"/>
                  </a:lnTo>
                  <a:lnTo>
                    <a:pt x="800947" y="166192"/>
                  </a:lnTo>
                  <a:lnTo>
                    <a:pt x="418466" y="166192"/>
                  </a:lnTo>
                  <a:lnTo>
                    <a:pt x="392253" y="52806"/>
                  </a:lnTo>
                  <a:close/>
                </a:path>
                <a:path w="1183639" h="939800">
                  <a:moveTo>
                    <a:pt x="1161660" y="500913"/>
                  </a:moveTo>
                  <a:lnTo>
                    <a:pt x="726238" y="500913"/>
                  </a:lnTo>
                  <a:lnTo>
                    <a:pt x="897326" y="587698"/>
                  </a:lnTo>
                  <a:lnTo>
                    <a:pt x="991612" y="643978"/>
                  </a:lnTo>
                  <a:lnTo>
                    <a:pt x="1042629" y="694373"/>
                  </a:lnTo>
                  <a:lnTo>
                    <a:pt x="1083908" y="763498"/>
                  </a:lnTo>
                  <a:lnTo>
                    <a:pt x="1092011" y="926706"/>
                  </a:lnTo>
                  <a:lnTo>
                    <a:pt x="1100719" y="907101"/>
                  </a:lnTo>
                  <a:lnTo>
                    <a:pt x="1109341" y="896456"/>
                  </a:lnTo>
                  <a:lnTo>
                    <a:pt x="1123023" y="891071"/>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1660" y="500913"/>
                  </a:lnTo>
                  <a:close/>
                </a:path>
                <a:path w="1183639" h="939800">
                  <a:moveTo>
                    <a:pt x="730940" y="512940"/>
                  </a:moveTo>
                  <a:lnTo>
                    <a:pt x="352502" y="512940"/>
                  </a:lnTo>
                  <a:lnTo>
                    <a:pt x="781648" y="642645"/>
                  </a:lnTo>
                  <a:lnTo>
                    <a:pt x="730940" y="512940"/>
                  </a:lnTo>
                  <a:close/>
                </a:path>
                <a:path w="1183639" h="939800">
                  <a:moveTo>
                    <a:pt x="648946" y="0"/>
                  </a:moveTo>
                  <a:lnTo>
                    <a:pt x="418466" y="166192"/>
                  </a:lnTo>
                  <a:lnTo>
                    <a:pt x="800947" y="166192"/>
                  </a:lnTo>
                  <a:lnTo>
                    <a:pt x="809997" y="144144"/>
                  </a:lnTo>
                  <a:lnTo>
                    <a:pt x="627191" y="144144"/>
                  </a:lnTo>
                  <a:lnTo>
                    <a:pt x="648946" y="0"/>
                  </a:lnTo>
                  <a:close/>
                </a:path>
                <a:path w="1183639" h="939800">
                  <a:moveTo>
                    <a:pt x="827546" y="101396"/>
                  </a:moveTo>
                  <a:lnTo>
                    <a:pt x="627191" y="144144"/>
                  </a:lnTo>
                  <a:lnTo>
                    <a:pt x="809997" y="144144"/>
                  </a:lnTo>
                  <a:lnTo>
                    <a:pt x="827546" y="101396"/>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54">
              <a:extLst>
                <a:ext uri="{FF2B5EF4-FFF2-40B4-BE49-F238E27FC236}">
                  <a16:creationId xmlns:a16="http://schemas.microsoft.com/office/drawing/2014/main" id="{A0E6A215-626E-2E41-A6A4-76D5717FAB00}"/>
                </a:ext>
              </a:extLst>
            </p:cNvPr>
            <p:cNvSpPr/>
            <p:nvPr/>
          </p:nvSpPr>
          <p:spPr>
            <a:xfrm>
              <a:off x="1391531" y="5281111"/>
              <a:ext cx="1023619" cy="237490"/>
            </a:xfrm>
            <a:custGeom>
              <a:avLst/>
              <a:gdLst/>
              <a:ahLst/>
              <a:cxnLst/>
              <a:rect l="l" t="t" r="r" b="b"/>
              <a:pathLst>
                <a:path w="1023619" h="237489">
                  <a:moveTo>
                    <a:pt x="115421" y="53540"/>
                  </a:moveTo>
                  <a:lnTo>
                    <a:pt x="3310" y="155352"/>
                  </a:lnTo>
                  <a:lnTo>
                    <a:pt x="0" y="161420"/>
                  </a:lnTo>
                  <a:lnTo>
                    <a:pt x="350937" y="224575"/>
                  </a:lnTo>
                  <a:lnTo>
                    <a:pt x="620297" y="237033"/>
                  </a:lnTo>
                  <a:lnTo>
                    <a:pt x="855534" y="174916"/>
                  </a:lnTo>
                  <a:lnTo>
                    <a:pt x="1000111" y="107467"/>
                  </a:lnTo>
                  <a:lnTo>
                    <a:pt x="566529" y="107467"/>
                  </a:lnTo>
                  <a:lnTo>
                    <a:pt x="352745" y="97337"/>
                  </a:lnTo>
                  <a:lnTo>
                    <a:pt x="115421" y="53540"/>
                  </a:lnTo>
                  <a:close/>
                </a:path>
                <a:path w="1023619" h="237489">
                  <a:moveTo>
                    <a:pt x="914114" y="0"/>
                  </a:moveTo>
                  <a:lnTo>
                    <a:pt x="767301" y="59483"/>
                  </a:lnTo>
                  <a:lnTo>
                    <a:pt x="566529" y="107467"/>
                  </a:lnTo>
                  <a:lnTo>
                    <a:pt x="1000111" y="107467"/>
                  </a:lnTo>
                  <a:lnTo>
                    <a:pt x="1023250" y="96672"/>
                  </a:lnTo>
                  <a:lnTo>
                    <a:pt x="1008553" y="80213"/>
                  </a:lnTo>
                  <a:lnTo>
                    <a:pt x="968990" y="42654"/>
                  </a:lnTo>
                  <a:lnTo>
                    <a:pt x="928397" y="9826"/>
                  </a:lnTo>
                  <a:lnTo>
                    <a:pt x="914114"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55">
              <a:extLst>
                <a:ext uri="{FF2B5EF4-FFF2-40B4-BE49-F238E27FC236}">
                  <a16:creationId xmlns:a16="http://schemas.microsoft.com/office/drawing/2014/main" id="{A483745E-49F9-2D46-A809-8705252ACF57}"/>
                </a:ext>
              </a:extLst>
            </p:cNvPr>
            <p:cNvSpPr/>
            <p:nvPr/>
          </p:nvSpPr>
          <p:spPr>
            <a:xfrm>
              <a:off x="2048259" y="5246749"/>
              <a:ext cx="259079" cy="248920"/>
            </a:xfrm>
            <a:custGeom>
              <a:avLst/>
              <a:gdLst/>
              <a:ahLst/>
              <a:cxnLst/>
              <a:rect l="l" t="t" r="r" b="b"/>
              <a:pathLst>
                <a:path w="259080" h="248920">
                  <a:moveTo>
                    <a:pt x="0" y="0"/>
                  </a:moveTo>
                  <a:lnTo>
                    <a:pt x="108587" y="50559"/>
                  </a:lnTo>
                  <a:lnTo>
                    <a:pt x="171756" y="93341"/>
                  </a:lnTo>
                  <a:lnTo>
                    <a:pt x="213782" y="151683"/>
                  </a:lnTo>
                  <a:lnTo>
                    <a:pt x="258940" y="24892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56">
              <a:extLst>
                <a:ext uri="{FF2B5EF4-FFF2-40B4-BE49-F238E27FC236}">
                  <a16:creationId xmlns:a16="http://schemas.microsoft.com/office/drawing/2014/main" id="{A7946FCC-3100-E948-8266-ECEB4017C0C3}"/>
                </a:ext>
              </a:extLst>
            </p:cNvPr>
            <p:cNvSpPr/>
            <p:nvPr/>
          </p:nvSpPr>
          <p:spPr>
            <a:xfrm>
              <a:off x="1928644" y="5289882"/>
              <a:ext cx="202565" cy="215900"/>
            </a:xfrm>
            <a:custGeom>
              <a:avLst/>
              <a:gdLst/>
              <a:ahLst/>
              <a:cxnLst/>
              <a:rect l="l" t="t" r="r" b="b"/>
              <a:pathLst>
                <a:path w="202564" h="215900">
                  <a:moveTo>
                    <a:pt x="0" y="0"/>
                  </a:moveTo>
                  <a:lnTo>
                    <a:pt x="69937" y="25702"/>
                  </a:lnTo>
                  <a:lnTo>
                    <a:pt x="114350" y="56745"/>
                  </a:lnTo>
                  <a:lnTo>
                    <a:pt x="152229" y="113355"/>
                  </a:lnTo>
                  <a:lnTo>
                    <a:pt x="202565" y="21576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57">
              <a:extLst>
                <a:ext uri="{FF2B5EF4-FFF2-40B4-BE49-F238E27FC236}">
                  <a16:creationId xmlns:a16="http://schemas.microsoft.com/office/drawing/2014/main" id="{93D72A38-7755-1C49-96B2-AE1F3D539B23}"/>
                </a:ext>
              </a:extLst>
            </p:cNvPr>
            <p:cNvSpPr/>
            <p:nvPr/>
          </p:nvSpPr>
          <p:spPr>
            <a:xfrm>
              <a:off x="1547059" y="5303168"/>
              <a:ext cx="143510" cy="269240"/>
            </a:xfrm>
            <a:custGeom>
              <a:avLst/>
              <a:gdLst/>
              <a:ahLst/>
              <a:cxnLst/>
              <a:rect l="l" t="t" r="r" b="b"/>
              <a:pathLst>
                <a:path w="143510" h="269239">
                  <a:moveTo>
                    <a:pt x="143357" y="0"/>
                  </a:moveTo>
                  <a:lnTo>
                    <a:pt x="75145" y="68651"/>
                  </a:lnTo>
                  <a:lnTo>
                    <a:pt x="37474" y="119540"/>
                  </a:lnTo>
                  <a:lnTo>
                    <a:pt x="16906" y="177870"/>
                  </a:lnTo>
                  <a:lnTo>
                    <a:pt x="0" y="268846"/>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58">
              <a:extLst>
                <a:ext uri="{FF2B5EF4-FFF2-40B4-BE49-F238E27FC236}">
                  <a16:creationId xmlns:a16="http://schemas.microsoft.com/office/drawing/2014/main" id="{C18D6964-9CDD-F243-A905-76FB753712E1}"/>
                </a:ext>
              </a:extLst>
            </p:cNvPr>
            <p:cNvSpPr/>
            <p:nvPr/>
          </p:nvSpPr>
          <p:spPr>
            <a:xfrm>
              <a:off x="1337918" y="5003810"/>
              <a:ext cx="1183640" cy="939800"/>
            </a:xfrm>
            <a:custGeom>
              <a:avLst/>
              <a:gdLst/>
              <a:ahLst/>
              <a:cxnLst/>
              <a:rect l="l" t="t" r="r" b="b"/>
              <a:pathLst>
                <a:path w="1183639" h="939800">
                  <a:moveTo>
                    <a:pt x="172848" y="939495"/>
                  </a:moveTo>
                  <a:lnTo>
                    <a:pt x="162371" y="758659"/>
                  </a:lnTo>
                  <a:lnTo>
                    <a:pt x="352502" y="512940"/>
                  </a:lnTo>
                  <a:lnTo>
                    <a:pt x="781648" y="642645"/>
                  </a:lnTo>
                  <a:lnTo>
                    <a:pt x="726238" y="500913"/>
                  </a:lnTo>
                  <a:lnTo>
                    <a:pt x="897326" y="587698"/>
                  </a:lnTo>
                  <a:lnTo>
                    <a:pt x="991612" y="643978"/>
                  </a:lnTo>
                  <a:lnTo>
                    <a:pt x="1042629" y="694373"/>
                  </a:lnTo>
                  <a:lnTo>
                    <a:pt x="1083908" y="763498"/>
                  </a:lnTo>
                  <a:lnTo>
                    <a:pt x="1092011" y="926706"/>
                  </a:lnTo>
                  <a:lnTo>
                    <a:pt x="1095140" y="918760"/>
                  </a:lnTo>
                  <a:lnTo>
                    <a:pt x="1101902" y="912001"/>
                  </a:lnTo>
                  <a:lnTo>
                    <a:pt x="1117444" y="902730"/>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6"/>
                  </a:lnTo>
                  <a:lnTo>
                    <a:pt x="796224" y="177697"/>
                  </a:lnTo>
                  <a:lnTo>
                    <a:pt x="809134" y="146277"/>
                  </a:lnTo>
                  <a:lnTo>
                    <a:pt x="821820" y="115359"/>
                  </a:lnTo>
                  <a:lnTo>
                    <a:pt x="827546" y="101396"/>
                  </a:lnTo>
                  <a:lnTo>
                    <a:pt x="627191" y="144144"/>
                  </a:lnTo>
                  <a:lnTo>
                    <a:pt x="648946" y="0"/>
                  </a:lnTo>
                  <a:lnTo>
                    <a:pt x="418466" y="166192"/>
                  </a:lnTo>
                  <a:lnTo>
                    <a:pt x="392253" y="52806"/>
                  </a:ln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close/>
                </a:path>
              </a:pathLst>
            </a:custGeom>
            <a:ln w="29870">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59">
              <a:extLst>
                <a:ext uri="{FF2B5EF4-FFF2-40B4-BE49-F238E27FC236}">
                  <a16:creationId xmlns:a16="http://schemas.microsoft.com/office/drawing/2014/main" id="{3753CE12-78DE-994C-B731-D3A4ABEB67EC}"/>
                </a:ext>
              </a:extLst>
            </p:cNvPr>
            <p:cNvSpPr/>
            <p:nvPr/>
          </p:nvSpPr>
          <p:spPr>
            <a:xfrm>
              <a:off x="2125352" y="5842770"/>
              <a:ext cx="137871" cy="167576"/>
            </a:xfrm>
            <a:prstGeom prst="rect">
              <a:avLst/>
            </a:prstGeom>
            <a:blipFill>
              <a:blip r:embed="rId10"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60">
              <a:extLst>
                <a:ext uri="{FF2B5EF4-FFF2-40B4-BE49-F238E27FC236}">
                  <a16:creationId xmlns:a16="http://schemas.microsoft.com/office/drawing/2014/main" id="{30455FB6-3C46-7040-AD02-1B2649077F01}"/>
                </a:ext>
              </a:extLst>
            </p:cNvPr>
            <p:cNvSpPr/>
            <p:nvPr/>
          </p:nvSpPr>
          <p:spPr>
            <a:xfrm>
              <a:off x="1667035" y="5852893"/>
              <a:ext cx="137833" cy="167576"/>
            </a:xfrm>
            <a:prstGeom prst="rect">
              <a:avLst/>
            </a:prstGeom>
            <a:blipFill>
              <a:blip r:embed="rId11"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61">
              <a:extLst>
                <a:ext uri="{FF2B5EF4-FFF2-40B4-BE49-F238E27FC236}">
                  <a16:creationId xmlns:a16="http://schemas.microsoft.com/office/drawing/2014/main" id="{6D6E4759-1011-8344-84FB-A5D31F029832}"/>
                </a:ext>
              </a:extLst>
            </p:cNvPr>
            <p:cNvSpPr/>
            <p:nvPr/>
          </p:nvSpPr>
          <p:spPr>
            <a:xfrm>
              <a:off x="1970900" y="5995746"/>
              <a:ext cx="22225" cy="168275"/>
            </a:xfrm>
            <a:custGeom>
              <a:avLst/>
              <a:gdLst/>
              <a:ahLst/>
              <a:cxnLst/>
              <a:rect l="l" t="t" r="r" b="b"/>
              <a:pathLst>
                <a:path w="22225" h="168275">
                  <a:moveTo>
                    <a:pt x="2197" y="0"/>
                  </a:moveTo>
                  <a:lnTo>
                    <a:pt x="21742" y="145516"/>
                  </a:lnTo>
                  <a:lnTo>
                    <a:pt x="0" y="167716"/>
                  </a:lnTo>
                </a:path>
              </a:pathLst>
            </a:custGeom>
            <a:ln w="29870">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62">
              <a:extLst>
                <a:ext uri="{FF2B5EF4-FFF2-40B4-BE49-F238E27FC236}">
                  <a16:creationId xmlns:a16="http://schemas.microsoft.com/office/drawing/2014/main" id="{46D93D3B-0CBE-4D40-A608-8E7AF9F40374}"/>
                </a:ext>
              </a:extLst>
            </p:cNvPr>
            <p:cNvSpPr/>
            <p:nvPr/>
          </p:nvSpPr>
          <p:spPr>
            <a:xfrm>
              <a:off x="1831653" y="6291057"/>
              <a:ext cx="263525" cy="67945"/>
            </a:xfrm>
            <a:custGeom>
              <a:avLst/>
              <a:gdLst/>
              <a:ahLst/>
              <a:cxnLst/>
              <a:rect l="l" t="t" r="r" b="b"/>
              <a:pathLst>
                <a:path w="263525" h="67945">
                  <a:moveTo>
                    <a:pt x="0" y="0"/>
                  </a:moveTo>
                  <a:lnTo>
                    <a:pt x="15457" y="39104"/>
                  </a:lnTo>
                  <a:lnTo>
                    <a:pt x="34269" y="59185"/>
                  </a:lnTo>
                  <a:lnTo>
                    <a:pt x="68728" y="66583"/>
                  </a:lnTo>
                  <a:lnTo>
                    <a:pt x="131127" y="67640"/>
                  </a:lnTo>
                  <a:lnTo>
                    <a:pt x="198776" y="57071"/>
                  </a:lnTo>
                  <a:lnTo>
                    <a:pt x="238909" y="33820"/>
                  </a:lnTo>
                  <a:lnTo>
                    <a:pt x="258139" y="10568"/>
                  </a:lnTo>
                  <a:lnTo>
                    <a:pt x="263080" y="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63">
              <a:extLst>
                <a:ext uri="{FF2B5EF4-FFF2-40B4-BE49-F238E27FC236}">
                  <a16:creationId xmlns:a16="http://schemas.microsoft.com/office/drawing/2014/main" id="{34A9F1E8-3FB8-6243-BF25-CC2FA224A30C}"/>
                </a:ext>
              </a:extLst>
            </p:cNvPr>
            <p:cNvSpPr/>
            <p:nvPr/>
          </p:nvSpPr>
          <p:spPr>
            <a:xfrm>
              <a:off x="1715842" y="5706333"/>
              <a:ext cx="92710" cy="20320"/>
            </a:xfrm>
            <a:custGeom>
              <a:avLst/>
              <a:gdLst/>
              <a:ahLst/>
              <a:cxnLst/>
              <a:rect l="l" t="t" r="r" b="b"/>
              <a:pathLst>
                <a:path w="92710" h="20320">
                  <a:moveTo>
                    <a:pt x="0" y="19740"/>
                  </a:moveTo>
                  <a:lnTo>
                    <a:pt x="14851" y="8351"/>
                  </a:lnTo>
                  <a:lnTo>
                    <a:pt x="38885" y="0"/>
                  </a:lnTo>
                  <a:lnTo>
                    <a:pt x="66642" y="1518"/>
                  </a:lnTo>
                  <a:lnTo>
                    <a:pt x="92659"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6" name="object 64">
              <a:extLst>
                <a:ext uri="{FF2B5EF4-FFF2-40B4-BE49-F238E27FC236}">
                  <a16:creationId xmlns:a16="http://schemas.microsoft.com/office/drawing/2014/main" id="{DAAD29A0-D630-F74E-9613-DBD2BB92039D}"/>
                </a:ext>
              </a:extLst>
            </p:cNvPr>
            <p:cNvSpPr/>
            <p:nvPr/>
          </p:nvSpPr>
          <p:spPr>
            <a:xfrm>
              <a:off x="2104818" y="5695983"/>
              <a:ext cx="92710" cy="20320"/>
            </a:xfrm>
            <a:custGeom>
              <a:avLst/>
              <a:gdLst/>
              <a:ahLst/>
              <a:cxnLst/>
              <a:rect l="l" t="t" r="r" b="b"/>
              <a:pathLst>
                <a:path w="92710" h="20320">
                  <a:moveTo>
                    <a:pt x="92659" y="19740"/>
                  </a:moveTo>
                  <a:lnTo>
                    <a:pt x="77806" y="8351"/>
                  </a:lnTo>
                  <a:lnTo>
                    <a:pt x="53768" y="0"/>
                  </a:lnTo>
                  <a:lnTo>
                    <a:pt x="26011" y="1518"/>
                  </a:lnTo>
                  <a:lnTo>
                    <a:pt x="0"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67" name="object 5">
            <a:extLst>
              <a:ext uri="{FF2B5EF4-FFF2-40B4-BE49-F238E27FC236}">
                <a16:creationId xmlns:a16="http://schemas.microsoft.com/office/drawing/2014/main" id="{EC2232C7-B5D5-419B-AD87-CD5E405042C2}"/>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8" name="object 6">
            <a:extLst>
              <a:ext uri="{FF2B5EF4-FFF2-40B4-BE49-F238E27FC236}">
                <a16:creationId xmlns:a16="http://schemas.microsoft.com/office/drawing/2014/main" id="{B7772A05-E407-4ADD-A35E-1FAB59279F76}"/>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高齢者の雇用促進</a:t>
            </a:r>
          </a:p>
        </p:txBody>
      </p:sp>
      <p:sp>
        <p:nvSpPr>
          <p:cNvPr id="7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4" name="テキスト ボックス 73"/>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E7274F0C-5393-8D4C-B45B-F41B2B519E46}"/>
              </a:ext>
            </a:extLst>
          </p:cNvPr>
          <p:cNvSpPr/>
          <p:nvPr/>
        </p:nvSpPr>
        <p:spPr>
          <a:xfrm>
            <a:off x="899223" y="1599867"/>
            <a:ext cx="8894277" cy="4455055"/>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6">
            <a:extLst>
              <a:ext uri="{FF2B5EF4-FFF2-40B4-BE49-F238E27FC236}">
                <a16:creationId xmlns:a16="http://schemas.microsoft.com/office/drawing/2014/main" id="{EC6BB853-47CC-DA40-B0CB-60C492D9DBAF}"/>
              </a:ext>
            </a:extLst>
          </p:cNvPr>
          <p:cNvSpPr txBox="1"/>
          <p:nvPr/>
        </p:nvSpPr>
        <p:spPr>
          <a:xfrm>
            <a:off x="1276709" y="1782469"/>
            <a:ext cx="8139304" cy="4093755"/>
          </a:xfrm>
          <a:prstGeom prst="rect">
            <a:avLst/>
          </a:prstGeom>
        </p:spPr>
        <p:txBody>
          <a:bodyPr vert="horz" wrap="square" lIns="0" tIns="15564" rIns="0" bIns="0" rtlCol="0">
            <a:spAutoFit/>
          </a:bodyPr>
          <a:lstStyle/>
          <a:p>
            <a:pPr marL="145463" marR="10775" algn="just" defTabSz="862005">
              <a:spcBef>
                <a:spcPts val="600"/>
              </a:spcBef>
              <a:defRPr/>
            </a:pPr>
            <a:r>
              <a:rPr sz="2000" dirty="0">
                <a:latin typeface="HGMaruGothicMPRO" panose="020F0600000000000000" pitchFamily="34" charset="-128"/>
                <a:ea typeface="HGMaruGothicMPRO" panose="020F0600000000000000" pitchFamily="34" charset="-128"/>
                <a:cs typeface="A-OTF Shin Maru Go Pro"/>
              </a:rPr>
              <a:t>　</a:t>
            </a:r>
            <a:r>
              <a:rPr lang="en-US" altLang="ja-JP" sz="2000" dirty="0">
                <a:latin typeface="HGMaruGothicMPRO" panose="020F0600000000000000" pitchFamily="34" charset="-128"/>
                <a:ea typeface="HGMaruGothicMPRO" panose="020F0600000000000000" pitchFamily="34" charset="-128"/>
                <a:cs typeface="A-OTF Shin Maru Go Pro"/>
              </a:rPr>
              <a:t>65</a:t>
            </a:r>
            <a:r>
              <a:rPr lang="ja-JP" altLang="en-US" sz="2000" dirty="0">
                <a:latin typeface="HGMaruGothicMPRO" panose="020F0600000000000000" pitchFamily="34" charset="-128"/>
                <a:ea typeface="HGMaruGothicMPRO" panose="020F0600000000000000" pitchFamily="34" charset="-128"/>
                <a:cs typeface="A-OTF Shin Maru Go Pro"/>
              </a:rPr>
              <a:t>歳までの雇用確保（義務）に加え、</a:t>
            </a:r>
            <a:r>
              <a:rPr lang="en-US" altLang="ja-JP" sz="2000" dirty="0">
                <a:latin typeface="HGMaruGothicMPRO" panose="020F0600000000000000" pitchFamily="34" charset="-128"/>
                <a:ea typeface="HGMaruGothicMPRO" panose="020F0600000000000000" pitchFamily="34" charset="-128"/>
                <a:cs typeface="A-OTF Shin Maru Go Pro"/>
              </a:rPr>
              <a:t>65</a:t>
            </a:r>
            <a:r>
              <a:rPr lang="ja-JP" altLang="en-US" sz="2000" dirty="0">
                <a:latin typeface="HGMaruGothicMPRO" panose="020F0600000000000000" pitchFamily="34" charset="-128"/>
                <a:ea typeface="HGMaruGothicMPRO" panose="020F0600000000000000" pitchFamily="34" charset="-128"/>
                <a:cs typeface="A-OTF Shin Maru Go Pro"/>
              </a:rPr>
              <a:t>歳から</a:t>
            </a:r>
            <a:r>
              <a:rPr lang="en-US" altLang="ja-JP" sz="2000" dirty="0">
                <a:latin typeface="HGMaruGothicMPRO" panose="020F0600000000000000" pitchFamily="34" charset="-128"/>
                <a:ea typeface="HGMaruGothicMPRO" panose="020F0600000000000000" pitchFamily="34" charset="-128"/>
                <a:cs typeface="A-OTF Shin Maru Go Pro"/>
              </a:rPr>
              <a:t>70</a:t>
            </a:r>
            <a:r>
              <a:rPr lang="ja-JP" altLang="en-US" sz="2000" dirty="0">
                <a:latin typeface="HGMaruGothicMPRO" panose="020F0600000000000000" pitchFamily="34" charset="-128"/>
                <a:ea typeface="HGMaruGothicMPRO" panose="020F0600000000000000" pitchFamily="34" charset="-128"/>
                <a:cs typeface="A-OTF Shin Maru Go Pro"/>
              </a:rPr>
              <a:t>歳までの就業機会を確保するため、以下のいずれかの措置（高年齢者就業確保措置）を講ずる努力義務が新設されました。（令和</a:t>
            </a:r>
            <a:r>
              <a:rPr lang="en-US" altLang="ja-JP" sz="2000" dirty="0">
                <a:latin typeface="HGMaruGothicMPRO" panose="020F0600000000000000" pitchFamily="34" charset="-128"/>
                <a:ea typeface="HGMaruGothicMPRO" panose="020F0600000000000000" pitchFamily="34" charset="-128"/>
                <a:cs typeface="A-OTF Shin Maru Go Pro"/>
              </a:rPr>
              <a:t>3</a:t>
            </a:r>
            <a:r>
              <a:rPr lang="ja-JP" altLang="en-US" sz="2000" dirty="0">
                <a:latin typeface="HGMaruGothicMPRO" panose="020F0600000000000000" pitchFamily="34" charset="-128"/>
                <a:ea typeface="HGMaruGothicMPRO" panose="020F0600000000000000" pitchFamily="34" charset="-128"/>
                <a:cs typeface="A-OTF Shin Maru Go Pro"/>
              </a:rPr>
              <a:t>年</a:t>
            </a:r>
            <a:r>
              <a:rPr lang="en-US" altLang="ja-JP" sz="2000" dirty="0">
                <a:latin typeface="HGMaruGothicMPRO" panose="020F0600000000000000" pitchFamily="34" charset="-128"/>
                <a:ea typeface="HGMaruGothicMPRO" panose="020F0600000000000000" pitchFamily="34" charset="-128"/>
                <a:cs typeface="A-OTF Shin Maru Go Pro"/>
              </a:rPr>
              <a:t>4</a:t>
            </a:r>
            <a:r>
              <a:rPr lang="ja-JP" altLang="en-US" sz="2000" dirty="0">
                <a:latin typeface="HGMaruGothicMPRO" panose="020F0600000000000000" pitchFamily="34" charset="-128"/>
                <a:ea typeface="HGMaruGothicMPRO" panose="020F0600000000000000" pitchFamily="34" charset="-128"/>
                <a:cs typeface="A-OTF Shin Maru Go Pro"/>
              </a:rPr>
              <a:t>月</a:t>
            </a:r>
            <a:r>
              <a:rPr lang="en-US" altLang="ja-JP" sz="2000" dirty="0">
                <a:latin typeface="HGMaruGothicMPRO" panose="020F0600000000000000" pitchFamily="34" charset="-128"/>
                <a:ea typeface="HGMaruGothicMPRO" panose="020F0600000000000000" pitchFamily="34" charset="-128"/>
                <a:cs typeface="A-OTF Shin Maru Go Pro"/>
              </a:rPr>
              <a:t>1</a:t>
            </a:r>
            <a:r>
              <a:rPr lang="ja-JP" altLang="en-US" sz="2000" dirty="0">
                <a:latin typeface="HGMaruGothicMPRO" panose="020F0600000000000000" pitchFamily="34" charset="-128"/>
                <a:ea typeface="HGMaruGothicMPRO" panose="020F0600000000000000" pitchFamily="34" charset="-128"/>
                <a:cs typeface="A-OTF Shin Maru Go Pro"/>
              </a:rPr>
              <a:t>日施行）</a:t>
            </a:r>
          </a:p>
          <a:p>
            <a:pPr marL="145463" marR="10775" algn="just" defTabSz="862005">
              <a:spcBef>
                <a:spcPts val="1200"/>
              </a:spcBef>
              <a:defRPr/>
            </a:pPr>
            <a:r>
              <a:rPr lang="ja-JP" altLang="en-US" sz="2000" dirty="0">
                <a:latin typeface="HGMaruGothicMPRO" panose="020F0600000000000000" pitchFamily="34" charset="-128"/>
                <a:ea typeface="HGMaruGothicMPRO" panose="020F0600000000000000" pitchFamily="34" charset="-128"/>
                <a:cs typeface="A-OTF Shin Maru Go Pro"/>
              </a:rPr>
              <a:t>① </a:t>
            </a:r>
            <a:r>
              <a:rPr lang="en-US" altLang="ja-JP" sz="2000" dirty="0">
                <a:latin typeface="HGMaruGothicMPRO" panose="020F0600000000000000" pitchFamily="34" charset="-128"/>
                <a:ea typeface="HGMaruGothicMPRO" panose="020F0600000000000000" pitchFamily="34" charset="-128"/>
                <a:cs typeface="A-OTF Shin Maru Go Pro"/>
              </a:rPr>
              <a:t>70</a:t>
            </a:r>
            <a:r>
              <a:rPr lang="ja-JP" altLang="en-US" sz="2000" dirty="0">
                <a:latin typeface="HGMaruGothicMPRO" panose="020F0600000000000000" pitchFamily="34" charset="-128"/>
                <a:ea typeface="HGMaruGothicMPRO" panose="020F0600000000000000" pitchFamily="34" charset="-128"/>
                <a:cs typeface="A-OTF Shin Maru Go Pro"/>
              </a:rPr>
              <a:t>歳までの定年引上げ</a:t>
            </a: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② 定年制の廃止</a:t>
            </a: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③ </a:t>
            </a:r>
            <a:r>
              <a:rPr lang="en-US" altLang="ja-JP" sz="2000" dirty="0">
                <a:latin typeface="HGMaruGothicMPRO" panose="020F0600000000000000" pitchFamily="34" charset="-128"/>
                <a:ea typeface="HGMaruGothicMPRO" panose="020F0600000000000000" pitchFamily="34" charset="-128"/>
                <a:cs typeface="A-OTF Shin Maru Go Pro"/>
              </a:rPr>
              <a:t>70</a:t>
            </a:r>
            <a:r>
              <a:rPr lang="ja-JP" altLang="en-US" sz="2000" dirty="0">
                <a:latin typeface="HGMaruGothicMPRO" panose="020F0600000000000000" pitchFamily="34" charset="-128"/>
                <a:ea typeface="HGMaruGothicMPRO" panose="020F0600000000000000" pitchFamily="34" charset="-128"/>
                <a:cs typeface="A-OTF Shin Maru Go Pro"/>
              </a:rPr>
              <a:t>歳までの継続雇用制度（再雇用制度・勤務延長制度）の導入</a:t>
            </a: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④ </a:t>
            </a:r>
            <a:r>
              <a:rPr lang="en-US" altLang="ja-JP" sz="2000" dirty="0">
                <a:latin typeface="HGMaruGothicMPRO" panose="020F0600000000000000" pitchFamily="34" charset="-128"/>
                <a:ea typeface="HGMaruGothicMPRO" panose="020F0600000000000000" pitchFamily="34" charset="-128"/>
                <a:cs typeface="A-OTF Shin Maru Go Pro"/>
              </a:rPr>
              <a:t>70</a:t>
            </a:r>
            <a:r>
              <a:rPr lang="ja-JP" altLang="en-US" sz="2000" dirty="0">
                <a:latin typeface="HGMaruGothicMPRO" panose="020F0600000000000000" pitchFamily="34" charset="-128"/>
                <a:ea typeface="HGMaruGothicMPRO" panose="020F0600000000000000" pitchFamily="34" charset="-128"/>
                <a:cs typeface="A-OTF Shin Maru Go Pro"/>
              </a:rPr>
              <a:t>歳まで継続的に業務委託契約を締結する制度の導入</a:t>
            </a: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⑤ </a:t>
            </a:r>
            <a:r>
              <a:rPr lang="en-US" altLang="ja-JP" sz="2000" dirty="0">
                <a:latin typeface="HGMaruGothicMPRO" panose="020F0600000000000000" pitchFamily="34" charset="-128"/>
                <a:ea typeface="HGMaruGothicMPRO" panose="020F0600000000000000" pitchFamily="34" charset="-128"/>
                <a:cs typeface="A-OTF Shin Maru Go Pro"/>
              </a:rPr>
              <a:t>70</a:t>
            </a:r>
            <a:r>
              <a:rPr lang="ja-JP" altLang="en-US" sz="2000" dirty="0">
                <a:latin typeface="HGMaruGothicMPRO" panose="020F0600000000000000" pitchFamily="34" charset="-128"/>
                <a:ea typeface="HGMaruGothicMPRO" panose="020F0600000000000000" pitchFamily="34" charset="-128"/>
                <a:cs typeface="A-OTF Shin Maru Go Pro"/>
              </a:rPr>
              <a:t>歳まで継続的に以下の事業に従事できる制度の導入</a:t>
            </a: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    </a:t>
            </a:r>
            <a:r>
              <a:rPr lang="en-US" altLang="ja-JP" sz="2000" dirty="0">
                <a:latin typeface="HGMaruGothicMPRO" panose="020F0600000000000000" pitchFamily="34" charset="-128"/>
                <a:ea typeface="HGMaruGothicMPRO" panose="020F0600000000000000" pitchFamily="34" charset="-128"/>
                <a:cs typeface="A-OTF Shin Maru Go Pro"/>
              </a:rPr>
              <a:t>a. </a:t>
            </a:r>
            <a:r>
              <a:rPr lang="ja-JP" altLang="en-US" sz="2000" dirty="0">
                <a:latin typeface="HGMaruGothicMPRO" panose="020F0600000000000000" pitchFamily="34" charset="-128"/>
                <a:ea typeface="HGMaruGothicMPRO" panose="020F0600000000000000" pitchFamily="34" charset="-128"/>
                <a:cs typeface="A-OTF Shin Maru Go Pro"/>
              </a:rPr>
              <a:t>事業主が自ら実施する社会貢献事業</a:t>
            </a:r>
            <a:endParaRPr lang="en-US" altLang="ja-JP" sz="2000" dirty="0">
              <a:latin typeface="HGMaruGothicMPRO" panose="020F0600000000000000" pitchFamily="34" charset="-128"/>
              <a:ea typeface="HGMaruGothicMPRO" panose="020F0600000000000000" pitchFamily="34" charset="-128"/>
              <a:cs typeface="A-OTF Shin Maru Go Pro"/>
            </a:endParaRP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　 </a:t>
            </a:r>
            <a:r>
              <a:rPr lang="en-US" altLang="ja-JP" sz="2000" dirty="0">
                <a:latin typeface="HGMaruGothicMPRO" panose="020F0600000000000000" pitchFamily="34" charset="-128"/>
                <a:ea typeface="HGMaruGothicMPRO" panose="020F0600000000000000" pitchFamily="34" charset="-128"/>
                <a:cs typeface="A-OTF Shin Maru Go Pro"/>
              </a:rPr>
              <a:t>b. </a:t>
            </a:r>
            <a:r>
              <a:rPr lang="ja-JP" altLang="en-US" sz="2000" dirty="0">
                <a:latin typeface="HGMaruGothicMPRO" panose="020F0600000000000000" pitchFamily="34" charset="-128"/>
                <a:ea typeface="HGMaruGothicMPRO" panose="020F0600000000000000" pitchFamily="34" charset="-128"/>
                <a:cs typeface="A-OTF Shin Maru Go Pro"/>
              </a:rPr>
              <a:t>事業主が委託、出資（資金提供）等する団体が行う社会貢献　</a:t>
            </a:r>
            <a:endParaRPr lang="en-US" altLang="ja-JP" sz="2000" dirty="0">
              <a:latin typeface="HGMaruGothicMPRO" panose="020F0600000000000000" pitchFamily="34" charset="-128"/>
              <a:ea typeface="HGMaruGothicMPRO" panose="020F0600000000000000" pitchFamily="34" charset="-128"/>
              <a:cs typeface="A-OTF Shin Maru Go Pro"/>
            </a:endParaRPr>
          </a:p>
          <a:p>
            <a:pPr marL="145463" marR="10775" algn="just" defTabSz="862005">
              <a:spcBef>
                <a:spcPts val="600"/>
              </a:spcBef>
              <a:defRPr/>
            </a:pPr>
            <a:r>
              <a:rPr lang="ja-JP" altLang="en-US" sz="2000" dirty="0">
                <a:latin typeface="HGMaruGothicMPRO" panose="020F0600000000000000" pitchFamily="34" charset="-128"/>
                <a:ea typeface="HGMaruGothicMPRO" panose="020F0600000000000000" pitchFamily="34" charset="-128"/>
                <a:cs typeface="A-OTF Shin Maru Go Pro"/>
              </a:rPr>
              <a:t>　　事業</a:t>
            </a:r>
          </a:p>
        </p:txBody>
      </p:sp>
      <p:sp>
        <p:nvSpPr>
          <p:cNvPr id="5" name="object 5">
            <a:extLst>
              <a:ext uri="{FF2B5EF4-FFF2-40B4-BE49-F238E27FC236}">
                <a16:creationId xmlns:a16="http://schemas.microsoft.com/office/drawing/2014/main" id="{BE3C4E43-EC21-4471-A67D-64AEE729F03F}"/>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068D193F-6E4E-4029-8675-35392741908D}"/>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65</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歳までの雇用確保（義務）と</a:t>
            </a: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70</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歳までの就業確保（努力義務）</a:t>
            </a:r>
          </a:p>
        </p:txBody>
      </p:sp>
      <p:sp>
        <p:nvSpPr>
          <p:cNvPr id="10"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31</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3CE0114E-23A6-4AC2-AE37-A480C6F93F65}"/>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6">
            <a:extLst>
              <a:ext uri="{FF2B5EF4-FFF2-40B4-BE49-F238E27FC236}">
                <a16:creationId xmlns:a16="http://schemas.microsoft.com/office/drawing/2014/main" id="{E448CCCF-8E37-479B-A5A7-DAF1FAB07C7B}"/>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高齢者の雇用促進</a:t>
            </a:r>
          </a:p>
        </p:txBody>
      </p:sp>
      <p:sp>
        <p:nvSpPr>
          <p:cNvPr id="12" name="object 63">
            <a:extLst>
              <a:ext uri="{FF2B5EF4-FFF2-40B4-BE49-F238E27FC236}">
                <a16:creationId xmlns:a16="http://schemas.microsoft.com/office/drawing/2014/main" id="{6473C871-026B-3C49-8E43-7F6A9418300D}"/>
              </a:ext>
            </a:extLst>
          </p:cNvPr>
          <p:cNvSpPr/>
          <p:nvPr/>
        </p:nvSpPr>
        <p:spPr>
          <a:xfrm>
            <a:off x="890052" y="1597628"/>
            <a:ext cx="8894277" cy="5561299"/>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6">
            <a:extLst>
              <a:ext uri="{FF2B5EF4-FFF2-40B4-BE49-F238E27FC236}">
                <a16:creationId xmlns:a16="http://schemas.microsoft.com/office/drawing/2014/main" id="{48487519-FF8F-6940-9C48-E9629F40B713}"/>
              </a:ext>
            </a:extLst>
          </p:cNvPr>
          <p:cNvSpPr txBox="1"/>
          <p:nvPr/>
        </p:nvSpPr>
        <p:spPr>
          <a:xfrm>
            <a:off x="1205607" y="1600029"/>
            <a:ext cx="8280598" cy="2663743"/>
          </a:xfrm>
          <a:prstGeom prst="rect">
            <a:avLst/>
          </a:prstGeom>
        </p:spPr>
        <p:txBody>
          <a:bodyPr vert="horz" wrap="square" lIns="0" tIns="44895" rIns="0" bIns="0" rtlCol="0">
            <a:spAutoFit/>
          </a:bodyPr>
          <a:lstStyle/>
          <a:p>
            <a:pPr marL="228072" defTabSz="862005">
              <a:lnSpc>
                <a:spcPts val="2828"/>
              </a:lnSpc>
              <a:spcBef>
                <a:spcPts val="566"/>
              </a:spcBef>
              <a:tabLst>
                <a:tab pos="811123" algn="l"/>
                <a:tab pos="811721" algn="l"/>
              </a:tabLst>
              <a:defRPr/>
            </a:pP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sz="1885" b="1" dirty="0">
                <a:solidFill>
                  <a:prstClr val="black"/>
                </a:solidFill>
                <a:latin typeface="HGMaruGothicMPRO" panose="020F0600000000000000" pitchFamily="34" charset="-128"/>
                <a:ea typeface="HGMaruGothicMPRO" panose="020F0600000000000000" pitchFamily="34" charset="-128"/>
                <a:cs typeface="ShinMGoPro-Medium"/>
              </a:rPr>
              <a:t>65歳以上の就業率：2</a:t>
            </a:r>
            <a: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t>5</a:t>
            </a:r>
            <a:r>
              <a:rPr sz="1885" b="1" dirty="0">
                <a:solidFill>
                  <a:prstClr val="black"/>
                </a:solidFill>
                <a:latin typeface="HGMaruGothicMPRO" panose="020F0600000000000000" pitchFamily="34" charset="-128"/>
                <a:ea typeface="HGMaruGothicMPRO" panose="020F0600000000000000" pitchFamily="34" charset="-128"/>
                <a:cs typeface="ShinMGoPro-Medium"/>
              </a:rPr>
              <a:t>.</a:t>
            </a:r>
            <a: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t>2</a:t>
            </a:r>
            <a:r>
              <a:rPr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(2</a:t>
            </a:r>
            <a:r>
              <a:rPr sz="1885" b="1" baseline="7507" dirty="0">
                <a:solidFill>
                  <a:prstClr val="black"/>
                </a:solidFill>
                <a:latin typeface="HGMaruGothicMPRO" panose="020F0600000000000000" pitchFamily="34" charset="-128"/>
                <a:ea typeface="HGMaruGothicMPRO" panose="020F0600000000000000" pitchFamily="34" charset="-128"/>
                <a:cs typeface="ShinMGoPro-Medium"/>
              </a:rPr>
              <a:t>0</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22</a:t>
            </a:r>
            <a:r>
              <a:rPr sz="1885" b="1" baseline="7507" dirty="0">
                <a:solidFill>
                  <a:prstClr val="black"/>
                </a:solidFill>
                <a:latin typeface="HGMaruGothicMPRO" panose="020F0600000000000000" pitchFamily="34" charset="-128"/>
                <a:ea typeface="HGMaruGothicMPRO" panose="020F0600000000000000" pitchFamily="34" charset="-128"/>
                <a:cs typeface="ShinMGoPro-Medium"/>
              </a:rPr>
              <a:t>年</a:t>
            </a:r>
            <a:r>
              <a:rPr 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a:t>
            </a:r>
            <a:endParaRPr sz="1885" baseline="7507" dirty="0">
              <a:solidFill>
                <a:prstClr val="black"/>
              </a:solidFill>
              <a:latin typeface="HGMaruGothicMPRO" panose="020F0600000000000000" pitchFamily="34" charset="-128"/>
              <a:ea typeface="HGMaruGothicMPRO" panose="020F0600000000000000" pitchFamily="34" charset="-128"/>
              <a:cs typeface="ShinMGoPro-Medium"/>
            </a:endParaRPr>
          </a:p>
          <a:p>
            <a:pPr marL="228072" marR="592628" defTabSz="862005">
              <a:lnSpc>
                <a:spcPts val="2828"/>
              </a:lnSpc>
              <a:spcBef>
                <a:spcPts val="566"/>
              </a:spcBef>
              <a:tabLst>
                <a:tab pos="811123" algn="l"/>
                <a:tab pos="811721" algn="l"/>
              </a:tabLst>
              <a:defRPr/>
            </a:pP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sz="1885" b="1" dirty="0">
                <a:solidFill>
                  <a:prstClr val="black"/>
                </a:solidFill>
                <a:latin typeface="HGMaruGothicMPRO" panose="020F0600000000000000" pitchFamily="34" charset="-128"/>
                <a:ea typeface="HGMaruGothicMPRO" panose="020F0600000000000000" pitchFamily="34" charset="-128"/>
                <a:cs typeface="ShinMGoPro-Medium"/>
              </a:rPr>
              <a:t>高齢者の希望する働き方「非正規雇用」が７～８割</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a:t>
            </a:r>
            <a:b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b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sz="1885" b="1" dirty="0">
                <a:solidFill>
                  <a:prstClr val="black"/>
                </a:solidFill>
                <a:latin typeface="HGMaruGothicMPRO" panose="020F0600000000000000" pitchFamily="34" charset="-128"/>
                <a:ea typeface="HGMaruGothicMPRO" panose="020F0600000000000000" pitchFamily="34" charset="-128"/>
                <a:cs typeface="ShinMGoPro-Medium"/>
              </a:rPr>
              <a:t>希望する月収は「10万円未満」が過半。</a:t>
            </a:r>
            <a:endParaRPr sz="1885" dirty="0">
              <a:solidFill>
                <a:prstClr val="black"/>
              </a:solidFill>
              <a:latin typeface="HGMaruGothicMPRO" panose="020F0600000000000000" pitchFamily="34" charset="-128"/>
              <a:ea typeface="HGMaruGothicMPRO" panose="020F0600000000000000" pitchFamily="34" charset="-128"/>
              <a:cs typeface="ShinMGoPro-Medium"/>
            </a:endParaRPr>
          </a:p>
          <a:p>
            <a:pPr marL="228072" defTabSz="862005">
              <a:lnSpc>
                <a:spcPts val="2828"/>
              </a:lnSpc>
              <a:spcBef>
                <a:spcPts val="566"/>
              </a:spcBef>
              <a:defRPr/>
            </a:pPr>
            <a:r>
              <a:rPr sz="1885" b="1" dirty="0">
                <a:solidFill>
                  <a:prstClr val="black"/>
                </a:solidFill>
                <a:latin typeface="HGMaruGothicMPRO" panose="020F0600000000000000" pitchFamily="34" charset="-128"/>
                <a:ea typeface="HGMaruGothicMPRO" panose="020F0600000000000000" pitchFamily="34" charset="-128"/>
                <a:cs typeface="ShinMGoPro-Medium"/>
              </a:rPr>
              <a:t>・</a:t>
            </a:r>
            <a:r>
              <a:rPr 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sz="1885" b="1" dirty="0">
                <a:solidFill>
                  <a:prstClr val="black"/>
                </a:solidFill>
                <a:latin typeface="HGMaruGothicMPRO" panose="020F0600000000000000" pitchFamily="34" charset="-128"/>
                <a:ea typeface="HGMaruGothicMPRO" panose="020F0600000000000000" pitchFamily="34" charset="-128"/>
                <a:cs typeface="ShinMGoPro-Medium"/>
              </a:rPr>
              <a:t>「起業した者」のうち「60歳以上」の高齢者の割合</a:t>
            </a:r>
            <a:br>
              <a:rPr lang="en-US" sz="1885" dirty="0">
                <a:solidFill>
                  <a:prstClr val="black"/>
                </a:solidFill>
                <a:latin typeface="HGMaruGothicMPRO" panose="020F0600000000000000" pitchFamily="34" charset="-128"/>
                <a:ea typeface="HGMaruGothicMPRO" panose="020F0600000000000000" pitchFamily="34" charset="-128"/>
                <a:cs typeface="ShinMGoPro-Medium"/>
              </a:rPr>
            </a:br>
            <a:r>
              <a:rPr lang="en-US" sz="1885" dirty="0">
                <a:solidFill>
                  <a:prstClr val="black"/>
                </a:solidFill>
                <a:latin typeface="HGMaruGothicMPRO" panose="020F0600000000000000" pitchFamily="34" charset="-128"/>
                <a:ea typeface="HGMaruGothicMPRO" panose="020F0600000000000000" pitchFamily="34" charset="-128"/>
                <a:cs typeface="ShinMGoPro-Medium"/>
              </a:rPr>
              <a:t>   </a:t>
            </a:r>
            <a:r>
              <a:rPr sz="1885" b="1" dirty="0">
                <a:solidFill>
                  <a:prstClr val="black"/>
                </a:solidFill>
                <a:latin typeface="HGMaruGothicMPRO" panose="020F0600000000000000" pitchFamily="34" charset="-128"/>
                <a:ea typeface="HGMaruGothicMPRO" panose="020F0600000000000000" pitchFamily="34" charset="-128"/>
                <a:cs typeface="ShinMGoPro-Medium"/>
              </a:rPr>
              <a:t>は大幅に増大。</a:t>
            </a:r>
            <a:br>
              <a:rPr lang="en-US" sz="1885" dirty="0">
                <a:solidFill>
                  <a:srgbClr val="FF0000"/>
                </a:solidFill>
                <a:latin typeface="HGMaruGothicMPRO" panose="020F0600000000000000" pitchFamily="34" charset="-128"/>
                <a:ea typeface="HGMaruGothicMPRO" panose="020F0600000000000000" pitchFamily="34" charset="-128"/>
                <a:cs typeface="ShinMGoPro-Medium"/>
              </a:rPr>
            </a:br>
            <a:r>
              <a:rPr lang="en-US" sz="1885" dirty="0">
                <a:solidFill>
                  <a:prstClr val="black"/>
                </a:solidFill>
                <a:latin typeface="HGMaruGothicMPRO" panose="020F0600000000000000" pitchFamily="34" charset="-128"/>
                <a:ea typeface="HGMaruGothicMPRO" panose="020F0600000000000000" pitchFamily="34" charset="-128"/>
                <a:cs typeface="ShinMGoPro-Medium"/>
              </a:rPr>
              <a:t>     </a:t>
            </a:r>
            <a:r>
              <a:rPr sz="1885" b="1" dirty="0">
                <a:solidFill>
                  <a:prstClr val="black"/>
                </a:solidFill>
                <a:latin typeface="HGMaruGothicMPRO" panose="020F0600000000000000" pitchFamily="34" charset="-128"/>
                <a:ea typeface="HGMaruGothicMPRO" panose="020F0600000000000000" pitchFamily="34" charset="-128"/>
                <a:cs typeface="ShinMGoPro-Medium"/>
              </a:rPr>
              <a:t>「60歳以上の起業した者」の割合の推移　８％ </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(1982</a:t>
            </a:r>
            <a:r>
              <a:rPr lang="ja-JP" alt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年</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 </a:t>
            </a:r>
            <a:br>
              <a:rPr lang="en-US" sz="1885" baseline="7507" dirty="0">
                <a:solidFill>
                  <a:prstClr val="black"/>
                </a:solidFill>
                <a:latin typeface="HGMaruGothicMPRO" panose="020F0600000000000000" pitchFamily="34" charset="-128"/>
                <a:ea typeface="HGMaruGothicMPRO" panose="020F0600000000000000" pitchFamily="34" charset="-128"/>
                <a:cs typeface="ShinMGoPro-Medium"/>
              </a:rPr>
            </a:br>
            <a:r>
              <a:rPr lang="en-US" sz="1885" dirty="0">
                <a:solidFill>
                  <a:prstClr val="black"/>
                </a:solidFill>
                <a:latin typeface="HGMaruGothicMPRO" panose="020F0600000000000000" pitchFamily="34" charset="-128"/>
                <a:ea typeface="HGMaruGothicMPRO" panose="020F0600000000000000" pitchFamily="34" charset="-128"/>
                <a:cs typeface="ShinMGoPro-Medium"/>
              </a:rPr>
              <a:t>   </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t>14</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(1992</a:t>
            </a:r>
            <a:r>
              <a:rPr lang="ja-JP" alt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年</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a:t>
            </a:r>
            <a: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t> </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t>25</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(2002</a:t>
            </a:r>
            <a:r>
              <a:rPr lang="ja-JP" alt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年</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 </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altLang="ja-JP" sz="1885" b="1" dirty="0">
                <a:solidFill>
                  <a:prstClr val="black"/>
                </a:solidFill>
                <a:latin typeface="HGMaruGothicMPRO" panose="020F0600000000000000" pitchFamily="34" charset="-128"/>
                <a:ea typeface="HGMaruGothicMPRO" panose="020F0600000000000000" pitchFamily="34" charset="-128"/>
                <a:cs typeface="ShinMGoPro-Medium"/>
              </a:rPr>
              <a:t>32</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(2012</a:t>
            </a:r>
            <a:r>
              <a:rPr lang="ja-JP" altLang="en-US" sz="1885" b="1" baseline="7507" dirty="0">
                <a:solidFill>
                  <a:prstClr val="black"/>
                </a:solidFill>
                <a:latin typeface="HGMaruGothicMPRO" panose="020F0600000000000000" pitchFamily="34" charset="-128"/>
                <a:ea typeface="HGMaruGothicMPRO" panose="020F0600000000000000" pitchFamily="34" charset="-128"/>
                <a:cs typeface="ShinMGoPro-Medium"/>
              </a:rPr>
              <a:t>年</a:t>
            </a:r>
            <a:r>
              <a:rPr lang="en-US" altLang="ja-JP" sz="1885" b="1" baseline="7507"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1885" b="1" dirty="0">
                <a:solidFill>
                  <a:prstClr val="black"/>
                </a:solidFill>
                <a:latin typeface="HGMaruGothicMPRO" panose="020F0600000000000000" pitchFamily="34" charset="-128"/>
                <a:ea typeface="HGMaruGothicMPRO" panose="020F0600000000000000" pitchFamily="34" charset="-128"/>
                <a:cs typeface="ShinMGoPro-Medium"/>
              </a:rPr>
              <a:t> </a:t>
            </a:r>
            <a:endParaRPr lang="en-US" sz="188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6">
            <a:extLst>
              <a:ext uri="{FF2B5EF4-FFF2-40B4-BE49-F238E27FC236}">
                <a16:creationId xmlns:a16="http://schemas.microsoft.com/office/drawing/2014/main" id="{85551F89-14CC-E940-871D-6C1AF8F0A180}"/>
              </a:ext>
            </a:extLst>
          </p:cNvPr>
          <p:cNvSpPr txBox="1"/>
          <p:nvPr/>
        </p:nvSpPr>
        <p:spPr>
          <a:xfrm>
            <a:off x="1007774" y="4263772"/>
            <a:ext cx="9502880" cy="2969211"/>
          </a:xfrm>
          <a:prstGeom prst="rect">
            <a:avLst/>
          </a:prstGeom>
        </p:spPr>
        <p:txBody>
          <a:bodyPr vert="horz" wrap="square" lIns="0" tIns="44895" rIns="0" bIns="0" rtlCol="0">
            <a:spAutoFit/>
          </a:bodyPr>
          <a:lstStyle/>
          <a:p>
            <a:pPr marL="11972" marR="1913172" defTabSz="862005">
              <a:spcBef>
                <a:spcPts val="584"/>
              </a:spcBef>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① </a:t>
            </a:r>
            <a:r>
              <a:rPr lang="ja-JP" altLang="en-US" sz="1200">
                <a:solidFill>
                  <a:prstClr val="black"/>
                </a:solidFill>
                <a:latin typeface="HG丸ｺﾞｼｯｸM-PRO" panose="020F0600000000000000" pitchFamily="50" charset="-128"/>
                <a:ea typeface="HG丸ｺﾞｼｯｸM-PRO" panose="020F0600000000000000" pitchFamily="50" charset="-128"/>
              </a:rPr>
              <a:t>労働力調査</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基本集計</a:t>
            </a:r>
            <a:r>
              <a:rPr lang="en-US" altLang="ja-JP"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a:solidFill>
                  <a:prstClr val="black"/>
                </a:solidFill>
                <a:latin typeface="HG丸ｺﾞｼｯｸM-PRO" panose="020F0600000000000000" pitchFamily="50" charset="-128"/>
                <a:ea typeface="HG丸ｺﾞｼｯｸM-PRO" panose="020F0600000000000000" pitchFamily="50" charset="-128"/>
              </a:rPr>
              <a:t>平均結果の概要</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https://</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www.stat.go.jp</a:t>
            </a:r>
            <a:r>
              <a:rPr lang="en-US" altLang="ja-JP" sz="1200" dirty="0">
                <a:solidFill>
                  <a:prstClr val="black"/>
                </a:solidFill>
                <a:latin typeface="HG丸ｺﾞｼｯｸM-PRO" panose="020F0600000000000000" pitchFamily="50" charset="-128"/>
                <a:ea typeface="HG丸ｺﾞｼｯｸM-PRO" panose="020F0600000000000000" pitchFamily="50" charset="-128"/>
              </a:rPr>
              <a:t>/data/</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roudou</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index.html</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defRPr/>
            </a:pP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② </a:t>
            </a:r>
            <a:r>
              <a:rPr sz="1200" dirty="0" err="1">
                <a:solidFill>
                  <a:prstClr val="black"/>
                </a:solidFill>
                <a:latin typeface="HG丸ｺﾞｼｯｸM-PRO" panose="020F0600000000000000" pitchFamily="50" charset="-128"/>
                <a:ea typeface="HG丸ｺﾞｼｯｸM-PRO" panose="020F0600000000000000" pitchFamily="50" charset="-128"/>
              </a:rPr>
              <a:t>出典：首相官邸</a:t>
            </a:r>
            <a:r>
              <a:rPr sz="1200" dirty="0">
                <a:solidFill>
                  <a:prstClr val="black"/>
                </a:solidFill>
                <a:latin typeface="HG丸ｺﾞｼｯｸM-PRO" panose="020F0600000000000000" pitchFamily="50" charset="-128"/>
                <a:ea typeface="HG丸ｺﾞｼｯｸM-PRO" panose="020F0600000000000000" pitchFamily="50" charset="-128"/>
              </a:rPr>
              <a:t> ホームページ内サイト「働き方改革の実現」　働き方改革実行計画</a:t>
            </a:r>
            <a:r>
              <a:rPr lang="en-US" sz="1200" dirty="0">
                <a:solidFill>
                  <a:prstClr val="black"/>
                </a:solidFill>
                <a:latin typeface="HG丸ｺﾞｼｯｸM-PRO" panose="020F0600000000000000" pitchFamily="50" charset="-128"/>
                <a:ea typeface="HG丸ｺﾞｼｯｸM-PRO" panose="020F0600000000000000" pitchFamily="50" charset="-128"/>
              </a:rPr>
              <a:t>(</a:t>
            </a:r>
            <a:r>
              <a:rPr sz="1200" dirty="0">
                <a:solidFill>
                  <a:prstClr val="black"/>
                </a:solidFill>
                <a:latin typeface="HG丸ｺﾞｼｯｸM-PRO" panose="020F0600000000000000" pitchFamily="50" charset="-128"/>
                <a:ea typeface="HG丸ｺﾞｼｯｸM-PRO" panose="020F0600000000000000" pitchFamily="50" charset="-128"/>
              </a:rPr>
              <a:t>工程表</a:t>
            </a:r>
            <a:r>
              <a:rPr lang="en-US" sz="1200" dirty="0">
                <a:solidFill>
                  <a:prstClr val="black"/>
                </a:solidFill>
                <a:latin typeface="HG丸ｺﾞｼｯｸM-PRO" panose="020F0600000000000000" pitchFamily="50" charset="-128"/>
                <a:ea typeface="HG丸ｺﾞｼｯｸM-PRO" panose="020F0600000000000000" pitchFamily="50" charset="-128"/>
              </a:rPr>
              <a:t>)</a:t>
            </a:r>
            <a:r>
              <a:rPr sz="1200" dirty="0">
                <a:solidFill>
                  <a:prstClr val="black"/>
                </a:solidFill>
                <a:latin typeface="HG丸ｺﾞｼｯｸM-PRO" panose="020F0600000000000000" pitchFamily="50" charset="-128"/>
                <a:ea typeface="HG丸ｺﾞｼｯｸM-PRO" panose="020F0600000000000000" pitchFamily="50" charset="-128"/>
              </a:rPr>
              <a:t>60ペー</a:t>
            </a:r>
            <a:r>
              <a:rPr lang="ja-JP" altLang="en-US" sz="1200" dirty="0">
                <a:solidFill>
                  <a:prstClr val="black"/>
                </a:solidFill>
                <a:latin typeface="HG丸ｺﾞｼｯｸM-PRO" panose="020F0600000000000000" pitchFamily="50" charset="-128"/>
                <a:ea typeface="HG丸ｺﾞｼｯｸM-PRO" panose="020F0600000000000000" pitchFamily="50" charset="-128"/>
              </a:rPr>
              <a:t>ジ</a:t>
            </a:r>
            <a:r>
              <a:rPr lang="en-US" sz="1200" dirty="0">
                <a:solidFill>
                  <a:prstClr val="black"/>
                </a:solidFill>
                <a:latin typeface="HG丸ｺﾞｼｯｸM-PRO" panose="020F0600000000000000" pitchFamily="50" charset="-128"/>
                <a:ea typeface="HG丸ｺﾞｼｯｸM-PRO" panose="020F0600000000000000" pitchFamily="50" charset="-128"/>
              </a:rPr>
              <a:t>https://www.kantei.go.jp/jp/headline/pdf/20170328/02.pdf</a:t>
            </a:r>
            <a:r>
              <a:rPr lang="ja-JP" altLang="en-US" sz="120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defRPr/>
            </a:pP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defRPr/>
            </a:pPr>
            <a:r>
              <a:rPr lang="en-US" altLang="ja-JP" sz="1200" dirty="0">
                <a:solidFill>
                  <a:prstClr val="black"/>
                </a:solidFill>
                <a:latin typeface="+mj-ea"/>
                <a:ea typeface="+mj-ea"/>
              </a:rPr>
              <a:t>③ </a:t>
            </a:r>
            <a:r>
              <a:rPr lang="ja-JP" altLang="en-US" sz="1200">
                <a:solidFill>
                  <a:prstClr val="black"/>
                </a:solidFill>
                <a:latin typeface="+mj-ea"/>
                <a:ea typeface="+mj-ea"/>
              </a:rPr>
              <a:t>中小企業白書</a:t>
            </a:r>
            <a:r>
              <a:rPr lang="en-US" altLang="ja-JP" sz="1200" dirty="0">
                <a:solidFill>
                  <a:prstClr val="black"/>
                </a:solidFill>
                <a:latin typeface="+mj-ea"/>
                <a:ea typeface="+mj-ea"/>
              </a:rPr>
              <a:t>2014</a:t>
            </a:r>
          </a:p>
          <a:p>
            <a:pPr marL="11972" marR="1913172" defTabSz="862005">
              <a:defRPr/>
            </a:pPr>
            <a:r>
              <a:rPr lang="en-US" altLang="ja-JP" sz="1200" dirty="0">
                <a:latin typeface="+mj-ea"/>
                <a:ea typeface="+mj-ea"/>
              </a:rPr>
              <a:t>https://www.chusho.meti.go.jp/pamflet/hakusyo/H26/PDF/07Hakusyo_part3_chap2_web.pdf</a:t>
            </a:r>
            <a:endParaRPr lang="en-US" altLang="ja-JP" sz="1200" b="0" i="0" dirty="0">
              <a:effectLst/>
              <a:latin typeface="+mj-ea"/>
              <a:ea typeface="+mj-ea"/>
            </a:endParaRPr>
          </a:p>
          <a:p>
            <a:pPr marL="11972" marR="1913172" defTabSz="862005">
              <a:defRPr/>
            </a:pPr>
            <a:endParaRPr lang="en-US" altLang="ja-JP" sz="1200" b="0" i="0" dirty="0">
              <a:solidFill>
                <a:prstClr val="black"/>
              </a:solidFill>
              <a:effectLst/>
              <a:latin typeface="+mj-ea"/>
              <a:ea typeface="+mj-ea"/>
            </a:endParaRPr>
          </a:p>
          <a:p>
            <a:pPr marL="11972" marR="29332" defTabSz="862005">
              <a:spcBef>
                <a:spcPts val="566"/>
              </a:spcBef>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④ </a:t>
            </a:r>
            <a:r>
              <a:rPr sz="1200" dirty="0">
                <a:solidFill>
                  <a:prstClr val="black"/>
                </a:solidFill>
                <a:latin typeface="HG丸ｺﾞｼｯｸM-PRO" panose="020F0600000000000000" pitchFamily="50" charset="-128"/>
                <a:ea typeface="HG丸ｺﾞｼｯｸM-PRO" panose="020F0600000000000000" pitchFamily="50" charset="-128"/>
              </a:rPr>
              <a:t>好事例１：内閣府 </a:t>
            </a:r>
            <a:r>
              <a:rPr sz="1200" dirty="0" err="1">
                <a:solidFill>
                  <a:prstClr val="black"/>
                </a:solidFill>
                <a:latin typeface="HG丸ｺﾞｼｯｸM-PRO" panose="020F0600000000000000" pitchFamily="50" charset="-128"/>
                <a:ea typeface="HG丸ｺﾞｼｯｸM-PRO" panose="020F0600000000000000" pitchFamily="50" charset="-128"/>
              </a:rPr>
              <a:t>ホームページ</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a:t>
            </a:r>
            <a:r>
              <a:rPr sz="1200" dirty="0" err="1">
                <a:solidFill>
                  <a:prstClr val="black"/>
                </a:solidFill>
                <a:latin typeface="HG丸ｺﾞｼｯｸM-PRO" panose="020F0600000000000000" pitchFamily="50" charset="-128"/>
                <a:ea typeface="HG丸ｺﾞｼｯｸM-PRO" panose="020F0600000000000000" pitchFamily="50" charset="-128"/>
              </a:rPr>
              <a:t>社会参加活動事例</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エイジレス</a:t>
            </a:r>
            <a:r>
              <a:rPr lang="ja-JP" altLang="en-US" sz="1200" dirty="0">
                <a:solidFill>
                  <a:prstClr val="black"/>
                </a:solidFill>
                <a:latin typeface="HG丸ｺﾞｼｯｸM-PRO" panose="020F0600000000000000" pitchFamily="50" charset="-128"/>
                <a:ea typeface="HG丸ｺﾞｼｯｸM-PRO" panose="020F0600000000000000" pitchFamily="50" charset="-128"/>
              </a:rPr>
              <a:t>・ライフ</a:t>
            </a:r>
            <a:r>
              <a:rPr lang="ja-JP" altLang="en-US" sz="1200">
                <a:solidFill>
                  <a:prstClr val="black"/>
                </a:solidFill>
                <a:latin typeface="HG丸ｺﾞｼｯｸM-PRO" panose="020F0600000000000000" pitchFamily="50" charset="-128"/>
                <a:ea typeface="HG丸ｺﾞｼｯｸM-PRO" panose="020F0600000000000000" pitchFamily="50" charset="-128"/>
              </a:rPr>
              <a:t>実践事例</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及び</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社会</a:t>
            </a:r>
            <a:r>
              <a:rPr lang="ja-JP" altLang="en-US" sz="1200" dirty="0">
                <a:solidFill>
                  <a:prstClr val="black"/>
                </a:solidFill>
                <a:latin typeface="HG丸ｺﾞｼｯｸM-PRO" panose="020F0600000000000000" pitchFamily="50" charset="-128"/>
                <a:ea typeface="HG丸ｺﾞｼｯｸM-PRO" panose="020F0600000000000000" pitchFamily="50" charset="-128"/>
              </a:rPr>
              <a:t>参加</a:t>
            </a:r>
            <a:r>
              <a:rPr lang="ja-JP" altLang="en-US" sz="1200">
                <a:solidFill>
                  <a:prstClr val="black"/>
                </a:solidFill>
                <a:latin typeface="HG丸ｺﾞｼｯｸM-PRO" panose="020F0600000000000000" pitchFamily="50" charset="-128"/>
                <a:ea typeface="HG丸ｺﾞｼｯｸM-PRO" panose="020F0600000000000000" pitchFamily="50" charset="-128"/>
              </a:rPr>
              <a:t>活動事例</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a:solidFill>
                  <a:prstClr val="black"/>
                </a:solidFill>
                <a:latin typeface="HG丸ｺﾞｼｯｸM-PRO" panose="020F0600000000000000" pitchFamily="50" charset="-128"/>
                <a:ea typeface="HG丸ｺﾞｼｯｸM-PRO" panose="020F0600000000000000" pitchFamily="50" charset="-128"/>
              </a:rPr>
              <a:t>の</a:t>
            </a:r>
            <a:r>
              <a:rPr lang="ja-JP" altLang="en-US" sz="1200" dirty="0">
                <a:solidFill>
                  <a:prstClr val="black"/>
                </a:solidFill>
                <a:latin typeface="HG丸ｺﾞｼｯｸM-PRO" panose="020F0600000000000000" pitchFamily="50" charset="-128"/>
                <a:ea typeface="HG丸ｺﾞｼｯｸM-PRO" panose="020F0600000000000000" pitchFamily="50" charset="-128"/>
              </a:rPr>
              <a:t>募集と紹介</a:t>
            </a:r>
          </a:p>
          <a:p>
            <a:pPr marL="11972" marR="2520167" defTabSz="862005">
              <a:defRPr/>
            </a:pPr>
            <a:r>
              <a:rPr lang="en-US" sz="1200" dirty="0">
                <a:solidFill>
                  <a:prstClr val="black"/>
                </a:solidFill>
                <a:latin typeface="HG丸ｺﾞｼｯｸM-PRO" panose="020F0600000000000000" pitchFamily="50" charset="-128"/>
                <a:ea typeface="HG丸ｺﾞｼｯｸM-PRO" panose="020F0600000000000000" pitchFamily="50" charset="-128"/>
              </a:rPr>
              <a:t>https://www8.cao.go.jp/kourei/kou-kei/age_list_all.htm</a:t>
            </a:r>
          </a:p>
          <a:p>
            <a:pPr marL="11972" marR="2520167" defTabSz="862005">
              <a:defRPr/>
            </a:pPr>
            <a:endParaRPr lang="en-US"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spcBef>
                <a:spcPts val="566"/>
              </a:spcBef>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⑤ </a:t>
            </a:r>
            <a:r>
              <a:rPr sz="1200" dirty="0">
                <a:solidFill>
                  <a:prstClr val="black"/>
                </a:solidFill>
                <a:latin typeface="HG丸ｺﾞｼｯｸM-PRO" panose="020F0600000000000000" pitchFamily="50" charset="-128"/>
                <a:ea typeface="HG丸ｺﾞｼｯｸM-PRO" panose="020F0600000000000000" pitchFamily="50" charset="-128"/>
              </a:rPr>
              <a:t>好事例２：厚生労働省『少子高齢社会の日本モデル</a:t>
            </a:r>
            <a:r>
              <a:rPr lang="en-US" sz="1200" dirty="0">
                <a:solidFill>
                  <a:prstClr val="black"/>
                </a:solidFill>
                <a:latin typeface="HG丸ｺﾞｼｯｸM-PRO" panose="020F0600000000000000" pitchFamily="50" charset="-128"/>
                <a:ea typeface="HG丸ｺﾞｼｯｸM-PRO" panose="020F0600000000000000" pitchFamily="50" charset="-128"/>
              </a:rPr>
              <a:t>(</a:t>
            </a:r>
            <a:r>
              <a:rPr sz="1200" dirty="0" err="1">
                <a:solidFill>
                  <a:prstClr val="black"/>
                </a:solidFill>
                <a:latin typeface="HG丸ｺﾞｼｯｸM-PRO" panose="020F0600000000000000" pitchFamily="50" charset="-128"/>
                <a:ea typeface="HG丸ｺﾞｼｯｸM-PRO" panose="020F0600000000000000" pitchFamily="50" charset="-128"/>
              </a:rPr>
              <a:t>参考事例集</a:t>
            </a:r>
            <a:r>
              <a:rPr lang="en-US" sz="1200" dirty="0">
                <a:solidFill>
                  <a:prstClr val="black"/>
                </a:solidFill>
                <a:latin typeface="HG丸ｺﾞｼｯｸM-PRO" panose="020F0600000000000000" pitchFamily="50" charset="-128"/>
                <a:ea typeface="HG丸ｺﾞｼｯｸM-PRO" panose="020F0600000000000000" pitchFamily="50" charset="-128"/>
              </a:rPr>
              <a:t>)</a:t>
            </a:r>
            <a:r>
              <a:rPr sz="12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11972" marR="1913172" defTabSz="862005">
              <a:defRPr/>
            </a:pPr>
            <a:r>
              <a:rPr lang="en-US" sz="1200" dirty="0">
                <a:solidFill>
                  <a:prstClr val="black"/>
                </a:solidFill>
                <a:latin typeface="HG丸ｺﾞｼｯｸM-PRO" panose="020F0600000000000000" pitchFamily="50" charset="-128"/>
                <a:ea typeface="HG丸ｺﾞｼｯｸM-PRO" panose="020F0600000000000000" pitchFamily="50" charset="-128"/>
              </a:rPr>
              <a:t>http://www.mhlw.go.jp/wp/hakusyo/kousei/10-3/dl/sankojirei.pdf  </a:t>
            </a:r>
          </a:p>
          <a:p>
            <a:pPr marL="11972" marR="1913172" defTabSz="862005">
              <a:defRPr/>
            </a:pP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9444957" y="401298"/>
            <a:ext cx="473206"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A3483609-9B84-0B45-B9E0-800CF39B3E75}"/>
              </a:ext>
            </a:extLst>
          </p:cNvPr>
          <p:cNvSpPr txBox="1">
            <a:spLocks/>
          </p:cNvSpPr>
          <p:nvPr/>
        </p:nvSpPr>
        <p:spPr>
          <a:xfrm>
            <a:off x="891788" y="933966"/>
            <a:ext cx="8908462" cy="450295"/>
          </a:xfrm>
          <a:prstGeom prst="rect">
            <a:avLst/>
          </a:prstGeom>
        </p:spPr>
        <p:txBody>
          <a:bodyPr vert="horz" wrap="square" lIns="0" tIns="1496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18"/>
              </a:spcBef>
              <a:defRPr/>
            </a:pPr>
            <a:r>
              <a:rPr lang="ja-JP" altLang="en-US" sz="2828" dirty="0">
                <a:solidFill>
                  <a:srgbClr val="FF0000"/>
                </a:solidFill>
                <a:latin typeface="HGMaruGothicMPRO" panose="020F0600000000000000" pitchFamily="34" charset="-128"/>
                <a:ea typeface="HGMaruGothicMPRO" panose="020F0600000000000000" pitchFamily="34" charset="-128"/>
                <a:cs typeface="ShinMGoPro-DeBold"/>
              </a:rPr>
              <a:t>ワーク・ライフ・バランス</a:t>
            </a:r>
            <a:r>
              <a:rPr lang="en-US" altLang="ja-JP" sz="2828" dirty="0">
                <a:solidFill>
                  <a:srgbClr val="FF0000"/>
                </a:solidFill>
                <a:latin typeface="HGMaruGothicMPRO" panose="020F0600000000000000" pitchFamily="34" charset="-128"/>
                <a:ea typeface="HGMaruGothicMPRO" panose="020F0600000000000000" pitchFamily="34" charset="-128"/>
                <a:cs typeface="ShinMGoPro-DeBold"/>
              </a:rPr>
              <a:t>)</a:t>
            </a:r>
            <a:r>
              <a:rPr lang="en-US" sz="2828" dirty="0">
                <a:solidFill>
                  <a:srgbClr val="FF0000"/>
                </a:solidFill>
                <a:latin typeface="HGMaruGothicMPRO" panose="020F0600000000000000" pitchFamily="34" charset="-128"/>
                <a:ea typeface="HGMaruGothicMPRO" panose="020F0600000000000000" pitchFamily="34" charset="-128"/>
                <a:cs typeface="ShinMGoPro-DeBold"/>
              </a:rPr>
              <a:t>WLB)</a:t>
            </a:r>
          </a:p>
        </p:txBody>
      </p:sp>
      <p:sp>
        <p:nvSpPr>
          <p:cNvPr id="4" name="object 5">
            <a:extLst>
              <a:ext uri="{FF2B5EF4-FFF2-40B4-BE49-F238E27FC236}">
                <a16:creationId xmlns:a16="http://schemas.microsoft.com/office/drawing/2014/main" id="{0642D863-C4CD-0C4E-8F98-52BAE96051F8}"/>
              </a:ext>
            </a:extLst>
          </p:cNvPr>
          <p:cNvSpPr txBox="1"/>
          <p:nvPr/>
        </p:nvSpPr>
        <p:spPr>
          <a:xfrm>
            <a:off x="871086" y="1599246"/>
            <a:ext cx="9109638" cy="5025440"/>
          </a:xfrm>
          <a:prstGeom prst="rect">
            <a:avLst/>
          </a:prstGeom>
        </p:spPr>
        <p:txBody>
          <a:bodyPr vert="horz" wrap="square" lIns="0" tIns="62255" rIns="0" bIns="0" rtlCol="0">
            <a:spAutoFit/>
          </a:bodyPr>
          <a:lstStyle/>
          <a:p>
            <a:pPr marL="1637211" defTabSz="862005">
              <a:spcBef>
                <a:spcPts val="490"/>
              </a:spcBef>
              <a:defRPr/>
            </a:pPr>
            <a:r>
              <a:rPr sz="2781" dirty="0">
                <a:solidFill>
                  <a:prstClr val="black"/>
                </a:solidFill>
                <a:latin typeface="HGMaruGothicMPRO" panose="020F0600000000000000" pitchFamily="34" charset="-128"/>
                <a:ea typeface="HGMaruGothicMPRO" panose="020F0600000000000000" pitchFamily="34" charset="-128"/>
                <a:cs typeface="ShinMGoPro-Medium"/>
              </a:rPr>
              <a:t>いい仕事しよう !! いい人生しよう !!</a:t>
            </a:r>
            <a:endParaRPr lang="ja-JP" altLang="en-US" sz="2781" dirty="0">
              <a:solidFill>
                <a:prstClr val="black"/>
              </a:solidFill>
              <a:latin typeface="HGMaruGothicMPRO" panose="020F0600000000000000" pitchFamily="34" charset="-128"/>
              <a:ea typeface="HGMaruGothicMPRO" panose="020F0600000000000000" pitchFamily="34" charset="-128"/>
              <a:cs typeface="ShinMGoPro-Medium"/>
            </a:endParaRPr>
          </a:p>
          <a:p>
            <a:pPr marL="2587212" defTabSz="862005">
              <a:spcBef>
                <a:spcPts val="405"/>
              </a:spcBef>
              <a:defRPr/>
            </a:pPr>
            <a:r>
              <a:rPr lang="en-US" altLang="ja-JP" sz="2781"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2781" dirty="0">
                <a:solidFill>
                  <a:prstClr val="black"/>
                </a:solidFill>
                <a:latin typeface="HGMaruGothicMPRO" panose="020F0600000000000000" pitchFamily="34" charset="-128"/>
                <a:ea typeface="HGMaruGothicMPRO" panose="020F0600000000000000" pitchFamily="34" charset="-128"/>
                <a:cs typeface="ShinMGoPro-Medium"/>
              </a:rPr>
              <a:t>仕事と生活の調和 </a:t>
            </a:r>
            <a:r>
              <a:rPr lang="en-US" altLang="ja-JP" sz="2781" dirty="0">
                <a:solidFill>
                  <a:prstClr val="black"/>
                </a:solidFill>
                <a:latin typeface="HGMaruGothicMPRO" panose="020F0600000000000000" pitchFamily="34" charset="-128"/>
                <a:ea typeface="HGMaruGothicMPRO" panose="020F0600000000000000" pitchFamily="34" charset="-128"/>
                <a:cs typeface="ShinMGoPro-Medium"/>
              </a:rPr>
              <a:t>)</a:t>
            </a:r>
            <a:endParaRPr lang="ja-JP" altLang="en-US" sz="2781" dirty="0">
              <a:solidFill>
                <a:prstClr val="black"/>
              </a:solidFill>
              <a:latin typeface="HGMaruGothicMPRO" panose="020F0600000000000000" pitchFamily="34" charset="-128"/>
              <a:ea typeface="HGMaruGothicMPRO" panose="020F0600000000000000" pitchFamily="34" charset="-128"/>
              <a:cs typeface="ShinMGoPro-Medium"/>
            </a:endParaRPr>
          </a:p>
          <a:p>
            <a:pPr marL="11972" marR="129301" indent="8381" algn="just" defTabSz="862005">
              <a:lnSpc>
                <a:spcPct val="111300"/>
              </a:lnSpc>
              <a:spcBef>
                <a:spcPts val="3365"/>
              </a:spcBef>
              <a:defRPr/>
            </a:pPr>
            <a:r>
              <a:rPr sz="2451" dirty="0">
                <a:solidFill>
                  <a:srgbClr val="FF0000"/>
                </a:solidFill>
                <a:latin typeface="HGMaruGothicMPRO" panose="020F0600000000000000" pitchFamily="34" charset="-128"/>
                <a:ea typeface="HGMaruGothicMPRO" panose="020F0600000000000000" pitchFamily="34" charset="-128"/>
                <a:cs typeface="ShinMGoPro-Medium"/>
              </a:rPr>
              <a:t>　</a:t>
            </a:r>
            <a:r>
              <a:rPr sz="2451" dirty="0">
                <a:solidFill>
                  <a:srgbClr val="00B0F0"/>
                </a:solidFill>
                <a:latin typeface="HGMaruGothicMPRO" panose="020F0600000000000000" pitchFamily="34" charset="-128"/>
                <a:ea typeface="HGMaruGothicMPRO" panose="020F0600000000000000" pitchFamily="34" charset="-128"/>
                <a:cs typeface="ShinMGoPro-Medium"/>
              </a:rPr>
              <a:t>仕事と生活の軸足の置き方は、働く人によって、またライフステージ</a:t>
            </a:r>
            <a:r>
              <a:rPr lang="en-US" sz="2451" dirty="0">
                <a:solidFill>
                  <a:srgbClr val="00B0F0"/>
                </a:solidFill>
                <a:latin typeface="HGMaruGothicMPRO" panose="020F0600000000000000" pitchFamily="34" charset="-128"/>
                <a:ea typeface="HGMaruGothicMPRO" panose="020F0600000000000000" pitchFamily="34" charset="-128"/>
                <a:cs typeface="ShinMGoPro-Medium"/>
              </a:rPr>
              <a:t>(</a:t>
            </a:r>
            <a:r>
              <a:rPr sz="2451" dirty="0">
                <a:solidFill>
                  <a:srgbClr val="00B0F0"/>
                </a:solidFill>
                <a:latin typeface="HGMaruGothicMPRO" panose="020F0600000000000000" pitchFamily="34" charset="-128"/>
                <a:ea typeface="HGMaruGothicMPRO" panose="020F0600000000000000" pitchFamily="34" charset="-128"/>
                <a:cs typeface="ShinMGoPro-Medium"/>
              </a:rPr>
              <a:t>青年期･子育て中･中高年期･定年退職後</a:t>
            </a:r>
            <a:r>
              <a:rPr lang="en-US" sz="2451" dirty="0">
                <a:solidFill>
                  <a:srgbClr val="00B0F0"/>
                </a:solidFill>
                <a:latin typeface="HGMaruGothicMPRO" panose="020F0600000000000000" pitchFamily="34" charset="-128"/>
                <a:ea typeface="HGMaruGothicMPRO" panose="020F0600000000000000" pitchFamily="34" charset="-128"/>
                <a:cs typeface="ShinMGoPro-Medium"/>
              </a:rPr>
              <a:t>)</a:t>
            </a:r>
            <a:r>
              <a:rPr sz="2451" dirty="0">
                <a:solidFill>
                  <a:srgbClr val="00B0F0"/>
                </a:solidFill>
                <a:latin typeface="HGMaruGothicMPRO" panose="020F0600000000000000" pitchFamily="34" charset="-128"/>
                <a:ea typeface="HGMaruGothicMPRO" panose="020F0600000000000000" pitchFamily="34" charset="-128"/>
                <a:cs typeface="ShinMGoPro-Medium"/>
              </a:rPr>
              <a:t>等によって違います。</a:t>
            </a:r>
          </a:p>
          <a:p>
            <a:pPr marL="20353" marR="132294" algn="just" defTabSz="862005">
              <a:lnSpc>
                <a:spcPct val="111300"/>
              </a:lnSpc>
              <a:spcBef>
                <a:spcPts val="819"/>
              </a:spcBef>
              <a:defRPr/>
            </a:pPr>
            <a:r>
              <a:rPr sz="2451" dirty="0">
                <a:solidFill>
                  <a:srgbClr val="FF0000"/>
                </a:solidFill>
                <a:latin typeface="HGMaruGothicMPRO" panose="020F0600000000000000" pitchFamily="34" charset="-128"/>
                <a:ea typeface="HGMaruGothicMPRO" panose="020F0600000000000000" pitchFamily="34" charset="-128"/>
                <a:cs typeface="ShinMGoPro-Medium"/>
              </a:rPr>
              <a:t>　</a:t>
            </a:r>
            <a:r>
              <a:rPr sz="2451" dirty="0">
                <a:solidFill>
                  <a:prstClr val="black"/>
                </a:solidFill>
                <a:latin typeface="HGMaruGothicMPRO" panose="020F0600000000000000" pitchFamily="34" charset="-128"/>
                <a:ea typeface="HGMaruGothicMPRO" panose="020F0600000000000000" pitchFamily="34" charset="-128"/>
                <a:cs typeface="ShinMGoPro-Medium"/>
              </a:rPr>
              <a:t>個々人にとって望ましいワーク・ライフ・バランスのあり方は多様です。</a:t>
            </a:r>
          </a:p>
          <a:p>
            <a:pPr marL="11972" marR="4789" indent="8381" defTabSz="862005">
              <a:lnSpc>
                <a:spcPct val="111300"/>
              </a:lnSpc>
              <a:defRPr/>
            </a:pPr>
            <a:r>
              <a:rPr sz="2451" dirty="0">
                <a:solidFill>
                  <a:prstClr val="black"/>
                </a:solidFill>
                <a:latin typeface="HGMaruGothicMPRO" panose="020F0600000000000000" pitchFamily="34" charset="-128"/>
                <a:ea typeface="HGMaruGothicMPRO" panose="020F0600000000000000" pitchFamily="34" charset="-128"/>
                <a:cs typeface="ShinMGoPro-Medium"/>
              </a:rPr>
              <a:t>　「</a:t>
            </a:r>
            <a:r>
              <a:rPr sz="2451" dirty="0" err="1">
                <a:solidFill>
                  <a:prstClr val="black"/>
                </a:solidFill>
                <a:latin typeface="HGMaruGothicMPRO" panose="020F0600000000000000" pitchFamily="34" charset="-128"/>
                <a:ea typeface="HGMaruGothicMPRO" panose="020F0600000000000000" pitchFamily="34" charset="-128"/>
                <a:cs typeface="ShinMGoPro-Medium"/>
              </a:rPr>
              <a:t>ライフ」の内容も、家庭生活だけでなく、地域活動、学習、ボランティア、趣味、健康など</a:t>
            </a:r>
            <a:r>
              <a:rPr lang="ja-JP" altLang="en-US" sz="2451" dirty="0">
                <a:solidFill>
                  <a:prstClr val="black"/>
                </a:solidFill>
                <a:latin typeface="HGMaruGothicMPRO" panose="020F0600000000000000" pitchFamily="34" charset="-128"/>
                <a:ea typeface="HGMaruGothicMPRO" panose="020F0600000000000000" pitchFamily="34" charset="-128"/>
                <a:cs typeface="ShinMGoPro-Medium"/>
              </a:rPr>
              <a:t>様々</a:t>
            </a:r>
            <a:r>
              <a:rPr sz="2451" dirty="0" err="1">
                <a:solidFill>
                  <a:prstClr val="black"/>
                </a:solidFill>
                <a:latin typeface="HGMaruGothicMPRO" panose="020F0600000000000000" pitchFamily="34" charset="-128"/>
                <a:ea typeface="HGMaruGothicMPRO" panose="020F0600000000000000" pitchFamily="34" charset="-128"/>
                <a:cs typeface="ShinMGoPro-Medium"/>
              </a:rPr>
              <a:t>なものがあります</a:t>
            </a:r>
            <a:r>
              <a:rPr sz="2451" dirty="0">
                <a:solidFill>
                  <a:prstClr val="black"/>
                </a:solidFill>
                <a:latin typeface="HGMaruGothicMPRO" panose="020F0600000000000000" pitchFamily="34" charset="-128"/>
                <a:ea typeface="HGMaruGothicMPRO" panose="020F0600000000000000" pitchFamily="34" charset="-128"/>
                <a:cs typeface="ShinMGoPro-Medium"/>
              </a:rPr>
              <a:t>。</a:t>
            </a:r>
          </a:p>
          <a:p>
            <a:pPr marR="117328" algn="ctr" defTabSz="862005">
              <a:spcBef>
                <a:spcPts val="1777"/>
              </a:spcBef>
              <a:defRPr/>
            </a:pPr>
            <a:r>
              <a:rPr sz="2310" dirty="0">
                <a:solidFill>
                  <a:prstClr val="black"/>
                </a:solidFill>
                <a:latin typeface="HGMaruGothicMPRO" panose="020F0600000000000000" pitchFamily="34" charset="-128"/>
                <a:ea typeface="HGMaruGothicMPRO" panose="020F0600000000000000" pitchFamily="34" charset="-128"/>
                <a:cs typeface="ShinMGoPro-Medium"/>
              </a:rPr>
              <a:t>〈柔軟な働き方、多様な働き方のバリエーションが必要〉</a:t>
            </a:r>
          </a:p>
        </p:txBody>
      </p:sp>
      <p:sp>
        <p:nvSpPr>
          <p:cNvPr id="5" name="object 5">
            <a:extLst>
              <a:ext uri="{FF2B5EF4-FFF2-40B4-BE49-F238E27FC236}">
                <a16:creationId xmlns:a16="http://schemas.microsoft.com/office/drawing/2014/main" id="{F67072F9-0C78-46C8-B6C3-738021AADB62}"/>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8E74CB45-25AA-4407-ACC0-4815EC4231B1}"/>
              </a:ext>
            </a:extLst>
          </p:cNvPr>
          <p:cNvSpPr txBox="1">
            <a:spLocks/>
          </p:cNvSpPr>
          <p:nvPr/>
        </p:nvSpPr>
        <p:spPr>
          <a:xfrm>
            <a:off x="773560" y="93396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ワーク・ライフ・バランス</a:t>
            </a:r>
          </a:p>
        </p:txBody>
      </p:sp>
      <p:sp>
        <p:nvSpPr>
          <p:cNvPr id="12"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BB17BD03-4D4C-8042-955A-930FC26BCDE3}"/>
              </a:ext>
            </a:extLst>
          </p:cNvPr>
          <p:cNvSpPr/>
          <p:nvPr/>
        </p:nvSpPr>
        <p:spPr>
          <a:xfrm>
            <a:off x="899228" y="1912609"/>
            <a:ext cx="8894096" cy="3371950"/>
          </a:xfrm>
          <a:custGeom>
            <a:avLst/>
            <a:gdLst/>
            <a:ahLst/>
            <a:cxnLst/>
            <a:rect l="l" t="t" r="r" b="b"/>
            <a:pathLst>
              <a:path w="9434830" h="3576954">
                <a:moveTo>
                  <a:pt x="9434245" y="2761094"/>
                </a:moveTo>
                <a:lnTo>
                  <a:pt x="9434245" y="315010"/>
                </a:lnTo>
                <a:lnTo>
                  <a:pt x="9429323" y="132895"/>
                </a:lnTo>
                <a:lnTo>
                  <a:pt x="9394871" y="39376"/>
                </a:lnTo>
                <a:lnTo>
                  <a:pt x="9301355" y="4922"/>
                </a:lnTo>
                <a:lnTo>
                  <a:pt x="9119247" y="0"/>
                </a:lnTo>
                <a:lnTo>
                  <a:pt x="314998" y="0"/>
                </a:lnTo>
                <a:lnTo>
                  <a:pt x="132889" y="4922"/>
                </a:lnTo>
                <a:lnTo>
                  <a:pt x="39374" y="39376"/>
                </a:lnTo>
                <a:lnTo>
                  <a:pt x="4921" y="132895"/>
                </a:lnTo>
                <a:lnTo>
                  <a:pt x="0" y="315010"/>
                </a:lnTo>
                <a:lnTo>
                  <a:pt x="0" y="2761094"/>
                </a:lnTo>
                <a:lnTo>
                  <a:pt x="4921" y="2943209"/>
                </a:lnTo>
                <a:lnTo>
                  <a:pt x="39374" y="3036728"/>
                </a:lnTo>
                <a:lnTo>
                  <a:pt x="132889" y="3071183"/>
                </a:lnTo>
                <a:lnTo>
                  <a:pt x="314998" y="3076105"/>
                </a:lnTo>
                <a:lnTo>
                  <a:pt x="2589415" y="3076105"/>
                </a:lnTo>
                <a:lnTo>
                  <a:pt x="2222322" y="3576802"/>
                </a:lnTo>
                <a:lnTo>
                  <a:pt x="3248025" y="3076105"/>
                </a:lnTo>
                <a:lnTo>
                  <a:pt x="9119247" y="3076105"/>
                </a:lnTo>
                <a:lnTo>
                  <a:pt x="9301355" y="3071183"/>
                </a:lnTo>
                <a:lnTo>
                  <a:pt x="9394871" y="3036728"/>
                </a:lnTo>
                <a:lnTo>
                  <a:pt x="9429323" y="2943209"/>
                </a:lnTo>
                <a:lnTo>
                  <a:pt x="9434245" y="2761094"/>
                </a:lnTo>
                <a:close/>
              </a:path>
            </a:pathLst>
          </a:custGeom>
          <a:ln w="15748">
            <a:solidFill>
              <a:srgbClr val="00AEEF"/>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5">
            <a:extLst>
              <a:ext uri="{FF2B5EF4-FFF2-40B4-BE49-F238E27FC236}">
                <a16:creationId xmlns:a16="http://schemas.microsoft.com/office/drawing/2014/main" id="{F43CFCBA-CEDC-F844-89BE-00028095B028}"/>
              </a:ext>
            </a:extLst>
          </p:cNvPr>
          <p:cNvSpPr txBox="1"/>
          <p:nvPr/>
        </p:nvSpPr>
        <p:spPr>
          <a:xfrm>
            <a:off x="1770668" y="2265818"/>
            <a:ext cx="7328654" cy="2254984"/>
          </a:xfrm>
          <a:prstGeom prst="rect">
            <a:avLst/>
          </a:prstGeom>
        </p:spPr>
        <p:txBody>
          <a:bodyPr vert="horz" wrap="square" lIns="0" tIns="11374" rIns="0" bIns="0" rtlCol="0">
            <a:spAutoFit/>
          </a:bodyPr>
          <a:lstStyle/>
          <a:p>
            <a:pPr marL="11972" marR="4789" defTabSz="862005">
              <a:lnSpc>
                <a:spcPct val="118100"/>
              </a:lnSpc>
              <a:spcBef>
                <a:spcPts val="90"/>
              </a:spcBef>
              <a:defRPr/>
            </a:pPr>
            <a:r>
              <a:rPr sz="2310" dirty="0">
                <a:solidFill>
                  <a:srgbClr val="FF0000"/>
                </a:solidFill>
                <a:latin typeface="HGMaruGothicMPRO" panose="020F0600000000000000" pitchFamily="34" charset="-128"/>
                <a:ea typeface="HGMaruGothicMPRO" panose="020F0600000000000000" pitchFamily="34" charset="-128"/>
                <a:cs typeface="A-OTF Shin Maru Go Pro"/>
              </a:rPr>
              <a:t>　</a:t>
            </a:r>
            <a:r>
              <a:rPr sz="2262" dirty="0" err="1">
                <a:solidFill>
                  <a:prstClr val="black"/>
                </a:solidFill>
                <a:latin typeface="HGMaruGothicMPRO" panose="020F0600000000000000" pitchFamily="34" charset="-128"/>
                <a:ea typeface="HGMaruGothicMPRO" panose="020F0600000000000000" pitchFamily="34" charset="-128"/>
                <a:cs typeface="A-OTF Shin Maru Go Pro"/>
              </a:rPr>
              <a:t>最近大きな企業も含め、過重労働、働かせすぎ等の問題も大きくマスコミを賑わしているよね</a:t>
            </a:r>
            <a:r>
              <a:rPr sz="2262"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2262" dirty="0">
                <a:solidFill>
                  <a:prstClr val="black"/>
                </a:solidFill>
                <a:latin typeface="HGMaruGothicMPRO" panose="020F0600000000000000" pitchFamily="34" charset="-128"/>
                <a:ea typeface="HGMaruGothicMPRO" panose="020F0600000000000000" pitchFamily="34" charset="-128"/>
                <a:cs typeface="A-OTF Shin Maru Go Pro"/>
              </a:rPr>
              <a:t>中</a:t>
            </a:r>
            <a:r>
              <a:rPr sz="2262" dirty="0" err="1">
                <a:solidFill>
                  <a:prstClr val="black"/>
                </a:solidFill>
                <a:latin typeface="HGMaruGothicMPRO" panose="020F0600000000000000" pitchFamily="34" charset="-128"/>
                <a:ea typeface="HGMaruGothicMPRO" panose="020F0600000000000000" pitchFamily="34" charset="-128"/>
                <a:cs typeface="A-OTF Shin Maru Go Pro"/>
              </a:rPr>
              <a:t>には</a:t>
            </a:r>
            <a:r>
              <a:rPr lang="ja-JP" altLang="en-US" sz="2262" dirty="0">
                <a:solidFill>
                  <a:prstClr val="black"/>
                </a:solidFill>
                <a:latin typeface="HGMaruGothicMPRO" panose="020F0600000000000000" pitchFamily="34" charset="-128"/>
                <a:ea typeface="HGMaruGothicMPRO" panose="020F0600000000000000" pitchFamily="34" charset="-128"/>
                <a:cs typeface="A-OTF Shin Maru Go Pro"/>
              </a:rPr>
              <a:t>、</a:t>
            </a:r>
            <a:r>
              <a:rPr sz="2262" dirty="0">
                <a:solidFill>
                  <a:prstClr val="black"/>
                </a:solidFill>
                <a:latin typeface="HGMaruGothicMPRO" panose="020F0600000000000000" pitchFamily="34" charset="-128"/>
                <a:ea typeface="HGMaruGothicMPRO" panose="020F0600000000000000" pitchFamily="34" charset="-128"/>
                <a:cs typeface="A-OTF Shin Maru Go Pro"/>
              </a:rPr>
              <a:t>それで大きく信用を失い業績が悪化した企業もたくさんあるよね…！</a:t>
            </a:r>
          </a:p>
          <a:p>
            <a:pPr marL="11972" defTabSz="862005">
              <a:spcBef>
                <a:spcPts val="1904"/>
              </a:spcBef>
              <a:defRPr/>
            </a:pPr>
            <a:r>
              <a:rPr sz="2262" dirty="0">
                <a:solidFill>
                  <a:prstClr val="black"/>
                </a:solidFill>
                <a:latin typeface="HGMaruGothicMPRO" panose="020F0600000000000000" pitchFamily="34" charset="-128"/>
                <a:ea typeface="HGMaruGothicMPRO" panose="020F0600000000000000" pitchFamily="34" charset="-128"/>
                <a:cs typeface="A-OTF Shin Maru Go Pro"/>
              </a:rPr>
              <a:t>A美の会社のCSR</a:t>
            </a:r>
            <a:r>
              <a:rPr lang="en-US" sz="2262" dirty="0">
                <a:solidFill>
                  <a:prstClr val="black"/>
                </a:solidFill>
                <a:latin typeface="HGMaruGothicMPRO" panose="020F0600000000000000" pitchFamily="34" charset="-128"/>
                <a:ea typeface="HGMaruGothicMPRO" panose="020F0600000000000000" pitchFamily="34" charset="-128"/>
                <a:cs typeface="A-OTF Shin Maru Go Pro"/>
              </a:rPr>
              <a:t>(</a:t>
            </a:r>
            <a:r>
              <a:rPr sz="2262" dirty="0">
                <a:solidFill>
                  <a:prstClr val="black"/>
                </a:solidFill>
                <a:latin typeface="HGMaruGothicMPRO" panose="020F0600000000000000" pitchFamily="34" charset="-128"/>
                <a:ea typeface="HGMaruGothicMPRO" panose="020F0600000000000000" pitchFamily="34" charset="-128"/>
                <a:cs typeface="A-OTF Shin Maru Go Pro"/>
              </a:rPr>
              <a:t>企業の社会的責任</a:t>
            </a:r>
            <a:r>
              <a:rPr lang="en-US" sz="2262" dirty="0">
                <a:solidFill>
                  <a:prstClr val="black"/>
                </a:solidFill>
                <a:latin typeface="HGMaruGothicMPRO" panose="020F0600000000000000" pitchFamily="34" charset="-128"/>
                <a:ea typeface="HGMaruGothicMPRO" panose="020F0600000000000000" pitchFamily="34" charset="-128"/>
                <a:cs typeface="A-OTF Shin Maru Go Pro"/>
              </a:rPr>
              <a:t>)</a:t>
            </a:r>
            <a:r>
              <a:rPr sz="2262" dirty="0">
                <a:solidFill>
                  <a:prstClr val="black"/>
                </a:solidFill>
                <a:latin typeface="HGMaruGothicMPRO" panose="020F0600000000000000" pitchFamily="34" charset="-128"/>
                <a:ea typeface="HGMaruGothicMPRO" panose="020F0600000000000000" pitchFamily="34" charset="-128"/>
                <a:cs typeface="A-OTF Shin Maru Go Pro"/>
              </a:rPr>
              <a:t>はどう!</a:t>
            </a:r>
          </a:p>
        </p:txBody>
      </p:sp>
      <p:grpSp>
        <p:nvGrpSpPr>
          <p:cNvPr id="5" name="グループ化 4">
            <a:extLst>
              <a:ext uri="{FF2B5EF4-FFF2-40B4-BE49-F238E27FC236}">
                <a16:creationId xmlns:a16="http://schemas.microsoft.com/office/drawing/2014/main" id="{2018AE11-436C-4D4B-B019-BBC24F3B6A16}"/>
              </a:ext>
            </a:extLst>
          </p:cNvPr>
          <p:cNvGrpSpPr/>
          <p:nvPr/>
        </p:nvGrpSpPr>
        <p:grpSpPr>
          <a:xfrm>
            <a:off x="7972335" y="5194308"/>
            <a:ext cx="1208872" cy="1723508"/>
            <a:chOff x="8132014" y="5280304"/>
            <a:chExt cx="1282368" cy="1828292"/>
          </a:xfrm>
        </p:grpSpPr>
        <p:sp>
          <p:nvSpPr>
            <p:cNvPr id="6" name="object 6">
              <a:extLst>
                <a:ext uri="{FF2B5EF4-FFF2-40B4-BE49-F238E27FC236}">
                  <a16:creationId xmlns:a16="http://schemas.microsoft.com/office/drawing/2014/main" id="{9B0D8C73-923E-B248-A176-24D2B498438A}"/>
                </a:ext>
              </a:extLst>
            </p:cNvPr>
            <p:cNvSpPr/>
            <p:nvPr/>
          </p:nvSpPr>
          <p:spPr>
            <a:xfrm>
              <a:off x="8333611" y="6481851"/>
              <a:ext cx="889635" cy="626745"/>
            </a:xfrm>
            <a:custGeom>
              <a:avLst/>
              <a:gdLst/>
              <a:ahLst/>
              <a:cxnLst/>
              <a:rect l="l" t="t" r="r" b="b"/>
              <a:pathLst>
                <a:path w="889634" h="626745">
                  <a:moveTo>
                    <a:pt x="502359" y="0"/>
                  </a:moveTo>
                  <a:lnTo>
                    <a:pt x="405042" y="342"/>
                  </a:lnTo>
                  <a:lnTo>
                    <a:pt x="337456" y="2053"/>
                  </a:lnTo>
                  <a:lnTo>
                    <a:pt x="295394" y="5361"/>
                  </a:ln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close/>
                </a:path>
              </a:pathLst>
            </a:custGeom>
            <a:solidFill>
              <a:srgbClr val="78CDD0"/>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5526C3F-760A-6E48-B5A2-79C5135E4A20}"/>
                </a:ext>
              </a:extLst>
            </p:cNvPr>
            <p:cNvSpPr/>
            <p:nvPr/>
          </p:nvSpPr>
          <p:spPr>
            <a:xfrm>
              <a:off x="8333611" y="6481851"/>
              <a:ext cx="889635" cy="626745"/>
            </a:xfrm>
            <a:custGeom>
              <a:avLst/>
              <a:gdLst/>
              <a:ahLst/>
              <a:cxnLst/>
              <a:rect l="l" t="t" r="r" b="b"/>
              <a:pathLst>
                <a:path w="889634" h="626745">
                  <a:moveTo>
                    <a:pt x="312140" y="3080"/>
                  </a:moveTo>
                  <a:lnTo>
                    <a:pt x="255406" y="20670"/>
                  </a:lnTo>
                  <a:lnTo>
                    <a:pt x="209524" y="52316"/>
                  </a:lnTo>
                  <a:lnTo>
                    <a:pt x="161062" y="102710"/>
                  </a:lnTo>
                  <a:lnTo>
                    <a:pt x="136901" y="135690"/>
                  </a:lnTo>
                  <a:lnTo>
                    <a:pt x="113338" y="174262"/>
                  </a:lnTo>
                  <a:lnTo>
                    <a:pt x="90790" y="218726"/>
                  </a:lnTo>
                  <a:lnTo>
                    <a:pt x="69669" y="269383"/>
                  </a:lnTo>
                  <a:lnTo>
                    <a:pt x="50391" y="326535"/>
                  </a:lnTo>
                  <a:lnTo>
                    <a:pt x="33371" y="390483"/>
                  </a:lnTo>
                  <a:lnTo>
                    <a:pt x="19022" y="461529"/>
                  </a:lnTo>
                  <a:lnTo>
                    <a:pt x="7760" y="539973"/>
                  </a:lnTo>
                  <a:lnTo>
                    <a:pt x="0" y="626117"/>
                  </a:lnTo>
                  <a:lnTo>
                    <a:pt x="889266" y="626117"/>
                  </a:lnTo>
                  <a:lnTo>
                    <a:pt x="861971" y="315137"/>
                  </a:lnTo>
                  <a:lnTo>
                    <a:pt x="824498" y="146578"/>
                  </a:lnTo>
                  <a:lnTo>
                    <a:pt x="751308" y="62028"/>
                  </a:lnTo>
                  <a:lnTo>
                    <a:pt x="616864" y="3080"/>
                  </a:lnTo>
                  <a:lnTo>
                    <a:pt x="502359" y="0"/>
                  </a:lnTo>
                  <a:lnTo>
                    <a:pt x="405042" y="342"/>
                  </a:lnTo>
                  <a:lnTo>
                    <a:pt x="337456" y="2053"/>
                  </a:lnTo>
                  <a:lnTo>
                    <a:pt x="312140" y="3080"/>
                  </a:lnTo>
                  <a:close/>
                </a:path>
              </a:pathLst>
            </a:custGeom>
            <a:ln w="13931">
              <a:solidFill>
                <a:srgbClr val="78CDD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E064977B-B531-6849-BDD1-3DF7FDFBF963}"/>
                </a:ext>
              </a:extLst>
            </p:cNvPr>
            <p:cNvSpPr/>
            <p:nvPr/>
          </p:nvSpPr>
          <p:spPr>
            <a:xfrm>
              <a:off x="8610814" y="6495770"/>
              <a:ext cx="328930" cy="417195"/>
            </a:xfrm>
            <a:custGeom>
              <a:avLst/>
              <a:gdLst/>
              <a:ahLst/>
              <a:cxnLst/>
              <a:rect l="l" t="t" r="r" b="b"/>
              <a:pathLst>
                <a:path w="328929" h="417195">
                  <a:moveTo>
                    <a:pt x="328542" y="0"/>
                  </a:moveTo>
                  <a:lnTo>
                    <a:pt x="0" y="0"/>
                  </a:lnTo>
                  <a:lnTo>
                    <a:pt x="116827" y="334484"/>
                  </a:lnTo>
                  <a:lnTo>
                    <a:pt x="137059" y="391304"/>
                  </a:lnTo>
                  <a:lnTo>
                    <a:pt x="143943" y="408749"/>
                  </a:lnTo>
                  <a:lnTo>
                    <a:pt x="148399" y="413882"/>
                  </a:lnTo>
                  <a:lnTo>
                    <a:pt x="155298" y="416712"/>
                  </a:lnTo>
                  <a:lnTo>
                    <a:pt x="162390" y="415675"/>
                  </a:lnTo>
                  <a:lnTo>
                    <a:pt x="167425" y="409206"/>
                  </a:lnTo>
                  <a:lnTo>
                    <a:pt x="199363" y="326912"/>
                  </a:lnTo>
                  <a:lnTo>
                    <a:pt x="328542" y="0"/>
                  </a:lnTo>
                  <a:close/>
                </a:path>
              </a:pathLst>
            </a:custGeom>
            <a:solidFill>
              <a:srgbClr val="FFED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846F485-FFF1-624A-81E2-C013CF63ADAF}"/>
                </a:ext>
              </a:extLst>
            </p:cNvPr>
            <p:cNvSpPr/>
            <p:nvPr/>
          </p:nvSpPr>
          <p:spPr>
            <a:xfrm>
              <a:off x="8610812" y="6495765"/>
              <a:ext cx="328930" cy="0"/>
            </a:xfrm>
            <a:custGeom>
              <a:avLst/>
              <a:gdLst/>
              <a:ahLst/>
              <a:cxnLst/>
              <a:rect l="l" t="t" r="r" b="b"/>
              <a:pathLst>
                <a:path w="328929">
                  <a:moveTo>
                    <a:pt x="0" y="0"/>
                  </a:moveTo>
                  <a:lnTo>
                    <a:pt x="328546" y="0"/>
                  </a:lnTo>
                </a:path>
              </a:pathLst>
            </a:custGeom>
            <a:ln w="15519">
              <a:solidFill>
                <a:srgbClr val="FFED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0001D3AC-DC03-8749-8039-6E0E7709E523}"/>
                </a:ext>
              </a:extLst>
            </p:cNvPr>
            <p:cNvSpPr/>
            <p:nvPr/>
          </p:nvSpPr>
          <p:spPr>
            <a:xfrm>
              <a:off x="8582558" y="6414871"/>
              <a:ext cx="382905" cy="234315"/>
            </a:xfrm>
            <a:custGeom>
              <a:avLst/>
              <a:gdLst/>
              <a:ahLst/>
              <a:cxnLst/>
              <a:rect l="l" t="t" r="r" b="b"/>
              <a:pathLst>
                <a:path w="382904" h="234315">
                  <a:moveTo>
                    <a:pt x="307371" y="202410"/>
                  </a:moveTo>
                  <a:lnTo>
                    <a:pt x="192738" y="202410"/>
                  </a:lnTo>
                  <a:lnTo>
                    <a:pt x="228965" y="213202"/>
                  </a:lnTo>
                  <a:lnTo>
                    <a:pt x="247901" y="234152"/>
                  </a:lnTo>
                  <a:lnTo>
                    <a:pt x="276545" y="211252"/>
                  </a:lnTo>
                  <a:lnTo>
                    <a:pt x="307371" y="202410"/>
                  </a:lnTo>
                  <a:close/>
                </a:path>
                <a:path w="382904" h="234315">
                  <a:moveTo>
                    <a:pt x="0" y="0"/>
                  </a:moveTo>
                  <a:lnTo>
                    <a:pt x="69821" y="199902"/>
                  </a:lnTo>
                  <a:lnTo>
                    <a:pt x="89214" y="203788"/>
                  </a:lnTo>
                  <a:lnTo>
                    <a:pt x="122183" y="230456"/>
                  </a:lnTo>
                  <a:lnTo>
                    <a:pt x="152664" y="206565"/>
                  </a:lnTo>
                  <a:lnTo>
                    <a:pt x="192738" y="202410"/>
                  </a:lnTo>
                  <a:lnTo>
                    <a:pt x="307371" y="202410"/>
                  </a:lnTo>
                  <a:lnTo>
                    <a:pt x="308964" y="201953"/>
                  </a:lnTo>
                  <a:lnTo>
                    <a:pt x="382663" y="15443"/>
                  </a:lnTo>
                  <a:lnTo>
                    <a:pt x="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BCFB2AC1-AFC4-B942-A9DC-701411992CDC}"/>
                </a:ext>
              </a:extLst>
            </p:cNvPr>
            <p:cNvSpPr/>
            <p:nvPr/>
          </p:nvSpPr>
          <p:spPr>
            <a:xfrm>
              <a:off x="8615633" y="6503408"/>
              <a:ext cx="321310" cy="27940"/>
            </a:xfrm>
            <a:custGeom>
              <a:avLst/>
              <a:gdLst/>
              <a:ahLst/>
              <a:cxnLst/>
              <a:rect l="l" t="t" r="r" b="b"/>
              <a:pathLst>
                <a:path w="321309" h="27940">
                  <a:moveTo>
                    <a:pt x="0" y="6162"/>
                  </a:moveTo>
                  <a:lnTo>
                    <a:pt x="3081" y="7477"/>
                  </a:lnTo>
                  <a:lnTo>
                    <a:pt x="49117" y="18812"/>
                  </a:lnTo>
                  <a:lnTo>
                    <a:pt x="101978" y="25646"/>
                  </a:lnTo>
                  <a:lnTo>
                    <a:pt x="158623" y="27579"/>
                  </a:lnTo>
                  <a:lnTo>
                    <a:pt x="216009" y="24210"/>
                  </a:lnTo>
                  <a:lnTo>
                    <a:pt x="271094" y="15137"/>
                  </a:lnTo>
                  <a:lnTo>
                    <a:pt x="320704" y="0"/>
                  </a:lnTo>
                </a:path>
              </a:pathLst>
            </a:custGeom>
            <a:ln w="36537">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5AD35317-A281-9340-8BCB-CB4BD4A356BC}"/>
                </a:ext>
              </a:extLst>
            </p:cNvPr>
            <p:cNvSpPr/>
            <p:nvPr/>
          </p:nvSpPr>
          <p:spPr>
            <a:xfrm>
              <a:off x="8426175" y="6816951"/>
              <a:ext cx="37465" cy="291465"/>
            </a:xfrm>
            <a:custGeom>
              <a:avLst/>
              <a:gdLst/>
              <a:ahLst/>
              <a:cxnLst/>
              <a:rect l="l" t="t" r="r" b="b"/>
              <a:pathLst>
                <a:path w="37465" h="291465">
                  <a:moveTo>
                    <a:pt x="37223" y="0"/>
                  </a:moveTo>
                  <a:lnTo>
                    <a:pt x="0"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1F949EA0-3178-DF43-9BF8-AA50803B24BE}"/>
                </a:ext>
              </a:extLst>
            </p:cNvPr>
            <p:cNvSpPr/>
            <p:nvPr/>
          </p:nvSpPr>
          <p:spPr>
            <a:xfrm>
              <a:off x="9084260" y="6816951"/>
              <a:ext cx="37465" cy="291465"/>
            </a:xfrm>
            <a:custGeom>
              <a:avLst/>
              <a:gdLst/>
              <a:ahLst/>
              <a:cxnLst/>
              <a:rect l="l" t="t" r="r" b="b"/>
              <a:pathLst>
                <a:path w="37465" h="291465">
                  <a:moveTo>
                    <a:pt x="0" y="0"/>
                  </a:moveTo>
                  <a:lnTo>
                    <a:pt x="37223" y="291007"/>
                  </a:lnTo>
                </a:path>
              </a:pathLst>
            </a:custGeom>
            <a:ln w="21920">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9BFD75C0-45AF-CA42-A076-0CD1EAFBEB03}"/>
                </a:ext>
              </a:extLst>
            </p:cNvPr>
            <p:cNvSpPr/>
            <p:nvPr/>
          </p:nvSpPr>
          <p:spPr>
            <a:xfrm>
              <a:off x="8944995" y="6174566"/>
              <a:ext cx="383540" cy="748030"/>
            </a:xfrm>
            <a:custGeom>
              <a:avLst/>
              <a:gdLst/>
              <a:ahLst/>
              <a:cxnLst/>
              <a:rect l="l" t="t" r="r" b="b"/>
              <a:pathLst>
                <a:path w="383540" h="748029">
                  <a:moveTo>
                    <a:pt x="327848" y="0"/>
                  </a:moveTo>
                  <a:lnTo>
                    <a:pt x="305000" y="20764"/>
                  </a:lnTo>
                  <a:lnTo>
                    <a:pt x="248144" y="73113"/>
                  </a:lnTo>
                  <a:lnTo>
                    <a:pt x="174813" y="142132"/>
                  </a:lnTo>
                  <a:lnTo>
                    <a:pt x="102537" y="212902"/>
                  </a:lnTo>
                  <a:lnTo>
                    <a:pt x="58322" y="253064"/>
                  </a:lnTo>
                  <a:lnTo>
                    <a:pt x="31350" y="287024"/>
                  </a:lnTo>
                  <a:lnTo>
                    <a:pt x="18547" y="315523"/>
                  </a:lnTo>
                  <a:lnTo>
                    <a:pt x="16835" y="339302"/>
                  </a:lnTo>
                  <a:lnTo>
                    <a:pt x="23139" y="359100"/>
                  </a:lnTo>
                  <a:lnTo>
                    <a:pt x="34383" y="375661"/>
                  </a:lnTo>
                  <a:lnTo>
                    <a:pt x="47490" y="389723"/>
                  </a:lnTo>
                  <a:lnTo>
                    <a:pt x="59385" y="402029"/>
                  </a:lnTo>
                  <a:lnTo>
                    <a:pt x="66991" y="413318"/>
                  </a:lnTo>
                  <a:lnTo>
                    <a:pt x="67233" y="424333"/>
                  </a:lnTo>
                  <a:lnTo>
                    <a:pt x="57033" y="435813"/>
                  </a:lnTo>
                  <a:lnTo>
                    <a:pt x="15068" y="471937"/>
                  </a:lnTo>
                  <a:lnTo>
                    <a:pt x="0" y="501715"/>
                  </a:lnTo>
                  <a:lnTo>
                    <a:pt x="3449" y="526253"/>
                  </a:lnTo>
                  <a:lnTo>
                    <a:pt x="17039" y="546659"/>
                  </a:lnTo>
                  <a:lnTo>
                    <a:pt x="32392" y="564042"/>
                  </a:lnTo>
                  <a:lnTo>
                    <a:pt x="41129" y="579509"/>
                  </a:lnTo>
                  <a:lnTo>
                    <a:pt x="34872" y="594169"/>
                  </a:lnTo>
                  <a:lnTo>
                    <a:pt x="8570" y="636675"/>
                  </a:lnTo>
                  <a:lnTo>
                    <a:pt x="7564" y="672320"/>
                  </a:lnTo>
                  <a:lnTo>
                    <a:pt x="49503" y="723026"/>
                  </a:lnTo>
                  <a:lnTo>
                    <a:pt x="96821" y="746291"/>
                  </a:lnTo>
                  <a:lnTo>
                    <a:pt x="102537" y="747636"/>
                  </a:lnTo>
                  <a:lnTo>
                    <a:pt x="93135" y="729407"/>
                  </a:lnTo>
                  <a:lnTo>
                    <a:pt x="86172" y="693132"/>
                  </a:lnTo>
                  <a:lnTo>
                    <a:pt x="91198" y="655483"/>
                  </a:lnTo>
                  <a:lnTo>
                    <a:pt x="117765" y="633133"/>
                  </a:lnTo>
                  <a:lnTo>
                    <a:pt x="178945" y="611792"/>
                  </a:lnTo>
                  <a:lnTo>
                    <a:pt x="213305" y="584229"/>
                  </a:lnTo>
                  <a:lnTo>
                    <a:pt x="227943" y="553961"/>
                  </a:lnTo>
                  <a:lnTo>
                    <a:pt x="229958" y="524505"/>
                  </a:lnTo>
                  <a:lnTo>
                    <a:pt x="226447" y="499380"/>
                  </a:lnTo>
                  <a:lnTo>
                    <a:pt x="224508" y="482104"/>
                  </a:lnTo>
                  <a:lnTo>
                    <a:pt x="239792" y="469901"/>
                  </a:lnTo>
                  <a:lnTo>
                    <a:pt x="274889" y="458169"/>
                  </a:lnTo>
                  <a:lnTo>
                    <a:pt x="318031" y="440359"/>
                  </a:lnTo>
                  <a:lnTo>
                    <a:pt x="357450" y="409919"/>
                  </a:lnTo>
                  <a:lnTo>
                    <a:pt x="381379" y="360299"/>
                  </a:lnTo>
                  <a:lnTo>
                    <a:pt x="383408" y="320977"/>
                  </a:lnTo>
                  <a:lnTo>
                    <a:pt x="376358" y="279817"/>
                  </a:lnTo>
                  <a:lnTo>
                    <a:pt x="363521" y="236919"/>
                  </a:lnTo>
                  <a:lnTo>
                    <a:pt x="348193" y="192389"/>
                  </a:lnTo>
                  <a:lnTo>
                    <a:pt x="333668" y="146328"/>
                  </a:lnTo>
                  <a:lnTo>
                    <a:pt x="323239" y="98841"/>
                  </a:lnTo>
                  <a:lnTo>
                    <a:pt x="320201" y="50030"/>
                  </a:lnTo>
                  <a:lnTo>
                    <a:pt x="327848" y="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681E6DF9-B5C3-DA48-A1DC-11B20FE6C0CF}"/>
                </a:ext>
              </a:extLst>
            </p:cNvPr>
            <p:cNvSpPr/>
            <p:nvPr/>
          </p:nvSpPr>
          <p:spPr>
            <a:xfrm>
              <a:off x="8944995" y="6174566"/>
              <a:ext cx="383540" cy="748030"/>
            </a:xfrm>
            <a:custGeom>
              <a:avLst/>
              <a:gdLst/>
              <a:ahLst/>
              <a:cxnLst/>
              <a:rect l="l" t="t" r="r" b="b"/>
              <a:pathLst>
                <a:path w="383540" h="748029">
                  <a:moveTo>
                    <a:pt x="327848" y="0"/>
                  </a:moveTo>
                  <a:lnTo>
                    <a:pt x="320201" y="50030"/>
                  </a:lnTo>
                  <a:lnTo>
                    <a:pt x="323239" y="98841"/>
                  </a:lnTo>
                  <a:lnTo>
                    <a:pt x="333668" y="146328"/>
                  </a:lnTo>
                  <a:lnTo>
                    <a:pt x="348193" y="192389"/>
                  </a:lnTo>
                  <a:lnTo>
                    <a:pt x="363521" y="236919"/>
                  </a:lnTo>
                  <a:lnTo>
                    <a:pt x="376358" y="279817"/>
                  </a:lnTo>
                  <a:lnTo>
                    <a:pt x="383408" y="320977"/>
                  </a:lnTo>
                  <a:lnTo>
                    <a:pt x="381379" y="360299"/>
                  </a:lnTo>
                  <a:lnTo>
                    <a:pt x="357450" y="409919"/>
                  </a:lnTo>
                  <a:lnTo>
                    <a:pt x="318031" y="440359"/>
                  </a:lnTo>
                  <a:lnTo>
                    <a:pt x="274889" y="458169"/>
                  </a:lnTo>
                  <a:lnTo>
                    <a:pt x="239792" y="469901"/>
                  </a:lnTo>
                  <a:lnTo>
                    <a:pt x="224508" y="482104"/>
                  </a:lnTo>
                  <a:lnTo>
                    <a:pt x="226447" y="499380"/>
                  </a:lnTo>
                  <a:lnTo>
                    <a:pt x="229958" y="524505"/>
                  </a:lnTo>
                  <a:lnTo>
                    <a:pt x="227943" y="553961"/>
                  </a:lnTo>
                  <a:lnTo>
                    <a:pt x="213305" y="584229"/>
                  </a:lnTo>
                  <a:lnTo>
                    <a:pt x="178945" y="611792"/>
                  </a:lnTo>
                  <a:lnTo>
                    <a:pt x="117765" y="633133"/>
                  </a:lnTo>
                  <a:lnTo>
                    <a:pt x="91198" y="655483"/>
                  </a:lnTo>
                  <a:lnTo>
                    <a:pt x="86172" y="693132"/>
                  </a:lnTo>
                  <a:lnTo>
                    <a:pt x="93135" y="729407"/>
                  </a:lnTo>
                  <a:lnTo>
                    <a:pt x="102537" y="747636"/>
                  </a:lnTo>
                  <a:lnTo>
                    <a:pt x="96821" y="746291"/>
                  </a:lnTo>
                  <a:lnTo>
                    <a:pt x="76482" y="738088"/>
                  </a:lnTo>
                  <a:lnTo>
                    <a:pt x="49503" y="723026"/>
                  </a:lnTo>
                  <a:lnTo>
                    <a:pt x="23870" y="701103"/>
                  </a:lnTo>
                  <a:lnTo>
                    <a:pt x="7564" y="672320"/>
                  </a:lnTo>
                  <a:lnTo>
                    <a:pt x="8570" y="636675"/>
                  </a:lnTo>
                  <a:lnTo>
                    <a:pt x="34872" y="594169"/>
                  </a:lnTo>
                  <a:lnTo>
                    <a:pt x="41129" y="579509"/>
                  </a:lnTo>
                  <a:lnTo>
                    <a:pt x="32392" y="564042"/>
                  </a:lnTo>
                  <a:lnTo>
                    <a:pt x="17039" y="546659"/>
                  </a:lnTo>
                  <a:lnTo>
                    <a:pt x="3449" y="526253"/>
                  </a:lnTo>
                  <a:lnTo>
                    <a:pt x="0" y="501715"/>
                  </a:lnTo>
                  <a:lnTo>
                    <a:pt x="15068" y="471937"/>
                  </a:lnTo>
                  <a:lnTo>
                    <a:pt x="57033" y="435813"/>
                  </a:lnTo>
                  <a:lnTo>
                    <a:pt x="67233" y="424333"/>
                  </a:lnTo>
                  <a:lnTo>
                    <a:pt x="66991" y="413318"/>
                  </a:lnTo>
                  <a:lnTo>
                    <a:pt x="59385" y="402029"/>
                  </a:lnTo>
                  <a:lnTo>
                    <a:pt x="47490" y="389723"/>
                  </a:lnTo>
                  <a:lnTo>
                    <a:pt x="34383" y="375661"/>
                  </a:lnTo>
                  <a:lnTo>
                    <a:pt x="23139" y="359100"/>
                  </a:lnTo>
                  <a:lnTo>
                    <a:pt x="16835" y="339302"/>
                  </a:lnTo>
                  <a:lnTo>
                    <a:pt x="18547" y="315523"/>
                  </a:lnTo>
                  <a:lnTo>
                    <a:pt x="31350" y="287024"/>
                  </a:lnTo>
                  <a:lnTo>
                    <a:pt x="58322" y="253064"/>
                  </a:lnTo>
                  <a:lnTo>
                    <a:pt x="102537" y="212902"/>
                  </a:lnTo>
                  <a:lnTo>
                    <a:pt x="174813" y="142132"/>
                  </a:lnTo>
                  <a:lnTo>
                    <a:pt x="248144" y="73113"/>
                  </a:lnTo>
                  <a:lnTo>
                    <a:pt x="305000" y="20764"/>
                  </a:lnTo>
                  <a:lnTo>
                    <a:pt x="327848" y="0"/>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E85735BF-EEDC-C94F-8AA9-F169816F9592}"/>
                </a:ext>
              </a:extLst>
            </p:cNvPr>
            <p:cNvSpPr/>
            <p:nvPr/>
          </p:nvSpPr>
          <p:spPr>
            <a:xfrm>
              <a:off x="8272541" y="5309136"/>
              <a:ext cx="1000760" cy="1216025"/>
            </a:xfrm>
            <a:custGeom>
              <a:avLst/>
              <a:gdLst/>
              <a:ahLst/>
              <a:cxnLst/>
              <a:rect l="l" t="t" r="r" b="b"/>
              <a:pathLst>
                <a:path w="1000759" h="1216025">
                  <a:moveTo>
                    <a:pt x="500113" y="0"/>
                  </a:moveTo>
                  <a:lnTo>
                    <a:pt x="456965" y="2231"/>
                  </a:lnTo>
                  <a:lnTo>
                    <a:pt x="414837" y="8803"/>
                  </a:lnTo>
                  <a:lnTo>
                    <a:pt x="373876" y="19533"/>
                  </a:lnTo>
                  <a:lnTo>
                    <a:pt x="334235" y="34240"/>
                  </a:lnTo>
                  <a:lnTo>
                    <a:pt x="296062" y="52739"/>
                  </a:lnTo>
                  <a:lnTo>
                    <a:pt x="259508" y="74850"/>
                  </a:lnTo>
                  <a:lnTo>
                    <a:pt x="224724" y="100390"/>
                  </a:lnTo>
                  <a:lnTo>
                    <a:pt x="191860" y="129176"/>
                  </a:lnTo>
                  <a:lnTo>
                    <a:pt x="161065" y="161026"/>
                  </a:lnTo>
                  <a:lnTo>
                    <a:pt x="132490" y="195757"/>
                  </a:lnTo>
                  <a:lnTo>
                    <a:pt x="106286" y="233187"/>
                  </a:lnTo>
                  <a:lnTo>
                    <a:pt x="82602" y="273133"/>
                  </a:lnTo>
                  <a:lnTo>
                    <a:pt x="61588" y="315414"/>
                  </a:lnTo>
                  <a:lnTo>
                    <a:pt x="43395" y="359846"/>
                  </a:lnTo>
                  <a:lnTo>
                    <a:pt x="28173" y="406248"/>
                  </a:lnTo>
                  <a:lnTo>
                    <a:pt x="16073" y="454436"/>
                  </a:lnTo>
                  <a:lnTo>
                    <a:pt x="7243" y="504229"/>
                  </a:lnTo>
                  <a:lnTo>
                    <a:pt x="1835" y="555444"/>
                  </a:lnTo>
                  <a:lnTo>
                    <a:pt x="0" y="607898"/>
                  </a:lnTo>
                  <a:lnTo>
                    <a:pt x="2027" y="677594"/>
                  </a:lnTo>
                  <a:lnTo>
                    <a:pt x="7947" y="742067"/>
                  </a:lnTo>
                  <a:lnTo>
                    <a:pt x="17514" y="801497"/>
                  </a:lnTo>
                  <a:lnTo>
                    <a:pt x="30481" y="856065"/>
                  </a:lnTo>
                  <a:lnTo>
                    <a:pt x="46604" y="905952"/>
                  </a:lnTo>
                  <a:lnTo>
                    <a:pt x="65637" y="951341"/>
                  </a:lnTo>
                  <a:lnTo>
                    <a:pt x="87334" y="992411"/>
                  </a:lnTo>
                  <a:lnTo>
                    <a:pt x="111450" y="1029345"/>
                  </a:lnTo>
                  <a:lnTo>
                    <a:pt x="137739" y="1062323"/>
                  </a:lnTo>
                  <a:lnTo>
                    <a:pt x="165955" y="1091526"/>
                  </a:lnTo>
                  <a:lnTo>
                    <a:pt x="195854" y="1117137"/>
                  </a:lnTo>
                  <a:lnTo>
                    <a:pt x="227189" y="1139335"/>
                  </a:lnTo>
                  <a:lnTo>
                    <a:pt x="293186" y="1174221"/>
                  </a:lnTo>
                  <a:lnTo>
                    <a:pt x="361982" y="1197632"/>
                  </a:lnTo>
                  <a:lnTo>
                    <a:pt x="431612" y="1211020"/>
                  </a:lnTo>
                  <a:lnTo>
                    <a:pt x="500113" y="1215834"/>
                  </a:lnTo>
                  <a:lnTo>
                    <a:pt x="536656" y="1215054"/>
                  </a:lnTo>
                  <a:lnTo>
                    <a:pt x="609555" y="1205357"/>
                  </a:lnTo>
                  <a:lnTo>
                    <a:pt x="680848" y="1184332"/>
                  </a:lnTo>
                  <a:lnTo>
                    <a:pt x="748910" y="1151409"/>
                  </a:lnTo>
                  <a:lnTo>
                    <a:pt x="781222" y="1130306"/>
                  </a:lnTo>
                  <a:lnTo>
                    <a:pt x="812116" y="1106015"/>
                  </a:lnTo>
                  <a:lnTo>
                    <a:pt x="841390" y="1078463"/>
                  </a:lnTo>
                  <a:lnTo>
                    <a:pt x="868841" y="1047579"/>
                  </a:lnTo>
                  <a:lnTo>
                    <a:pt x="894264" y="1013292"/>
                  </a:lnTo>
                  <a:lnTo>
                    <a:pt x="917457" y="975530"/>
                  </a:lnTo>
                  <a:lnTo>
                    <a:pt x="938218" y="934221"/>
                  </a:lnTo>
                  <a:lnTo>
                    <a:pt x="956341" y="889295"/>
                  </a:lnTo>
                  <a:lnTo>
                    <a:pt x="971625" y="840680"/>
                  </a:lnTo>
                  <a:lnTo>
                    <a:pt x="983867" y="788304"/>
                  </a:lnTo>
                  <a:lnTo>
                    <a:pt x="992862" y="732096"/>
                  </a:lnTo>
                  <a:lnTo>
                    <a:pt x="998408" y="671984"/>
                  </a:lnTo>
                  <a:lnTo>
                    <a:pt x="1000302" y="607898"/>
                  </a:lnTo>
                  <a:lnTo>
                    <a:pt x="998466" y="555444"/>
                  </a:lnTo>
                  <a:lnTo>
                    <a:pt x="993059" y="504229"/>
                  </a:lnTo>
                  <a:lnTo>
                    <a:pt x="984229" y="454436"/>
                  </a:lnTo>
                  <a:lnTo>
                    <a:pt x="972128" y="406248"/>
                  </a:lnTo>
                  <a:lnTo>
                    <a:pt x="956905" y="359846"/>
                  </a:lnTo>
                  <a:lnTo>
                    <a:pt x="938711" y="315414"/>
                  </a:lnTo>
                  <a:lnTo>
                    <a:pt x="917696" y="273133"/>
                  </a:lnTo>
                  <a:lnTo>
                    <a:pt x="894010" y="233187"/>
                  </a:lnTo>
                  <a:lnTo>
                    <a:pt x="867803" y="195757"/>
                  </a:lnTo>
                  <a:lnTo>
                    <a:pt x="839226" y="161026"/>
                  </a:lnTo>
                  <a:lnTo>
                    <a:pt x="808427" y="129176"/>
                  </a:lnTo>
                  <a:lnTo>
                    <a:pt x="775558" y="100390"/>
                  </a:lnTo>
                  <a:lnTo>
                    <a:pt x="740769" y="74850"/>
                  </a:lnTo>
                  <a:lnTo>
                    <a:pt x="704209" y="52739"/>
                  </a:lnTo>
                  <a:lnTo>
                    <a:pt x="666030" y="34240"/>
                  </a:lnTo>
                  <a:lnTo>
                    <a:pt x="626380" y="19533"/>
                  </a:lnTo>
                  <a:lnTo>
                    <a:pt x="585411" y="8803"/>
                  </a:lnTo>
                  <a:lnTo>
                    <a:pt x="543272" y="2231"/>
                  </a:lnTo>
                  <a:lnTo>
                    <a:pt x="50011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FC8BC5C6-14D3-5A41-99FB-81BD1E648EEE}"/>
                </a:ext>
              </a:extLst>
            </p:cNvPr>
            <p:cNvSpPr/>
            <p:nvPr/>
          </p:nvSpPr>
          <p:spPr>
            <a:xfrm>
              <a:off x="8132014" y="5975801"/>
              <a:ext cx="259079" cy="290830"/>
            </a:xfrm>
            <a:custGeom>
              <a:avLst/>
              <a:gdLst/>
              <a:ahLst/>
              <a:cxnLst/>
              <a:rect l="l" t="t" r="r" b="b"/>
              <a:pathLst>
                <a:path w="259079" h="290829">
                  <a:moveTo>
                    <a:pt x="103660" y="0"/>
                  </a:moveTo>
                  <a:lnTo>
                    <a:pt x="38764" y="21903"/>
                  </a:lnTo>
                  <a:lnTo>
                    <a:pt x="3579" y="82679"/>
                  </a:lnTo>
                  <a:lnTo>
                    <a:pt x="0" y="124268"/>
                  </a:lnTo>
                  <a:lnTo>
                    <a:pt x="6206" y="162109"/>
                  </a:lnTo>
                  <a:lnTo>
                    <a:pt x="44840" y="227475"/>
                  </a:lnTo>
                  <a:lnTo>
                    <a:pt x="75731" y="253102"/>
                  </a:lnTo>
                  <a:lnTo>
                    <a:pt x="113314" y="272757"/>
                  </a:lnTo>
                  <a:lnTo>
                    <a:pt x="156821" y="285494"/>
                  </a:lnTo>
                  <a:lnTo>
                    <a:pt x="205483" y="290361"/>
                  </a:lnTo>
                  <a:lnTo>
                    <a:pt x="258533" y="286409"/>
                  </a:lnTo>
                  <a:lnTo>
                    <a:pt x="189077" y="27773"/>
                  </a:lnTo>
                  <a:lnTo>
                    <a:pt x="144377" y="7002"/>
                  </a:lnTo>
                  <a:lnTo>
                    <a:pt x="10366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464C6743-BF32-4E4B-8EB0-3A0931685BB4}"/>
                </a:ext>
              </a:extLst>
            </p:cNvPr>
            <p:cNvSpPr/>
            <p:nvPr/>
          </p:nvSpPr>
          <p:spPr>
            <a:xfrm>
              <a:off x="9155303" y="5975801"/>
              <a:ext cx="259079" cy="290830"/>
            </a:xfrm>
            <a:custGeom>
              <a:avLst/>
              <a:gdLst/>
              <a:ahLst/>
              <a:cxnLst/>
              <a:rect l="l" t="t" r="r" b="b"/>
              <a:pathLst>
                <a:path w="259079" h="290829">
                  <a:moveTo>
                    <a:pt x="154923" y="0"/>
                  </a:moveTo>
                  <a:lnTo>
                    <a:pt x="114202" y="7002"/>
                  </a:lnTo>
                  <a:lnTo>
                    <a:pt x="69494" y="27773"/>
                  </a:lnTo>
                  <a:lnTo>
                    <a:pt x="0" y="286409"/>
                  </a:lnTo>
                  <a:lnTo>
                    <a:pt x="53059" y="290361"/>
                  </a:lnTo>
                  <a:lnTo>
                    <a:pt x="101731" y="285494"/>
                  </a:lnTo>
                  <a:lnTo>
                    <a:pt x="145247" y="272757"/>
                  </a:lnTo>
                  <a:lnTo>
                    <a:pt x="182838" y="253102"/>
                  </a:lnTo>
                  <a:lnTo>
                    <a:pt x="213737" y="227475"/>
                  </a:lnTo>
                  <a:lnTo>
                    <a:pt x="237176" y="196828"/>
                  </a:lnTo>
                  <a:lnTo>
                    <a:pt x="258597" y="124268"/>
                  </a:lnTo>
                  <a:lnTo>
                    <a:pt x="255009" y="82679"/>
                  </a:lnTo>
                  <a:lnTo>
                    <a:pt x="241701" y="48107"/>
                  </a:lnTo>
                  <a:lnTo>
                    <a:pt x="219820" y="21903"/>
                  </a:lnTo>
                  <a:lnTo>
                    <a:pt x="190511" y="5417"/>
                  </a:lnTo>
                  <a:lnTo>
                    <a:pt x="15492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5A483739-C799-974D-8200-C777F28081E6}"/>
                </a:ext>
              </a:extLst>
            </p:cNvPr>
            <p:cNvSpPr/>
            <p:nvPr/>
          </p:nvSpPr>
          <p:spPr>
            <a:xfrm>
              <a:off x="8348228" y="6104573"/>
              <a:ext cx="185127" cy="117462"/>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8E614FE7-9C61-3B4F-BD14-F23620D1C290}"/>
                </a:ext>
              </a:extLst>
            </p:cNvPr>
            <p:cNvSpPr/>
            <p:nvPr/>
          </p:nvSpPr>
          <p:spPr>
            <a:xfrm>
              <a:off x="9000589" y="6104573"/>
              <a:ext cx="185140" cy="117462"/>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1E11F381-552C-0441-9295-6B40E4EBDE2E}"/>
                </a:ext>
              </a:extLst>
            </p:cNvPr>
            <p:cNvSpPr/>
            <p:nvPr/>
          </p:nvSpPr>
          <p:spPr>
            <a:xfrm>
              <a:off x="8272544" y="6197466"/>
              <a:ext cx="35560" cy="35560"/>
            </a:xfrm>
            <a:custGeom>
              <a:avLst/>
              <a:gdLst/>
              <a:ahLst/>
              <a:cxnLst/>
              <a:rect l="l" t="t" r="r" b="b"/>
              <a:pathLst>
                <a:path w="35559" h="35560">
                  <a:moveTo>
                    <a:pt x="27419" y="0"/>
                  </a:moveTo>
                  <a:lnTo>
                    <a:pt x="7924" y="0"/>
                  </a:lnTo>
                  <a:lnTo>
                    <a:pt x="0" y="7899"/>
                  </a:lnTo>
                  <a:lnTo>
                    <a:pt x="0" y="27431"/>
                  </a:lnTo>
                  <a:lnTo>
                    <a:pt x="7924" y="35331"/>
                  </a:lnTo>
                  <a:lnTo>
                    <a:pt x="27419" y="35331"/>
                  </a:lnTo>
                  <a:lnTo>
                    <a:pt x="35344" y="27431"/>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F06F0DA9-CDAE-9746-B616-540FED2B5B54}"/>
                </a:ext>
              </a:extLst>
            </p:cNvPr>
            <p:cNvSpPr/>
            <p:nvPr/>
          </p:nvSpPr>
          <p:spPr>
            <a:xfrm>
              <a:off x="8272544" y="6197466"/>
              <a:ext cx="35560" cy="35560"/>
            </a:xfrm>
            <a:custGeom>
              <a:avLst/>
              <a:gdLst/>
              <a:ahLst/>
              <a:cxnLst/>
              <a:rect l="l" t="t" r="r" b="b"/>
              <a:pathLst>
                <a:path w="35559" h="35560">
                  <a:moveTo>
                    <a:pt x="35344" y="17665"/>
                  </a:moveTo>
                  <a:lnTo>
                    <a:pt x="35344" y="27431"/>
                  </a:lnTo>
                  <a:lnTo>
                    <a:pt x="27419" y="35331"/>
                  </a:lnTo>
                  <a:lnTo>
                    <a:pt x="17678" y="35331"/>
                  </a:lnTo>
                  <a:lnTo>
                    <a:pt x="7924" y="35331"/>
                  </a:lnTo>
                  <a:lnTo>
                    <a:pt x="0" y="27431"/>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6F7DCCF2-7563-394F-8D13-A8B71B6C2559}"/>
                </a:ext>
              </a:extLst>
            </p:cNvPr>
            <p:cNvSpPr/>
            <p:nvPr/>
          </p:nvSpPr>
          <p:spPr>
            <a:xfrm>
              <a:off x="9237499" y="6197466"/>
              <a:ext cx="35560" cy="35560"/>
            </a:xfrm>
            <a:custGeom>
              <a:avLst/>
              <a:gdLst/>
              <a:ahLst/>
              <a:cxnLst/>
              <a:rect l="l" t="t" r="r" b="b"/>
              <a:pathLst>
                <a:path w="35559" h="35560">
                  <a:moveTo>
                    <a:pt x="27419" y="0"/>
                  </a:moveTo>
                  <a:lnTo>
                    <a:pt x="7924" y="0"/>
                  </a:lnTo>
                  <a:lnTo>
                    <a:pt x="0" y="7899"/>
                  </a:lnTo>
                  <a:lnTo>
                    <a:pt x="0" y="27431"/>
                  </a:lnTo>
                  <a:lnTo>
                    <a:pt x="7924" y="35331"/>
                  </a:lnTo>
                  <a:lnTo>
                    <a:pt x="27419" y="35331"/>
                  </a:lnTo>
                  <a:lnTo>
                    <a:pt x="35344" y="27431"/>
                  </a:lnTo>
                  <a:lnTo>
                    <a:pt x="35344" y="7899"/>
                  </a:lnTo>
                  <a:lnTo>
                    <a:pt x="27419"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FF2A1A71-45AC-F547-8284-519D8803B1DC}"/>
                </a:ext>
              </a:extLst>
            </p:cNvPr>
            <p:cNvSpPr/>
            <p:nvPr/>
          </p:nvSpPr>
          <p:spPr>
            <a:xfrm>
              <a:off x="9237499" y="6197466"/>
              <a:ext cx="35560" cy="35560"/>
            </a:xfrm>
            <a:custGeom>
              <a:avLst/>
              <a:gdLst/>
              <a:ahLst/>
              <a:cxnLst/>
              <a:rect l="l" t="t" r="r" b="b"/>
              <a:pathLst>
                <a:path w="35559" h="35560">
                  <a:moveTo>
                    <a:pt x="35344" y="17665"/>
                  </a:moveTo>
                  <a:lnTo>
                    <a:pt x="35344" y="27431"/>
                  </a:lnTo>
                  <a:lnTo>
                    <a:pt x="27419" y="35331"/>
                  </a:lnTo>
                  <a:lnTo>
                    <a:pt x="17678" y="35331"/>
                  </a:lnTo>
                  <a:lnTo>
                    <a:pt x="7924" y="35331"/>
                  </a:lnTo>
                  <a:lnTo>
                    <a:pt x="0" y="27431"/>
                  </a:lnTo>
                  <a:lnTo>
                    <a:pt x="0" y="17665"/>
                  </a:lnTo>
                  <a:lnTo>
                    <a:pt x="0" y="7899"/>
                  </a:lnTo>
                  <a:lnTo>
                    <a:pt x="7924" y="0"/>
                  </a:lnTo>
                  <a:lnTo>
                    <a:pt x="17678" y="0"/>
                  </a:lnTo>
                  <a:lnTo>
                    <a:pt x="27419" y="0"/>
                  </a:lnTo>
                  <a:lnTo>
                    <a:pt x="35344" y="7899"/>
                  </a:lnTo>
                  <a:lnTo>
                    <a:pt x="35344" y="17665"/>
                  </a:lnTo>
                  <a:close/>
                </a:path>
              </a:pathLst>
            </a:custGeom>
            <a:ln w="14617">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C8326063-90C8-234E-B048-5DA270268643}"/>
                </a:ext>
              </a:extLst>
            </p:cNvPr>
            <p:cNvSpPr/>
            <p:nvPr/>
          </p:nvSpPr>
          <p:spPr>
            <a:xfrm>
              <a:off x="8220712" y="5280310"/>
              <a:ext cx="1106805" cy="723265"/>
            </a:xfrm>
            <a:custGeom>
              <a:avLst/>
              <a:gdLst/>
              <a:ahLst/>
              <a:cxnLst/>
              <a:rect l="l" t="t" r="r" b="b"/>
              <a:pathLst>
                <a:path w="1106804" h="723264">
                  <a:moveTo>
                    <a:pt x="557522" y="0"/>
                  </a:moveTo>
                  <a:lnTo>
                    <a:pt x="501457" y="1874"/>
                  </a:lnTo>
                  <a:lnTo>
                    <a:pt x="448517" y="7381"/>
                  </a:lnTo>
                  <a:lnTo>
                    <a:pt x="398675" y="16346"/>
                  </a:lnTo>
                  <a:lnTo>
                    <a:pt x="351906" y="28596"/>
                  </a:lnTo>
                  <a:lnTo>
                    <a:pt x="308182" y="43957"/>
                  </a:lnTo>
                  <a:lnTo>
                    <a:pt x="267479" y="62255"/>
                  </a:lnTo>
                  <a:lnTo>
                    <a:pt x="229769" y="83315"/>
                  </a:lnTo>
                  <a:lnTo>
                    <a:pt x="195025" y="106965"/>
                  </a:lnTo>
                  <a:lnTo>
                    <a:pt x="163223" y="133029"/>
                  </a:lnTo>
                  <a:lnTo>
                    <a:pt x="134336" y="161334"/>
                  </a:lnTo>
                  <a:lnTo>
                    <a:pt x="108337" y="191705"/>
                  </a:lnTo>
                  <a:lnTo>
                    <a:pt x="85201" y="223970"/>
                  </a:lnTo>
                  <a:lnTo>
                    <a:pt x="64900" y="257954"/>
                  </a:lnTo>
                  <a:lnTo>
                    <a:pt x="47409" y="293483"/>
                  </a:lnTo>
                  <a:lnTo>
                    <a:pt x="32702" y="330383"/>
                  </a:lnTo>
                  <a:lnTo>
                    <a:pt x="20752" y="368480"/>
                  </a:lnTo>
                  <a:lnTo>
                    <a:pt x="11533" y="407600"/>
                  </a:lnTo>
                  <a:lnTo>
                    <a:pt x="5019" y="447570"/>
                  </a:lnTo>
                  <a:lnTo>
                    <a:pt x="1183" y="488214"/>
                  </a:lnTo>
                  <a:lnTo>
                    <a:pt x="0" y="529360"/>
                  </a:lnTo>
                  <a:lnTo>
                    <a:pt x="1442" y="570833"/>
                  </a:lnTo>
                  <a:lnTo>
                    <a:pt x="5485" y="612460"/>
                  </a:lnTo>
                  <a:lnTo>
                    <a:pt x="12101" y="654066"/>
                  </a:lnTo>
                  <a:lnTo>
                    <a:pt x="21264" y="695477"/>
                  </a:lnTo>
                  <a:lnTo>
                    <a:pt x="40815" y="697904"/>
                  </a:lnTo>
                  <a:lnTo>
                    <a:pt x="56653" y="701608"/>
                  </a:lnTo>
                  <a:lnTo>
                    <a:pt x="77167" y="709193"/>
                  </a:lnTo>
                  <a:lnTo>
                    <a:pt x="110748" y="723265"/>
                  </a:lnTo>
                  <a:lnTo>
                    <a:pt x="109252" y="579849"/>
                  </a:lnTo>
                  <a:lnTo>
                    <a:pt x="116879" y="493153"/>
                  </a:lnTo>
                  <a:lnTo>
                    <a:pt x="140941" y="428174"/>
                  </a:lnTo>
                  <a:lnTo>
                    <a:pt x="188752" y="349910"/>
                  </a:lnTo>
                  <a:lnTo>
                    <a:pt x="773451" y="349910"/>
                  </a:lnTo>
                  <a:lnTo>
                    <a:pt x="779873" y="323989"/>
                  </a:lnTo>
                  <a:lnTo>
                    <a:pt x="1071142" y="323989"/>
                  </a:lnTo>
                  <a:lnTo>
                    <a:pt x="1069238" y="318655"/>
                  </a:lnTo>
                  <a:lnTo>
                    <a:pt x="1052968" y="282190"/>
                  </a:lnTo>
                  <a:lnTo>
                    <a:pt x="1033697" y="246778"/>
                  </a:lnTo>
                  <a:lnTo>
                    <a:pt x="1011394" y="212683"/>
                  </a:lnTo>
                  <a:lnTo>
                    <a:pt x="986030" y="180168"/>
                  </a:lnTo>
                  <a:lnTo>
                    <a:pt x="957575" y="149498"/>
                  </a:lnTo>
                  <a:lnTo>
                    <a:pt x="926000" y="120936"/>
                  </a:lnTo>
                  <a:lnTo>
                    <a:pt x="891275" y="94746"/>
                  </a:lnTo>
                  <a:lnTo>
                    <a:pt x="853371" y="71192"/>
                  </a:lnTo>
                  <a:lnTo>
                    <a:pt x="812257" y="50538"/>
                  </a:lnTo>
                  <a:lnTo>
                    <a:pt x="767906" y="33048"/>
                  </a:lnTo>
                  <a:lnTo>
                    <a:pt x="720286" y="18985"/>
                  </a:lnTo>
                  <a:lnTo>
                    <a:pt x="669368" y="8613"/>
                  </a:lnTo>
                  <a:lnTo>
                    <a:pt x="615123" y="2197"/>
                  </a:lnTo>
                  <a:lnTo>
                    <a:pt x="557522" y="0"/>
                  </a:lnTo>
                  <a:close/>
                </a:path>
                <a:path w="1106804" h="723264">
                  <a:moveTo>
                    <a:pt x="1071142" y="323989"/>
                  </a:moveTo>
                  <a:lnTo>
                    <a:pt x="779873" y="323989"/>
                  </a:lnTo>
                  <a:lnTo>
                    <a:pt x="871267" y="401288"/>
                  </a:lnTo>
                  <a:lnTo>
                    <a:pt x="922997" y="467367"/>
                  </a:lnTo>
                  <a:lnTo>
                    <a:pt x="954204" y="558510"/>
                  </a:lnTo>
                  <a:lnTo>
                    <a:pt x="984026" y="710996"/>
                  </a:lnTo>
                  <a:lnTo>
                    <a:pt x="993792" y="706825"/>
                  </a:lnTo>
                  <a:lnTo>
                    <a:pt x="1017511" y="697555"/>
                  </a:lnTo>
                  <a:lnTo>
                    <a:pt x="1046814" y="688049"/>
                  </a:lnTo>
                  <a:lnTo>
                    <a:pt x="1073332" y="683171"/>
                  </a:lnTo>
                  <a:lnTo>
                    <a:pt x="1085456" y="650688"/>
                  </a:lnTo>
                  <a:lnTo>
                    <a:pt x="1094873" y="616619"/>
                  </a:lnTo>
                  <a:lnTo>
                    <a:pt x="1101554" y="581229"/>
                  </a:lnTo>
                  <a:lnTo>
                    <a:pt x="1105470" y="544781"/>
                  </a:lnTo>
                  <a:lnTo>
                    <a:pt x="1106592" y="507539"/>
                  </a:lnTo>
                  <a:lnTo>
                    <a:pt x="1104888" y="469767"/>
                  </a:lnTo>
                  <a:lnTo>
                    <a:pt x="1100331" y="431729"/>
                  </a:lnTo>
                  <a:lnTo>
                    <a:pt x="1092890" y="393688"/>
                  </a:lnTo>
                  <a:lnTo>
                    <a:pt x="1082535" y="355909"/>
                  </a:lnTo>
                  <a:lnTo>
                    <a:pt x="1071142" y="323989"/>
                  </a:lnTo>
                  <a:close/>
                </a:path>
                <a:path w="1106804" h="723264">
                  <a:moveTo>
                    <a:pt x="773451" y="349910"/>
                  </a:moveTo>
                  <a:lnTo>
                    <a:pt x="188752" y="349910"/>
                  </a:lnTo>
                  <a:lnTo>
                    <a:pt x="176726" y="396937"/>
                  </a:lnTo>
                  <a:lnTo>
                    <a:pt x="174745" y="433755"/>
                  </a:lnTo>
                  <a:lnTo>
                    <a:pt x="184635" y="479394"/>
                  </a:lnTo>
                  <a:lnTo>
                    <a:pt x="208221" y="552881"/>
                  </a:lnTo>
                  <a:lnTo>
                    <a:pt x="723739" y="550545"/>
                  </a:lnTo>
                  <a:lnTo>
                    <a:pt x="773451" y="34991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87BDFCFC-5CB3-204A-8346-1C375BB21212}"/>
                </a:ext>
              </a:extLst>
            </p:cNvPr>
            <p:cNvSpPr/>
            <p:nvPr/>
          </p:nvSpPr>
          <p:spPr>
            <a:xfrm>
              <a:off x="8303607" y="5280304"/>
              <a:ext cx="949960" cy="337185"/>
            </a:xfrm>
            <a:custGeom>
              <a:avLst/>
              <a:gdLst/>
              <a:ahLst/>
              <a:cxnLst/>
              <a:rect l="l" t="t" r="r" b="b"/>
              <a:pathLst>
                <a:path w="949959" h="337185">
                  <a:moveTo>
                    <a:pt x="91241" y="124089"/>
                  </a:moveTo>
                  <a:lnTo>
                    <a:pt x="51447" y="161334"/>
                  </a:lnTo>
                  <a:lnTo>
                    <a:pt x="25448" y="191705"/>
                  </a:lnTo>
                  <a:lnTo>
                    <a:pt x="2312" y="223970"/>
                  </a:lnTo>
                  <a:lnTo>
                    <a:pt x="0" y="227842"/>
                  </a:lnTo>
                  <a:lnTo>
                    <a:pt x="174311" y="292779"/>
                  </a:lnTo>
                  <a:lnTo>
                    <a:pt x="407758" y="336682"/>
                  </a:lnTo>
                  <a:lnTo>
                    <a:pt x="670746" y="309769"/>
                  </a:lnTo>
                  <a:lnTo>
                    <a:pt x="949918" y="245438"/>
                  </a:lnTo>
                  <a:lnTo>
                    <a:pt x="928498" y="212691"/>
                  </a:lnTo>
                  <a:lnTo>
                    <a:pt x="922299" y="204745"/>
                  </a:lnTo>
                  <a:lnTo>
                    <a:pt x="447992" y="204745"/>
                  </a:lnTo>
                  <a:lnTo>
                    <a:pt x="250324" y="174061"/>
                  </a:lnTo>
                  <a:lnTo>
                    <a:pt x="91241" y="124089"/>
                  </a:lnTo>
                  <a:close/>
                </a:path>
                <a:path w="949959" h="337185">
                  <a:moveTo>
                    <a:pt x="848482" y="125806"/>
                  </a:moveTo>
                  <a:lnTo>
                    <a:pt x="653694" y="178276"/>
                  </a:lnTo>
                  <a:lnTo>
                    <a:pt x="447992" y="204745"/>
                  </a:lnTo>
                  <a:lnTo>
                    <a:pt x="922299" y="204745"/>
                  </a:lnTo>
                  <a:lnTo>
                    <a:pt x="903133" y="180176"/>
                  </a:lnTo>
                  <a:lnTo>
                    <a:pt x="874679" y="149505"/>
                  </a:lnTo>
                  <a:lnTo>
                    <a:pt x="848482" y="125806"/>
                  </a:lnTo>
                  <a:close/>
                </a:path>
                <a:path w="949959" h="337185">
                  <a:moveTo>
                    <a:pt x="474632" y="0"/>
                  </a:moveTo>
                  <a:lnTo>
                    <a:pt x="418567" y="1874"/>
                  </a:lnTo>
                  <a:lnTo>
                    <a:pt x="365627" y="7381"/>
                  </a:lnTo>
                  <a:lnTo>
                    <a:pt x="315785" y="16346"/>
                  </a:lnTo>
                  <a:lnTo>
                    <a:pt x="269016" y="28596"/>
                  </a:lnTo>
                  <a:lnTo>
                    <a:pt x="225293" y="43957"/>
                  </a:lnTo>
                  <a:lnTo>
                    <a:pt x="184589" y="62255"/>
                  </a:lnTo>
                  <a:lnTo>
                    <a:pt x="146879" y="83315"/>
                  </a:lnTo>
                  <a:lnTo>
                    <a:pt x="112136" y="106965"/>
                  </a:lnTo>
                  <a:lnTo>
                    <a:pt x="91241" y="124089"/>
                  </a:lnTo>
                  <a:lnTo>
                    <a:pt x="848482" y="125806"/>
                  </a:lnTo>
                  <a:lnTo>
                    <a:pt x="808379" y="94751"/>
                  </a:lnTo>
                  <a:lnTo>
                    <a:pt x="770475" y="71196"/>
                  </a:lnTo>
                  <a:lnTo>
                    <a:pt x="729362" y="50541"/>
                  </a:lnTo>
                  <a:lnTo>
                    <a:pt x="685011" y="33050"/>
                  </a:lnTo>
                  <a:lnTo>
                    <a:pt x="637392" y="18986"/>
                  </a:lnTo>
                  <a:lnTo>
                    <a:pt x="586475" y="8614"/>
                  </a:lnTo>
                  <a:lnTo>
                    <a:pt x="532232" y="2197"/>
                  </a:lnTo>
                  <a:lnTo>
                    <a:pt x="474632" y="0"/>
                  </a:lnTo>
                  <a:close/>
                </a:path>
              </a:pathLst>
            </a:custGeom>
            <a:solidFill>
              <a:srgbClr val="B4755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C1A458B9-BD9B-2D46-BE97-7B94272A9FAA}"/>
                </a:ext>
              </a:extLst>
            </p:cNvPr>
            <p:cNvSpPr/>
            <p:nvPr/>
          </p:nvSpPr>
          <p:spPr>
            <a:xfrm>
              <a:off x="8220712" y="5280310"/>
              <a:ext cx="1106805" cy="723265"/>
            </a:xfrm>
            <a:custGeom>
              <a:avLst/>
              <a:gdLst/>
              <a:ahLst/>
              <a:cxnLst/>
              <a:rect l="l" t="t" r="r" b="b"/>
              <a:pathLst>
                <a:path w="1106804" h="723264">
                  <a:moveTo>
                    <a:pt x="110748" y="723265"/>
                  </a:moveTo>
                  <a:lnTo>
                    <a:pt x="77167" y="709193"/>
                  </a:lnTo>
                  <a:lnTo>
                    <a:pt x="56653" y="701608"/>
                  </a:lnTo>
                  <a:lnTo>
                    <a:pt x="40815" y="697904"/>
                  </a:lnTo>
                  <a:lnTo>
                    <a:pt x="21264" y="695477"/>
                  </a:lnTo>
                  <a:lnTo>
                    <a:pt x="12101" y="654066"/>
                  </a:lnTo>
                  <a:lnTo>
                    <a:pt x="5485" y="612460"/>
                  </a:lnTo>
                  <a:lnTo>
                    <a:pt x="1442" y="570833"/>
                  </a:lnTo>
                  <a:lnTo>
                    <a:pt x="0" y="529360"/>
                  </a:lnTo>
                  <a:lnTo>
                    <a:pt x="1183" y="488214"/>
                  </a:lnTo>
                  <a:lnTo>
                    <a:pt x="5019" y="447570"/>
                  </a:lnTo>
                  <a:lnTo>
                    <a:pt x="11533" y="407600"/>
                  </a:lnTo>
                  <a:lnTo>
                    <a:pt x="20752" y="368480"/>
                  </a:lnTo>
                  <a:lnTo>
                    <a:pt x="32702" y="330383"/>
                  </a:lnTo>
                  <a:lnTo>
                    <a:pt x="47409" y="293483"/>
                  </a:lnTo>
                  <a:lnTo>
                    <a:pt x="64900" y="257954"/>
                  </a:lnTo>
                  <a:lnTo>
                    <a:pt x="85201" y="223970"/>
                  </a:lnTo>
                  <a:lnTo>
                    <a:pt x="108337" y="191705"/>
                  </a:lnTo>
                  <a:lnTo>
                    <a:pt x="134336" y="161334"/>
                  </a:lnTo>
                  <a:lnTo>
                    <a:pt x="163223" y="133029"/>
                  </a:lnTo>
                  <a:lnTo>
                    <a:pt x="195025" y="106965"/>
                  </a:lnTo>
                  <a:lnTo>
                    <a:pt x="229769" y="83315"/>
                  </a:lnTo>
                  <a:lnTo>
                    <a:pt x="267479" y="62255"/>
                  </a:lnTo>
                  <a:lnTo>
                    <a:pt x="308182" y="43957"/>
                  </a:lnTo>
                  <a:lnTo>
                    <a:pt x="351906" y="28596"/>
                  </a:lnTo>
                  <a:lnTo>
                    <a:pt x="398675" y="16346"/>
                  </a:lnTo>
                  <a:lnTo>
                    <a:pt x="448517" y="7381"/>
                  </a:lnTo>
                  <a:lnTo>
                    <a:pt x="501457" y="1874"/>
                  </a:lnTo>
                  <a:lnTo>
                    <a:pt x="557522" y="0"/>
                  </a:lnTo>
                  <a:lnTo>
                    <a:pt x="615123" y="2197"/>
                  </a:lnTo>
                  <a:lnTo>
                    <a:pt x="669368" y="8613"/>
                  </a:lnTo>
                  <a:lnTo>
                    <a:pt x="720286" y="18985"/>
                  </a:lnTo>
                  <a:lnTo>
                    <a:pt x="767906" y="33048"/>
                  </a:lnTo>
                  <a:lnTo>
                    <a:pt x="812257" y="50538"/>
                  </a:lnTo>
                  <a:lnTo>
                    <a:pt x="853371" y="71192"/>
                  </a:lnTo>
                  <a:lnTo>
                    <a:pt x="891275" y="94746"/>
                  </a:lnTo>
                  <a:lnTo>
                    <a:pt x="926000" y="120936"/>
                  </a:lnTo>
                  <a:lnTo>
                    <a:pt x="957575" y="149498"/>
                  </a:lnTo>
                  <a:lnTo>
                    <a:pt x="986030" y="180168"/>
                  </a:lnTo>
                  <a:lnTo>
                    <a:pt x="1011394" y="212683"/>
                  </a:lnTo>
                  <a:lnTo>
                    <a:pt x="1033697" y="246778"/>
                  </a:lnTo>
                  <a:lnTo>
                    <a:pt x="1052968" y="282190"/>
                  </a:lnTo>
                  <a:lnTo>
                    <a:pt x="1069238" y="318655"/>
                  </a:lnTo>
                  <a:lnTo>
                    <a:pt x="1082535" y="355909"/>
                  </a:lnTo>
                  <a:lnTo>
                    <a:pt x="1092890" y="393688"/>
                  </a:lnTo>
                  <a:lnTo>
                    <a:pt x="1100331" y="431729"/>
                  </a:lnTo>
                  <a:lnTo>
                    <a:pt x="1104888" y="469767"/>
                  </a:lnTo>
                  <a:lnTo>
                    <a:pt x="1106592" y="507539"/>
                  </a:lnTo>
                  <a:lnTo>
                    <a:pt x="1105470" y="544781"/>
                  </a:lnTo>
                  <a:lnTo>
                    <a:pt x="1094873" y="616619"/>
                  </a:lnTo>
                  <a:lnTo>
                    <a:pt x="1073332" y="683171"/>
                  </a:lnTo>
                  <a:lnTo>
                    <a:pt x="1046814" y="688049"/>
                  </a:lnTo>
                  <a:lnTo>
                    <a:pt x="1017511" y="697555"/>
                  </a:lnTo>
                  <a:lnTo>
                    <a:pt x="993792" y="706825"/>
                  </a:lnTo>
                  <a:lnTo>
                    <a:pt x="984026" y="710996"/>
                  </a:lnTo>
                  <a:lnTo>
                    <a:pt x="954204" y="558510"/>
                  </a:lnTo>
                  <a:lnTo>
                    <a:pt x="922997" y="467367"/>
                  </a:lnTo>
                  <a:lnTo>
                    <a:pt x="871267" y="401288"/>
                  </a:lnTo>
                  <a:lnTo>
                    <a:pt x="779873" y="323989"/>
                  </a:lnTo>
                  <a:lnTo>
                    <a:pt x="723739" y="550545"/>
                  </a:lnTo>
                  <a:lnTo>
                    <a:pt x="208221" y="552881"/>
                  </a:lnTo>
                  <a:lnTo>
                    <a:pt x="184635" y="479394"/>
                  </a:lnTo>
                  <a:lnTo>
                    <a:pt x="174745" y="433755"/>
                  </a:lnTo>
                  <a:lnTo>
                    <a:pt x="176726" y="396937"/>
                  </a:lnTo>
                  <a:lnTo>
                    <a:pt x="188752" y="349910"/>
                  </a:lnTo>
                  <a:lnTo>
                    <a:pt x="140941" y="428174"/>
                  </a:lnTo>
                  <a:lnTo>
                    <a:pt x="116879" y="493153"/>
                  </a:lnTo>
                  <a:lnTo>
                    <a:pt x="109252" y="579849"/>
                  </a:lnTo>
                  <a:lnTo>
                    <a:pt x="110748" y="723265"/>
                  </a:lnTo>
                  <a:close/>
                </a:path>
              </a:pathLst>
            </a:custGeom>
            <a:ln w="28956">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AF845FD7-DCA9-4F45-89A4-5C29FB15A44D}"/>
                </a:ext>
              </a:extLst>
            </p:cNvPr>
            <p:cNvSpPr/>
            <p:nvPr/>
          </p:nvSpPr>
          <p:spPr>
            <a:xfrm>
              <a:off x="8390543" y="5353432"/>
              <a:ext cx="207010" cy="267970"/>
            </a:xfrm>
            <a:custGeom>
              <a:avLst/>
              <a:gdLst/>
              <a:ahLst/>
              <a:cxnLst/>
              <a:rect l="l" t="t" r="r" b="b"/>
              <a:pathLst>
                <a:path w="207009" h="267970">
                  <a:moveTo>
                    <a:pt x="206628" y="0"/>
                  </a:moveTo>
                  <a:lnTo>
                    <a:pt x="144285" y="31561"/>
                  </a:lnTo>
                  <a:lnTo>
                    <a:pt x="101980" y="69989"/>
                  </a:lnTo>
                  <a:lnTo>
                    <a:pt x="60342" y="140403"/>
                  </a:lnTo>
                  <a:lnTo>
                    <a:pt x="0" y="267919"/>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67ED1206-4D8C-6640-A222-0C1B3F3A5844}"/>
                </a:ext>
              </a:extLst>
            </p:cNvPr>
            <p:cNvSpPr/>
            <p:nvPr/>
          </p:nvSpPr>
          <p:spPr>
            <a:xfrm>
              <a:off x="8618678" y="5316584"/>
              <a:ext cx="183515" cy="329565"/>
            </a:xfrm>
            <a:custGeom>
              <a:avLst/>
              <a:gdLst/>
              <a:ahLst/>
              <a:cxnLst/>
              <a:rect l="l" t="t" r="r" b="b"/>
              <a:pathLst>
                <a:path w="183515" h="329564">
                  <a:moveTo>
                    <a:pt x="183006" y="0"/>
                  </a:moveTo>
                  <a:lnTo>
                    <a:pt x="140926" y="44585"/>
                  </a:lnTo>
                  <a:lnTo>
                    <a:pt x="117939" y="75038"/>
                  </a:lnTo>
                  <a:lnTo>
                    <a:pt x="94203" y="111606"/>
                  </a:lnTo>
                  <a:lnTo>
                    <a:pt x="70130" y="154795"/>
                  </a:lnTo>
                  <a:lnTo>
                    <a:pt x="46130" y="205113"/>
                  </a:lnTo>
                  <a:lnTo>
                    <a:pt x="22616" y="263065"/>
                  </a:lnTo>
                  <a:lnTo>
                    <a:pt x="0" y="329158"/>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56714E91-B9EC-3540-B0E5-7B43EAFF8619}"/>
                </a:ext>
              </a:extLst>
            </p:cNvPr>
            <p:cNvSpPr/>
            <p:nvPr/>
          </p:nvSpPr>
          <p:spPr>
            <a:xfrm>
              <a:off x="8979864" y="5388239"/>
              <a:ext cx="139065" cy="216535"/>
            </a:xfrm>
            <a:custGeom>
              <a:avLst/>
              <a:gdLst/>
              <a:ahLst/>
              <a:cxnLst/>
              <a:rect l="l" t="t" r="r" b="b"/>
              <a:pathLst>
                <a:path w="139065" h="216535">
                  <a:moveTo>
                    <a:pt x="0" y="0"/>
                  </a:moveTo>
                  <a:lnTo>
                    <a:pt x="58142" y="68748"/>
                  </a:lnTo>
                  <a:lnTo>
                    <a:pt x="91951" y="114169"/>
                  </a:lnTo>
                  <a:lnTo>
                    <a:pt x="114410" y="156519"/>
                  </a:lnTo>
                  <a:lnTo>
                    <a:pt x="138506" y="216052"/>
                  </a:lnTo>
                </a:path>
              </a:pathLst>
            </a:custGeom>
            <a:ln w="38595">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019359E4-29E1-1545-91BE-25C5DC8CA387}"/>
                </a:ext>
              </a:extLst>
            </p:cNvPr>
            <p:cNvSpPr/>
            <p:nvPr/>
          </p:nvSpPr>
          <p:spPr>
            <a:xfrm>
              <a:off x="8750152" y="6151656"/>
              <a:ext cx="10795" cy="46355"/>
            </a:xfrm>
            <a:custGeom>
              <a:avLst/>
              <a:gdLst/>
              <a:ahLst/>
              <a:cxnLst/>
              <a:rect l="l" t="t" r="r" b="b"/>
              <a:pathLst>
                <a:path w="10795" h="46354">
                  <a:moveTo>
                    <a:pt x="10566" y="0"/>
                  </a:moveTo>
                  <a:lnTo>
                    <a:pt x="0" y="24282"/>
                  </a:lnTo>
                  <a:lnTo>
                    <a:pt x="10540" y="45808"/>
                  </a:lnTo>
                </a:path>
              </a:pathLst>
            </a:custGeom>
            <a:ln w="28956">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1BD9F728-E94D-144E-B887-6AC565A4D5AB}"/>
                </a:ext>
              </a:extLst>
            </p:cNvPr>
            <p:cNvSpPr/>
            <p:nvPr/>
          </p:nvSpPr>
          <p:spPr>
            <a:xfrm>
              <a:off x="8478023" y="5702951"/>
              <a:ext cx="140970" cy="40640"/>
            </a:xfrm>
            <a:custGeom>
              <a:avLst/>
              <a:gdLst/>
              <a:ahLst/>
              <a:cxnLst/>
              <a:rect l="l" t="t" r="r" b="b"/>
              <a:pathLst>
                <a:path w="140970" h="40639">
                  <a:moveTo>
                    <a:pt x="0" y="40193"/>
                  </a:moveTo>
                  <a:lnTo>
                    <a:pt x="23468" y="15301"/>
                  </a:lnTo>
                  <a:lnTo>
                    <a:pt x="61777" y="0"/>
                  </a:lnTo>
                  <a:lnTo>
                    <a:pt x="104361" y="1140"/>
                  </a:lnTo>
                  <a:lnTo>
                    <a:pt x="140652"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0241998E-DD04-C043-BD26-340EBDB6AEAA}"/>
                </a:ext>
              </a:extLst>
            </p:cNvPr>
            <p:cNvSpPr/>
            <p:nvPr/>
          </p:nvSpPr>
          <p:spPr>
            <a:xfrm>
              <a:off x="8916772" y="5702951"/>
              <a:ext cx="140970" cy="40640"/>
            </a:xfrm>
            <a:custGeom>
              <a:avLst/>
              <a:gdLst/>
              <a:ahLst/>
              <a:cxnLst/>
              <a:rect l="l" t="t" r="r" b="b"/>
              <a:pathLst>
                <a:path w="140970" h="40639">
                  <a:moveTo>
                    <a:pt x="140639" y="40193"/>
                  </a:moveTo>
                  <a:lnTo>
                    <a:pt x="117171" y="15301"/>
                  </a:lnTo>
                  <a:lnTo>
                    <a:pt x="78863" y="0"/>
                  </a:lnTo>
                  <a:lnTo>
                    <a:pt x="36283" y="1140"/>
                  </a:lnTo>
                  <a:lnTo>
                    <a:pt x="0" y="25576"/>
                  </a:lnTo>
                </a:path>
              </a:pathLst>
            </a:custGeom>
            <a:ln w="2035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9F623624-82F7-1F49-87BD-6B371BFA3961}"/>
                </a:ext>
              </a:extLst>
            </p:cNvPr>
            <p:cNvSpPr/>
            <p:nvPr/>
          </p:nvSpPr>
          <p:spPr>
            <a:xfrm>
              <a:off x="8683748" y="6273217"/>
              <a:ext cx="184696" cy="204177"/>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49EC3A18-18B7-1D40-8ADE-CBDD96988B7E}"/>
                </a:ext>
              </a:extLst>
            </p:cNvPr>
            <p:cNvSpPr/>
            <p:nvPr/>
          </p:nvSpPr>
          <p:spPr>
            <a:xfrm>
              <a:off x="8463780" y="5991562"/>
              <a:ext cx="178532" cy="108078"/>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176C5A7C-582F-B744-B78E-41254A15E283}"/>
                </a:ext>
              </a:extLst>
            </p:cNvPr>
            <p:cNvSpPr/>
            <p:nvPr/>
          </p:nvSpPr>
          <p:spPr>
            <a:xfrm>
              <a:off x="8894221" y="5991562"/>
              <a:ext cx="178540" cy="108078"/>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grpSp>
        <p:nvGrpSpPr>
          <p:cNvPr id="37" name="グループ化 36">
            <a:extLst>
              <a:ext uri="{FF2B5EF4-FFF2-40B4-BE49-F238E27FC236}">
                <a16:creationId xmlns:a16="http://schemas.microsoft.com/office/drawing/2014/main" id="{A616C862-25D6-754A-9A73-3BF043C85A07}"/>
              </a:ext>
            </a:extLst>
          </p:cNvPr>
          <p:cNvGrpSpPr/>
          <p:nvPr/>
        </p:nvGrpSpPr>
        <p:grpSpPr>
          <a:xfrm>
            <a:off x="1527385" y="4894973"/>
            <a:ext cx="1247587" cy="2015499"/>
            <a:chOff x="1295229" y="4962768"/>
            <a:chExt cx="1323437" cy="2138035"/>
          </a:xfrm>
        </p:grpSpPr>
        <p:sp>
          <p:nvSpPr>
            <p:cNvPr id="38" name="object 37">
              <a:extLst>
                <a:ext uri="{FF2B5EF4-FFF2-40B4-BE49-F238E27FC236}">
                  <a16:creationId xmlns:a16="http://schemas.microsoft.com/office/drawing/2014/main" id="{42BD3D10-8DBE-304D-95C8-4DFB02273037}"/>
                </a:ext>
              </a:extLst>
            </p:cNvPr>
            <p:cNvSpPr/>
            <p:nvPr/>
          </p:nvSpPr>
          <p:spPr>
            <a:xfrm>
              <a:off x="1419053" y="6427651"/>
              <a:ext cx="1090930" cy="673100"/>
            </a:xfrm>
            <a:custGeom>
              <a:avLst/>
              <a:gdLst/>
              <a:ahLst/>
              <a:cxnLst/>
              <a:rect l="l" t="t" r="r" b="b"/>
              <a:pathLst>
                <a:path w="1090930" h="673100">
                  <a:moveTo>
                    <a:pt x="732510" y="0"/>
                  </a:move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1"/>
                  </a:lnTo>
                  <a:lnTo>
                    <a:pt x="1090904" y="672591"/>
                  </a:ln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9" name="object 38">
              <a:extLst>
                <a:ext uri="{FF2B5EF4-FFF2-40B4-BE49-F238E27FC236}">
                  <a16:creationId xmlns:a16="http://schemas.microsoft.com/office/drawing/2014/main" id="{E9541350-7B62-A94B-9D69-76A6F469DFE1}"/>
                </a:ext>
              </a:extLst>
            </p:cNvPr>
            <p:cNvSpPr/>
            <p:nvPr/>
          </p:nvSpPr>
          <p:spPr>
            <a:xfrm>
              <a:off x="1419053" y="6427651"/>
              <a:ext cx="1090930" cy="673100"/>
            </a:xfrm>
            <a:custGeom>
              <a:avLst/>
              <a:gdLst/>
              <a:ahLst/>
              <a:cxnLst/>
              <a:rect l="l" t="t" r="r" b="b"/>
              <a:pathLst>
                <a:path w="1090930" h="673100">
                  <a:moveTo>
                    <a:pt x="1090904" y="672591"/>
                  </a:moveTo>
                  <a:lnTo>
                    <a:pt x="1068400" y="523479"/>
                  </a:lnTo>
                  <a:lnTo>
                    <a:pt x="1054985" y="438237"/>
                  </a:lnTo>
                  <a:lnTo>
                    <a:pt x="1045338" y="384882"/>
                  </a:lnTo>
                  <a:lnTo>
                    <a:pt x="1034135" y="331431"/>
                  </a:lnTo>
                  <a:lnTo>
                    <a:pt x="1023825" y="290088"/>
                  </a:lnTo>
                  <a:lnTo>
                    <a:pt x="1010473" y="249868"/>
                  </a:lnTo>
                  <a:lnTo>
                    <a:pt x="993566" y="211035"/>
                  </a:lnTo>
                  <a:lnTo>
                    <a:pt x="972589" y="173850"/>
                  </a:lnTo>
                  <a:lnTo>
                    <a:pt x="947031" y="138574"/>
                  </a:lnTo>
                  <a:lnTo>
                    <a:pt x="916375" y="105469"/>
                  </a:lnTo>
                  <a:lnTo>
                    <a:pt x="880109" y="74798"/>
                  </a:lnTo>
                  <a:lnTo>
                    <a:pt x="837719" y="46821"/>
                  </a:lnTo>
                  <a:lnTo>
                    <a:pt x="788690" y="21801"/>
                  </a:lnTo>
                  <a:lnTo>
                    <a:pt x="732510" y="0"/>
                  </a:lnTo>
                  <a:lnTo>
                    <a:pt x="625576" y="0"/>
                  </a:lnTo>
                  <a:lnTo>
                    <a:pt x="568820" y="0"/>
                  </a:lnTo>
                  <a:lnTo>
                    <a:pt x="522058" y="0"/>
                  </a:lnTo>
                  <a:lnTo>
                    <a:pt x="465327" y="0"/>
                  </a:lnTo>
                  <a:lnTo>
                    <a:pt x="358381" y="0"/>
                  </a:lnTo>
                  <a:lnTo>
                    <a:pt x="306488" y="25560"/>
                  </a:lnTo>
                  <a:lnTo>
                    <a:pt x="259950" y="52761"/>
                  </a:lnTo>
                  <a:lnTo>
                    <a:pt x="218568" y="81620"/>
                  </a:lnTo>
                  <a:lnTo>
                    <a:pt x="182147" y="112152"/>
                  </a:lnTo>
                  <a:lnTo>
                    <a:pt x="150490" y="144375"/>
                  </a:lnTo>
                  <a:lnTo>
                    <a:pt x="123398" y="178305"/>
                  </a:lnTo>
                  <a:lnTo>
                    <a:pt x="100676" y="213959"/>
                  </a:lnTo>
                  <a:lnTo>
                    <a:pt x="82126" y="251353"/>
                  </a:lnTo>
                  <a:lnTo>
                    <a:pt x="67552" y="290505"/>
                  </a:lnTo>
                  <a:lnTo>
                    <a:pt x="56756" y="331431"/>
                  </a:lnTo>
                  <a:lnTo>
                    <a:pt x="40156" y="420828"/>
                  </a:lnTo>
                  <a:lnTo>
                    <a:pt x="21505" y="534092"/>
                  </a:lnTo>
                  <a:lnTo>
                    <a:pt x="6291" y="631315"/>
                  </a:lnTo>
                  <a:lnTo>
                    <a:pt x="0" y="672591"/>
                  </a:lnTo>
                  <a:lnTo>
                    <a:pt x="1090904" y="672591"/>
                  </a:lnTo>
                  <a:close/>
                </a:path>
              </a:pathLst>
            </a:custGeom>
            <a:ln w="26200">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39">
              <a:extLst>
                <a:ext uri="{FF2B5EF4-FFF2-40B4-BE49-F238E27FC236}">
                  <a16:creationId xmlns:a16="http://schemas.microsoft.com/office/drawing/2014/main" id="{2E1A5065-2D72-904D-8773-2D79A14F7A99}"/>
                </a:ext>
              </a:extLst>
            </p:cNvPr>
            <p:cNvSpPr/>
            <p:nvPr/>
          </p:nvSpPr>
          <p:spPr>
            <a:xfrm>
              <a:off x="1759765" y="6417150"/>
              <a:ext cx="408940" cy="563880"/>
            </a:xfrm>
            <a:custGeom>
              <a:avLst/>
              <a:gdLst/>
              <a:ahLst/>
              <a:cxnLst/>
              <a:rect l="l" t="t" r="r" b="b"/>
              <a:pathLst>
                <a:path w="408939" h="563879">
                  <a:moveTo>
                    <a:pt x="347411" y="0"/>
                  </a:moveTo>
                  <a:lnTo>
                    <a:pt x="206600" y="1165"/>
                  </a:lnTo>
                  <a:lnTo>
                    <a:pt x="64698" y="6993"/>
                  </a:lnTo>
                  <a:lnTo>
                    <a:pt x="0" y="10490"/>
                  </a:lnTo>
                  <a:lnTo>
                    <a:pt x="3252" y="38251"/>
                  </a:lnTo>
                  <a:lnTo>
                    <a:pt x="12339" y="79362"/>
                  </a:lnTo>
                  <a:lnTo>
                    <a:pt x="26266" y="130816"/>
                  </a:lnTo>
                  <a:lnTo>
                    <a:pt x="44040" y="189610"/>
                  </a:lnTo>
                  <a:lnTo>
                    <a:pt x="64666" y="252738"/>
                  </a:lnTo>
                  <a:lnTo>
                    <a:pt x="87148" y="317197"/>
                  </a:lnTo>
                  <a:lnTo>
                    <a:pt x="110494" y="379980"/>
                  </a:lnTo>
                  <a:lnTo>
                    <a:pt x="133708" y="438083"/>
                  </a:lnTo>
                  <a:lnTo>
                    <a:pt x="155796" y="488502"/>
                  </a:lnTo>
                  <a:lnTo>
                    <a:pt x="175763" y="528231"/>
                  </a:lnTo>
                  <a:lnTo>
                    <a:pt x="205359" y="563600"/>
                  </a:lnTo>
                  <a:lnTo>
                    <a:pt x="255396" y="477150"/>
                  </a:lnTo>
                  <a:lnTo>
                    <a:pt x="323315" y="287021"/>
                  </a:lnTo>
                  <a:lnTo>
                    <a:pt x="383125" y="96905"/>
                  </a:lnTo>
                  <a:lnTo>
                    <a:pt x="408838" y="10490"/>
                  </a:lnTo>
                  <a:lnTo>
                    <a:pt x="347411"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1" name="object 40">
              <a:extLst>
                <a:ext uri="{FF2B5EF4-FFF2-40B4-BE49-F238E27FC236}">
                  <a16:creationId xmlns:a16="http://schemas.microsoft.com/office/drawing/2014/main" id="{34DEC353-811F-B54D-968F-5B0B654BABCF}"/>
                </a:ext>
              </a:extLst>
            </p:cNvPr>
            <p:cNvSpPr/>
            <p:nvPr/>
          </p:nvSpPr>
          <p:spPr>
            <a:xfrm>
              <a:off x="2314825" y="6774413"/>
              <a:ext cx="29845" cy="326390"/>
            </a:xfrm>
            <a:custGeom>
              <a:avLst/>
              <a:gdLst/>
              <a:ahLst/>
              <a:cxnLst/>
              <a:rect l="l" t="t" r="r" b="b"/>
              <a:pathLst>
                <a:path w="29844" h="326390">
                  <a:moveTo>
                    <a:pt x="0" y="0"/>
                  </a:moveTo>
                  <a:lnTo>
                    <a:pt x="7658" y="46627"/>
                  </a:lnTo>
                  <a:lnTo>
                    <a:pt x="16029" y="129566"/>
                  </a:lnTo>
                  <a:lnTo>
                    <a:pt x="20203" y="181405"/>
                  </a:lnTo>
                  <a:lnTo>
                    <a:pt x="24222" y="238426"/>
                  </a:lnTo>
                  <a:lnTo>
                    <a:pt x="27975" y="299331"/>
                  </a:lnTo>
                  <a:lnTo>
                    <a:pt x="29383" y="325838"/>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41">
              <a:extLst>
                <a:ext uri="{FF2B5EF4-FFF2-40B4-BE49-F238E27FC236}">
                  <a16:creationId xmlns:a16="http://schemas.microsoft.com/office/drawing/2014/main" id="{B296346E-D81F-FC40-9132-619A31AED904}"/>
                </a:ext>
              </a:extLst>
            </p:cNvPr>
            <p:cNvSpPr/>
            <p:nvPr/>
          </p:nvSpPr>
          <p:spPr>
            <a:xfrm>
              <a:off x="1584812" y="6774413"/>
              <a:ext cx="29845" cy="326390"/>
            </a:xfrm>
            <a:custGeom>
              <a:avLst/>
              <a:gdLst/>
              <a:ahLst/>
              <a:cxnLst/>
              <a:rect l="l" t="t" r="r" b="b"/>
              <a:pathLst>
                <a:path w="29844" h="326390">
                  <a:moveTo>
                    <a:pt x="29366" y="0"/>
                  </a:moveTo>
                  <a:lnTo>
                    <a:pt x="21710" y="46627"/>
                  </a:lnTo>
                  <a:lnTo>
                    <a:pt x="13343" y="129566"/>
                  </a:lnTo>
                  <a:lnTo>
                    <a:pt x="9172" y="181405"/>
                  </a:lnTo>
                  <a:lnTo>
                    <a:pt x="5156" y="238426"/>
                  </a:lnTo>
                  <a:lnTo>
                    <a:pt x="1407" y="299331"/>
                  </a:lnTo>
                  <a:lnTo>
                    <a:pt x="0" y="325838"/>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42">
              <a:extLst>
                <a:ext uri="{FF2B5EF4-FFF2-40B4-BE49-F238E27FC236}">
                  <a16:creationId xmlns:a16="http://schemas.microsoft.com/office/drawing/2014/main" id="{8D7029B3-5638-E244-A3DF-5EE966E646CC}"/>
                </a:ext>
              </a:extLst>
            </p:cNvPr>
            <p:cNvSpPr/>
            <p:nvPr/>
          </p:nvSpPr>
          <p:spPr>
            <a:xfrm>
              <a:off x="1877214" y="6507011"/>
              <a:ext cx="160020" cy="474345"/>
            </a:xfrm>
            <a:custGeom>
              <a:avLst/>
              <a:gdLst/>
              <a:ahLst/>
              <a:cxnLst/>
              <a:rect l="l" t="t" r="r" b="b"/>
              <a:pathLst>
                <a:path w="160019" h="474345">
                  <a:moveTo>
                    <a:pt x="80200" y="0"/>
                  </a:moveTo>
                  <a:lnTo>
                    <a:pt x="0" y="34417"/>
                  </a:lnTo>
                  <a:lnTo>
                    <a:pt x="48285" y="133578"/>
                  </a:lnTo>
                  <a:lnTo>
                    <a:pt x="12678" y="339284"/>
                  </a:lnTo>
                  <a:lnTo>
                    <a:pt x="38335" y="398646"/>
                  </a:lnTo>
                  <a:lnTo>
                    <a:pt x="58300" y="438378"/>
                  </a:lnTo>
                  <a:lnTo>
                    <a:pt x="87894" y="473759"/>
                  </a:lnTo>
                  <a:lnTo>
                    <a:pt x="137945" y="387294"/>
                  </a:lnTo>
                  <a:lnTo>
                    <a:pt x="159816" y="326074"/>
                  </a:lnTo>
                  <a:lnTo>
                    <a:pt x="109651" y="131597"/>
                  </a:lnTo>
                  <a:lnTo>
                    <a:pt x="152717" y="34417"/>
                  </a:lnTo>
                  <a:lnTo>
                    <a:pt x="80200"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4" name="object 43">
              <a:extLst>
                <a:ext uri="{FF2B5EF4-FFF2-40B4-BE49-F238E27FC236}">
                  <a16:creationId xmlns:a16="http://schemas.microsoft.com/office/drawing/2014/main" id="{519DF25D-0461-4243-9F76-2BD174986F61}"/>
                </a:ext>
              </a:extLst>
            </p:cNvPr>
            <p:cNvSpPr/>
            <p:nvPr/>
          </p:nvSpPr>
          <p:spPr>
            <a:xfrm>
              <a:off x="1877214" y="6541428"/>
              <a:ext cx="48895" cy="305435"/>
            </a:xfrm>
            <a:custGeom>
              <a:avLst/>
              <a:gdLst/>
              <a:ahLst/>
              <a:cxnLst/>
              <a:rect l="l" t="t" r="r" b="b"/>
              <a:pathLst>
                <a:path w="48894" h="305434">
                  <a:moveTo>
                    <a:pt x="0" y="0"/>
                  </a:moveTo>
                  <a:lnTo>
                    <a:pt x="48285" y="99161"/>
                  </a:lnTo>
                  <a:lnTo>
                    <a:pt x="12678" y="304867"/>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5" name="object 44">
              <a:extLst>
                <a:ext uri="{FF2B5EF4-FFF2-40B4-BE49-F238E27FC236}">
                  <a16:creationId xmlns:a16="http://schemas.microsoft.com/office/drawing/2014/main" id="{252C82FA-5ECB-7D4F-A07B-999CE5B7230C}"/>
                </a:ext>
              </a:extLst>
            </p:cNvPr>
            <p:cNvSpPr/>
            <p:nvPr/>
          </p:nvSpPr>
          <p:spPr>
            <a:xfrm>
              <a:off x="1877214" y="6507011"/>
              <a:ext cx="160020" cy="326390"/>
            </a:xfrm>
            <a:custGeom>
              <a:avLst/>
              <a:gdLst/>
              <a:ahLst/>
              <a:cxnLst/>
              <a:rect l="l" t="t" r="r" b="b"/>
              <a:pathLst>
                <a:path w="160019" h="326390">
                  <a:moveTo>
                    <a:pt x="159816" y="326074"/>
                  </a:moveTo>
                  <a:lnTo>
                    <a:pt x="109651" y="131597"/>
                  </a:lnTo>
                  <a:lnTo>
                    <a:pt x="152717" y="34417"/>
                  </a:lnTo>
                  <a:lnTo>
                    <a:pt x="80200" y="0"/>
                  </a:lnTo>
                  <a:lnTo>
                    <a:pt x="0" y="34417"/>
                  </a:lnTo>
                </a:path>
              </a:pathLst>
            </a:custGeom>
            <a:ln w="26200">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45">
              <a:extLst>
                <a:ext uri="{FF2B5EF4-FFF2-40B4-BE49-F238E27FC236}">
                  <a16:creationId xmlns:a16="http://schemas.microsoft.com/office/drawing/2014/main" id="{359F54B5-A6FF-D64E-8C4F-3AF7FA241866}"/>
                </a:ext>
              </a:extLst>
            </p:cNvPr>
            <p:cNvSpPr/>
            <p:nvPr/>
          </p:nvSpPr>
          <p:spPr>
            <a:xfrm>
              <a:off x="1765452" y="6473121"/>
              <a:ext cx="383004" cy="108430"/>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7" name="object 46">
              <a:extLst>
                <a:ext uri="{FF2B5EF4-FFF2-40B4-BE49-F238E27FC236}">
                  <a16:creationId xmlns:a16="http://schemas.microsoft.com/office/drawing/2014/main" id="{43C0D69A-C100-9E44-B0FB-80809C782B56}"/>
                </a:ext>
              </a:extLst>
            </p:cNvPr>
            <p:cNvSpPr/>
            <p:nvPr/>
          </p:nvSpPr>
          <p:spPr>
            <a:xfrm>
              <a:off x="1657636" y="6494673"/>
              <a:ext cx="288925" cy="514984"/>
            </a:xfrm>
            <a:custGeom>
              <a:avLst/>
              <a:gdLst/>
              <a:ahLst/>
              <a:cxnLst/>
              <a:rect l="l" t="t" r="r" b="b"/>
              <a:pathLst>
                <a:path w="288925" h="514984">
                  <a:moveTo>
                    <a:pt x="0" y="0"/>
                  </a:moveTo>
                  <a:lnTo>
                    <a:pt x="0" y="137871"/>
                  </a:lnTo>
                  <a:lnTo>
                    <a:pt x="120370" y="141909"/>
                  </a:lnTo>
                  <a:lnTo>
                    <a:pt x="0" y="245173"/>
                  </a:lnTo>
                  <a:lnTo>
                    <a:pt x="100689" y="370095"/>
                  </a:lnTo>
                  <a:lnTo>
                    <a:pt x="164296" y="439785"/>
                  </a:lnTo>
                  <a:lnTo>
                    <a:pt x="217859" y="479484"/>
                  </a:lnTo>
                  <a:lnTo>
                    <a:pt x="288417" y="514438"/>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8" name="object 47">
              <a:extLst>
                <a:ext uri="{FF2B5EF4-FFF2-40B4-BE49-F238E27FC236}">
                  <a16:creationId xmlns:a16="http://schemas.microsoft.com/office/drawing/2014/main" id="{9EAF09F4-D5AE-8643-A5AF-87AF3951A808}"/>
                </a:ext>
              </a:extLst>
            </p:cNvPr>
            <p:cNvSpPr/>
            <p:nvPr/>
          </p:nvSpPr>
          <p:spPr>
            <a:xfrm>
              <a:off x="1986871" y="6485421"/>
              <a:ext cx="277495" cy="515620"/>
            </a:xfrm>
            <a:custGeom>
              <a:avLst/>
              <a:gdLst/>
              <a:ahLst/>
              <a:cxnLst/>
              <a:rect l="l" t="t" r="r" b="b"/>
              <a:pathLst>
                <a:path w="277494" h="515620">
                  <a:moveTo>
                    <a:pt x="277037" y="0"/>
                  </a:moveTo>
                  <a:lnTo>
                    <a:pt x="267106" y="147116"/>
                  </a:lnTo>
                  <a:lnTo>
                    <a:pt x="144360" y="151168"/>
                  </a:lnTo>
                  <a:lnTo>
                    <a:pt x="267106" y="254419"/>
                  </a:lnTo>
                  <a:lnTo>
                    <a:pt x="178736" y="374657"/>
                  </a:lnTo>
                  <a:lnTo>
                    <a:pt x="121456" y="441940"/>
                  </a:lnTo>
                  <a:lnTo>
                    <a:pt x="70224" y="480754"/>
                  </a:lnTo>
                  <a:lnTo>
                    <a:pt x="0" y="515581"/>
                  </a:lnTo>
                </a:path>
              </a:pathLst>
            </a:custGeom>
            <a:ln w="26200">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48">
              <a:extLst>
                <a:ext uri="{FF2B5EF4-FFF2-40B4-BE49-F238E27FC236}">
                  <a16:creationId xmlns:a16="http://schemas.microsoft.com/office/drawing/2014/main" id="{4275827A-6895-F24D-805A-7FBF2F61C481}"/>
                </a:ext>
              </a:extLst>
            </p:cNvPr>
            <p:cNvSpPr/>
            <p:nvPr/>
          </p:nvSpPr>
          <p:spPr>
            <a:xfrm>
              <a:off x="1440840" y="5205708"/>
              <a:ext cx="1032510" cy="1254760"/>
            </a:xfrm>
            <a:custGeom>
              <a:avLst/>
              <a:gdLst/>
              <a:ahLst/>
              <a:cxnLst/>
              <a:rect l="l" t="t" r="r" b="b"/>
              <a:pathLst>
                <a:path w="1032510" h="1254760">
                  <a:moveTo>
                    <a:pt x="516153" y="0"/>
                  </a:moveTo>
                  <a:lnTo>
                    <a:pt x="473824" y="2079"/>
                  </a:lnTo>
                  <a:lnTo>
                    <a:pt x="432436" y="8210"/>
                  </a:lnTo>
                  <a:lnTo>
                    <a:pt x="392123" y="18231"/>
                  </a:lnTo>
                  <a:lnTo>
                    <a:pt x="353018" y="31981"/>
                  </a:lnTo>
                  <a:lnTo>
                    <a:pt x="315253" y="49297"/>
                  </a:lnTo>
                  <a:lnTo>
                    <a:pt x="278962" y="70020"/>
                  </a:lnTo>
                  <a:lnTo>
                    <a:pt x="244276" y="93986"/>
                  </a:lnTo>
                  <a:lnTo>
                    <a:pt x="211330" y="121036"/>
                  </a:lnTo>
                  <a:lnTo>
                    <a:pt x="180256" y="151006"/>
                  </a:lnTo>
                  <a:lnTo>
                    <a:pt x="151187" y="183737"/>
                  </a:lnTo>
                  <a:lnTo>
                    <a:pt x="124255" y="219066"/>
                  </a:lnTo>
                  <a:lnTo>
                    <a:pt x="99594" y="256832"/>
                  </a:lnTo>
                  <a:lnTo>
                    <a:pt x="77337" y="296873"/>
                  </a:lnTo>
                  <a:lnTo>
                    <a:pt x="57616" y="339029"/>
                  </a:lnTo>
                  <a:lnTo>
                    <a:pt x="40565" y="383137"/>
                  </a:lnTo>
                  <a:lnTo>
                    <a:pt x="26316" y="429036"/>
                  </a:lnTo>
                  <a:lnTo>
                    <a:pt x="15002" y="476565"/>
                  </a:lnTo>
                  <a:lnTo>
                    <a:pt x="6756" y="525562"/>
                  </a:lnTo>
                  <a:lnTo>
                    <a:pt x="1711" y="575866"/>
                  </a:lnTo>
                  <a:lnTo>
                    <a:pt x="0" y="627316"/>
                  </a:lnTo>
                  <a:lnTo>
                    <a:pt x="1711" y="693424"/>
                  </a:lnTo>
                  <a:lnTo>
                    <a:pt x="6756" y="755382"/>
                  </a:lnTo>
                  <a:lnTo>
                    <a:pt x="15002" y="813273"/>
                  </a:lnTo>
                  <a:lnTo>
                    <a:pt x="26316" y="867178"/>
                  </a:lnTo>
                  <a:lnTo>
                    <a:pt x="40565" y="917180"/>
                  </a:lnTo>
                  <a:lnTo>
                    <a:pt x="57616" y="963361"/>
                  </a:lnTo>
                  <a:lnTo>
                    <a:pt x="77337" y="1005802"/>
                  </a:lnTo>
                  <a:lnTo>
                    <a:pt x="99594" y="1044586"/>
                  </a:lnTo>
                  <a:lnTo>
                    <a:pt x="124255" y="1079796"/>
                  </a:lnTo>
                  <a:lnTo>
                    <a:pt x="151187" y="1111513"/>
                  </a:lnTo>
                  <a:lnTo>
                    <a:pt x="180256" y="1139819"/>
                  </a:lnTo>
                  <a:lnTo>
                    <a:pt x="211330" y="1164798"/>
                  </a:lnTo>
                  <a:lnTo>
                    <a:pt x="244276" y="1186529"/>
                  </a:lnTo>
                  <a:lnTo>
                    <a:pt x="278962" y="1205097"/>
                  </a:lnTo>
                  <a:lnTo>
                    <a:pt x="315253" y="1220583"/>
                  </a:lnTo>
                  <a:lnTo>
                    <a:pt x="353018" y="1233069"/>
                  </a:lnTo>
                  <a:lnTo>
                    <a:pt x="392123" y="1242637"/>
                  </a:lnTo>
                  <a:lnTo>
                    <a:pt x="432436" y="1249370"/>
                  </a:lnTo>
                  <a:lnTo>
                    <a:pt x="473824" y="1253350"/>
                  </a:lnTo>
                  <a:lnTo>
                    <a:pt x="516153" y="1254658"/>
                  </a:lnTo>
                  <a:lnTo>
                    <a:pt x="556487" y="1253752"/>
                  </a:lnTo>
                  <a:lnTo>
                    <a:pt x="595971" y="1250929"/>
                  </a:lnTo>
                  <a:lnTo>
                    <a:pt x="634492" y="1246036"/>
                  </a:lnTo>
                  <a:lnTo>
                    <a:pt x="671935" y="1238918"/>
                  </a:lnTo>
                  <a:lnTo>
                    <a:pt x="743126" y="1217384"/>
                  </a:lnTo>
                  <a:lnTo>
                    <a:pt x="808626" y="1185089"/>
                  </a:lnTo>
                  <a:lnTo>
                    <a:pt x="867517" y="1140795"/>
                  </a:lnTo>
                  <a:lnTo>
                    <a:pt x="918882" y="1083261"/>
                  </a:lnTo>
                  <a:lnTo>
                    <a:pt x="941455" y="1049143"/>
                  </a:lnTo>
                  <a:lnTo>
                    <a:pt x="961802" y="1011251"/>
                  </a:lnTo>
                  <a:lnTo>
                    <a:pt x="979809" y="969429"/>
                  </a:lnTo>
                  <a:lnTo>
                    <a:pt x="995360" y="923523"/>
                  </a:lnTo>
                  <a:lnTo>
                    <a:pt x="1008341" y="873379"/>
                  </a:lnTo>
                  <a:lnTo>
                    <a:pt x="1018637" y="818841"/>
                  </a:lnTo>
                  <a:lnTo>
                    <a:pt x="1026133" y="759754"/>
                  </a:lnTo>
                  <a:lnTo>
                    <a:pt x="1030715" y="695964"/>
                  </a:lnTo>
                  <a:lnTo>
                    <a:pt x="1032268" y="627316"/>
                  </a:lnTo>
                  <a:lnTo>
                    <a:pt x="1030557" y="575866"/>
                  </a:lnTo>
                  <a:lnTo>
                    <a:pt x="1025513" y="525562"/>
                  </a:lnTo>
                  <a:lnTo>
                    <a:pt x="1017268" y="476565"/>
                  </a:lnTo>
                  <a:lnTo>
                    <a:pt x="1005956" y="429036"/>
                  </a:lnTo>
                  <a:lnTo>
                    <a:pt x="991709" y="383137"/>
                  </a:lnTo>
                  <a:lnTo>
                    <a:pt x="974660" y="339029"/>
                  </a:lnTo>
                  <a:lnTo>
                    <a:pt x="954941" y="296873"/>
                  </a:lnTo>
                  <a:lnTo>
                    <a:pt x="932687" y="256832"/>
                  </a:lnTo>
                  <a:lnTo>
                    <a:pt x="908029" y="219066"/>
                  </a:lnTo>
                  <a:lnTo>
                    <a:pt x="881100" y="183737"/>
                  </a:lnTo>
                  <a:lnTo>
                    <a:pt x="852034" y="151006"/>
                  </a:lnTo>
                  <a:lnTo>
                    <a:pt x="820962" y="121036"/>
                  </a:lnTo>
                  <a:lnTo>
                    <a:pt x="788019" y="93986"/>
                  </a:lnTo>
                  <a:lnTo>
                    <a:pt x="753336" y="70020"/>
                  </a:lnTo>
                  <a:lnTo>
                    <a:pt x="717047" y="49297"/>
                  </a:lnTo>
                  <a:lnTo>
                    <a:pt x="679284" y="31981"/>
                  </a:lnTo>
                  <a:lnTo>
                    <a:pt x="640180" y="18231"/>
                  </a:lnTo>
                  <a:lnTo>
                    <a:pt x="599869" y="8210"/>
                  </a:lnTo>
                  <a:lnTo>
                    <a:pt x="558482" y="2079"/>
                  </a:lnTo>
                  <a:lnTo>
                    <a:pt x="51615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49">
              <a:extLst>
                <a:ext uri="{FF2B5EF4-FFF2-40B4-BE49-F238E27FC236}">
                  <a16:creationId xmlns:a16="http://schemas.microsoft.com/office/drawing/2014/main" id="{D68632A3-35F4-8547-B67D-39C109099C96}"/>
                </a:ext>
              </a:extLst>
            </p:cNvPr>
            <p:cNvSpPr/>
            <p:nvPr/>
          </p:nvSpPr>
          <p:spPr>
            <a:xfrm>
              <a:off x="2351331" y="5856718"/>
              <a:ext cx="267335" cy="299720"/>
            </a:xfrm>
            <a:custGeom>
              <a:avLst/>
              <a:gdLst/>
              <a:ahLst/>
              <a:cxnLst/>
              <a:rect l="l" t="t" r="r" b="b"/>
              <a:pathLst>
                <a:path w="267335" h="299720">
                  <a:moveTo>
                    <a:pt x="159841" y="0"/>
                  </a:moveTo>
                  <a:lnTo>
                    <a:pt x="117809" y="7228"/>
                  </a:lnTo>
                  <a:lnTo>
                    <a:pt x="71666" y="28668"/>
                  </a:lnTo>
                  <a:lnTo>
                    <a:pt x="0" y="295558"/>
                  </a:lnTo>
                  <a:lnTo>
                    <a:pt x="54751" y="299640"/>
                  </a:lnTo>
                  <a:lnTo>
                    <a:pt x="104976" y="294621"/>
                  </a:lnTo>
                  <a:lnTo>
                    <a:pt x="149882" y="281482"/>
                  </a:lnTo>
                  <a:lnTo>
                    <a:pt x="188675" y="261201"/>
                  </a:lnTo>
                  <a:lnTo>
                    <a:pt x="220562" y="234760"/>
                  </a:lnTo>
                  <a:lnTo>
                    <a:pt x="244750" y="203136"/>
                  </a:lnTo>
                  <a:lnTo>
                    <a:pt x="260444" y="167310"/>
                  </a:lnTo>
                  <a:lnTo>
                    <a:pt x="266852" y="128261"/>
                  </a:lnTo>
                  <a:lnTo>
                    <a:pt x="263153" y="85334"/>
                  </a:lnTo>
                  <a:lnTo>
                    <a:pt x="249418" y="49650"/>
                  </a:lnTo>
                  <a:lnTo>
                    <a:pt x="226831" y="22604"/>
                  </a:lnTo>
                  <a:lnTo>
                    <a:pt x="196577" y="5590"/>
                  </a:lnTo>
                  <a:lnTo>
                    <a:pt x="159841"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50">
              <a:extLst>
                <a:ext uri="{FF2B5EF4-FFF2-40B4-BE49-F238E27FC236}">
                  <a16:creationId xmlns:a16="http://schemas.microsoft.com/office/drawing/2014/main" id="{3A4A9092-8795-E746-AC01-CC43BC8FA0A0}"/>
                </a:ext>
              </a:extLst>
            </p:cNvPr>
            <p:cNvSpPr/>
            <p:nvPr/>
          </p:nvSpPr>
          <p:spPr>
            <a:xfrm>
              <a:off x="1295229" y="5876727"/>
              <a:ext cx="267335" cy="299720"/>
            </a:xfrm>
            <a:custGeom>
              <a:avLst/>
              <a:gdLst/>
              <a:ahLst/>
              <a:cxnLst/>
              <a:rect l="l" t="t" r="r" b="b"/>
              <a:pathLst>
                <a:path w="267334" h="299720">
                  <a:moveTo>
                    <a:pt x="107018" y="0"/>
                  </a:moveTo>
                  <a:lnTo>
                    <a:pt x="40040" y="22604"/>
                  </a:lnTo>
                  <a:lnTo>
                    <a:pt x="3711" y="85334"/>
                  </a:lnTo>
                  <a:lnTo>
                    <a:pt x="0" y="128261"/>
                  </a:lnTo>
                  <a:lnTo>
                    <a:pt x="6416" y="167310"/>
                  </a:lnTo>
                  <a:lnTo>
                    <a:pt x="22118" y="203136"/>
                  </a:lnTo>
                  <a:lnTo>
                    <a:pt x="46312" y="234760"/>
                  </a:lnTo>
                  <a:lnTo>
                    <a:pt x="78203" y="261201"/>
                  </a:lnTo>
                  <a:lnTo>
                    <a:pt x="116999" y="281482"/>
                  </a:lnTo>
                  <a:lnTo>
                    <a:pt x="161905" y="294621"/>
                  </a:lnTo>
                  <a:lnTo>
                    <a:pt x="212129" y="299640"/>
                  </a:lnTo>
                  <a:lnTo>
                    <a:pt x="266877" y="295558"/>
                  </a:lnTo>
                  <a:lnTo>
                    <a:pt x="195173" y="28668"/>
                  </a:lnTo>
                  <a:lnTo>
                    <a:pt x="149040" y="7228"/>
                  </a:lnTo>
                  <a:lnTo>
                    <a:pt x="107018"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51">
              <a:extLst>
                <a:ext uri="{FF2B5EF4-FFF2-40B4-BE49-F238E27FC236}">
                  <a16:creationId xmlns:a16="http://schemas.microsoft.com/office/drawing/2014/main" id="{D77B583F-5F9A-B446-BC12-6A75E8C23AB7}"/>
                </a:ext>
              </a:extLst>
            </p:cNvPr>
            <p:cNvSpPr/>
            <p:nvPr/>
          </p:nvSpPr>
          <p:spPr>
            <a:xfrm>
              <a:off x="2203947" y="6005302"/>
              <a:ext cx="191071" cy="121208"/>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52">
              <a:extLst>
                <a:ext uri="{FF2B5EF4-FFF2-40B4-BE49-F238E27FC236}">
                  <a16:creationId xmlns:a16="http://schemas.microsoft.com/office/drawing/2014/main" id="{196E5258-FCDE-9F47-B1B0-42B0D21B3B70}"/>
                </a:ext>
              </a:extLst>
            </p:cNvPr>
            <p:cNvSpPr/>
            <p:nvPr/>
          </p:nvSpPr>
          <p:spPr>
            <a:xfrm>
              <a:off x="1530709" y="6026561"/>
              <a:ext cx="191071" cy="121208"/>
            </a:xfrm>
            <a:prstGeom prst="rect">
              <a:avLst/>
            </a:prstGeom>
            <a:blipFill>
              <a:blip r:embed="rId9"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53">
              <a:extLst>
                <a:ext uri="{FF2B5EF4-FFF2-40B4-BE49-F238E27FC236}">
                  <a16:creationId xmlns:a16="http://schemas.microsoft.com/office/drawing/2014/main" id="{F28262F8-E4DF-D84A-BBB1-916207BCF87B}"/>
                </a:ext>
              </a:extLst>
            </p:cNvPr>
            <p:cNvSpPr/>
            <p:nvPr/>
          </p:nvSpPr>
          <p:spPr>
            <a:xfrm>
              <a:off x="1337918" y="4962768"/>
              <a:ext cx="1183640" cy="939800"/>
            </a:xfrm>
            <a:custGeom>
              <a:avLst/>
              <a:gdLst/>
              <a:ahLst/>
              <a:cxnLst/>
              <a:rect l="l" t="t" r="r" b="b"/>
              <a:pathLst>
                <a:path w="1183639" h="939800">
                  <a:moveTo>
                    <a:pt x="392253" y="52806"/>
                  </a:move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lnTo>
                    <a:pt x="162371" y="758659"/>
                  </a:lnTo>
                  <a:lnTo>
                    <a:pt x="352502" y="512940"/>
                  </a:lnTo>
                  <a:lnTo>
                    <a:pt x="730940" y="512940"/>
                  </a:lnTo>
                  <a:lnTo>
                    <a:pt x="726238" y="500913"/>
                  </a:lnTo>
                  <a:lnTo>
                    <a:pt x="1161660" y="500913"/>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7"/>
                  </a:lnTo>
                  <a:lnTo>
                    <a:pt x="796224" y="177697"/>
                  </a:lnTo>
                  <a:lnTo>
                    <a:pt x="800947" y="166192"/>
                  </a:lnTo>
                  <a:lnTo>
                    <a:pt x="418466" y="166192"/>
                  </a:lnTo>
                  <a:lnTo>
                    <a:pt x="392253" y="52806"/>
                  </a:lnTo>
                  <a:close/>
                </a:path>
                <a:path w="1183639" h="939800">
                  <a:moveTo>
                    <a:pt x="1161660" y="500913"/>
                  </a:moveTo>
                  <a:lnTo>
                    <a:pt x="726238" y="500913"/>
                  </a:lnTo>
                  <a:lnTo>
                    <a:pt x="897326" y="587698"/>
                  </a:lnTo>
                  <a:lnTo>
                    <a:pt x="991612" y="643978"/>
                  </a:lnTo>
                  <a:lnTo>
                    <a:pt x="1042629" y="694373"/>
                  </a:lnTo>
                  <a:lnTo>
                    <a:pt x="1083908" y="763498"/>
                  </a:lnTo>
                  <a:lnTo>
                    <a:pt x="1092011" y="926706"/>
                  </a:lnTo>
                  <a:lnTo>
                    <a:pt x="1100719" y="907101"/>
                  </a:lnTo>
                  <a:lnTo>
                    <a:pt x="1109341" y="896456"/>
                  </a:lnTo>
                  <a:lnTo>
                    <a:pt x="1123023" y="891071"/>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1660" y="500913"/>
                  </a:lnTo>
                  <a:close/>
                </a:path>
                <a:path w="1183639" h="939800">
                  <a:moveTo>
                    <a:pt x="730940" y="512940"/>
                  </a:moveTo>
                  <a:lnTo>
                    <a:pt x="352502" y="512940"/>
                  </a:lnTo>
                  <a:lnTo>
                    <a:pt x="781648" y="642645"/>
                  </a:lnTo>
                  <a:lnTo>
                    <a:pt x="730940" y="512940"/>
                  </a:lnTo>
                  <a:close/>
                </a:path>
                <a:path w="1183639" h="939800">
                  <a:moveTo>
                    <a:pt x="648946" y="0"/>
                  </a:moveTo>
                  <a:lnTo>
                    <a:pt x="418466" y="166192"/>
                  </a:lnTo>
                  <a:lnTo>
                    <a:pt x="800947" y="166192"/>
                  </a:lnTo>
                  <a:lnTo>
                    <a:pt x="809997" y="144145"/>
                  </a:lnTo>
                  <a:lnTo>
                    <a:pt x="627191" y="144145"/>
                  </a:lnTo>
                  <a:lnTo>
                    <a:pt x="648946" y="0"/>
                  </a:lnTo>
                  <a:close/>
                </a:path>
                <a:path w="1183639" h="939800">
                  <a:moveTo>
                    <a:pt x="827546" y="101396"/>
                  </a:moveTo>
                  <a:lnTo>
                    <a:pt x="627191" y="144145"/>
                  </a:lnTo>
                  <a:lnTo>
                    <a:pt x="809997" y="144145"/>
                  </a:lnTo>
                  <a:lnTo>
                    <a:pt x="827546" y="101396"/>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54">
              <a:extLst>
                <a:ext uri="{FF2B5EF4-FFF2-40B4-BE49-F238E27FC236}">
                  <a16:creationId xmlns:a16="http://schemas.microsoft.com/office/drawing/2014/main" id="{3C19390D-7CB3-B94B-A6BD-94E5E7023CC9}"/>
                </a:ext>
              </a:extLst>
            </p:cNvPr>
            <p:cNvSpPr/>
            <p:nvPr/>
          </p:nvSpPr>
          <p:spPr>
            <a:xfrm>
              <a:off x="1391532" y="5240070"/>
              <a:ext cx="1023619" cy="237490"/>
            </a:xfrm>
            <a:custGeom>
              <a:avLst/>
              <a:gdLst/>
              <a:ahLst/>
              <a:cxnLst/>
              <a:rect l="l" t="t" r="r" b="b"/>
              <a:pathLst>
                <a:path w="1023619" h="237489">
                  <a:moveTo>
                    <a:pt x="115417" y="53540"/>
                  </a:moveTo>
                  <a:lnTo>
                    <a:pt x="3309" y="155354"/>
                  </a:lnTo>
                  <a:lnTo>
                    <a:pt x="0" y="161420"/>
                  </a:lnTo>
                  <a:lnTo>
                    <a:pt x="350936" y="224575"/>
                  </a:lnTo>
                  <a:lnTo>
                    <a:pt x="620296" y="237033"/>
                  </a:lnTo>
                  <a:lnTo>
                    <a:pt x="855533" y="174916"/>
                  </a:lnTo>
                  <a:lnTo>
                    <a:pt x="1000110" y="107467"/>
                  </a:lnTo>
                  <a:lnTo>
                    <a:pt x="566527" y="107467"/>
                  </a:lnTo>
                  <a:lnTo>
                    <a:pt x="352744" y="97337"/>
                  </a:lnTo>
                  <a:lnTo>
                    <a:pt x="115417" y="53540"/>
                  </a:lnTo>
                  <a:close/>
                </a:path>
                <a:path w="1023619" h="237489">
                  <a:moveTo>
                    <a:pt x="914113" y="0"/>
                  </a:moveTo>
                  <a:lnTo>
                    <a:pt x="767300" y="59483"/>
                  </a:lnTo>
                  <a:lnTo>
                    <a:pt x="566527" y="107467"/>
                  </a:lnTo>
                  <a:lnTo>
                    <a:pt x="1000110" y="107467"/>
                  </a:lnTo>
                  <a:lnTo>
                    <a:pt x="1023252" y="96671"/>
                  </a:lnTo>
                  <a:lnTo>
                    <a:pt x="1008552" y="80209"/>
                  </a:lnTo>
                  <a:lnTo>
                    <a:pt x="968989" y="42651"/>
                  </a:lnTo>
                  <a:lnTo>
                    <a:pt x="928396" y="9825"/>
                  </a:lnTo>
                  <a:lnTo>
                    <a:pt x="914113"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55">
              <a:extLst>
                <a:ext uri="{FF2B5EF4-FFF2-40B4-BE49-F238E27FC236}">
                  <a16:creationId xmlns:a16="http://schemas.microsoft.com/office/drawing/2014/main" id="{0BAD48F7-B0D8-1548-AAFC-3BF5C2C9C0B2}"/>
                </a:ext>
              </a:extLst>
            </p:cNvPr>
            <p:cNvSpPr/>
            <p:nvPr/>
          </p:nvSpPr>
          <p:spPr>
            <a:xfrm>
              <a:off x="2048259" y="5205708"/>
              <a:ext cx="259079" cy="248920"/>
            </a:xfrm>
            <a:custGeom>
              <a:avLst/>
              <a:gdLst/>
              <a:ahLst/>
              <a:cxnLst/>
              <a:rect l="l" t="t" r="r" b="b"/>
              <a:pathLst>
                <a:path w="259080" h="248920">
                  <a:moveTo>
                    <a:pt x="0" y="0"/>
                  </a:moveTo>
                  <a:lnTo>
                    <a:pt x="108587" y="50559"/>
                  </a:lnTo>
                  <a:lnTo>
                    <a:pt x="171756" y="93341"/>
                  </a:lnTo>
                  <a:lnTo>
                    <a:pt x="213782" y="151683"/>
                  </a:lnTo>
                  <a:lnTo>
                    <a:pt x="258940" y="24892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56">
              <a:extLst>
                <a:ext uri="{FF2B5EF4-FFF2-40B4-BE49-F238E27FC236}">
                  <a16:creationId xmlns:a16="http://schemas.microsoft.com/office/drawing/2014/main" id="{AAB4E1DD-0D25-E940-82C5-C4D600F55E88}"/>
                </a:ext>
              </a:extLst>
            </p:cNvPr>
            <p:cNvSpPr/>
            <p:nvPr/>
          </p:nvSpPr>
          <p:spPr>
            <a:xfrm>
              <a:off x="1928644" y="5248841"/>
              <a:ext cx="202565" cy="215900"/>
            </a:xfrm>
            <a:custGeom>
              <a:avLst/>
              <a:gdLst/>
              <a:ahLst/>
              <a:cxnLst/>
              <a:rect l="l" t="t" r="r" b="b"/>
              <a:pathLst>
                <a:path w="202564" h="215900">
                  <a:moveTo>
                    <a:pt x="0" y="0"/>
                  </a:moveTo>
                  <a:lnTo>
                    <a:pt x="69937" y="25702"/>
                  </a:lnTo>
                  <a:lnTo>
                    <a:pt x="114350" y="56745"/>
                  </a:lnTo>
                  <a:lnTo>
                    <a:pt x="152229" y="113355"/>
                  </a:lnTo>
                  <a:lnTo>
                    <a:pt x="202565" y="215760"/>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57">
              <a:extLst>
                <a:ext uri="{FF2B5EF4-FFF2-40B4-BE49-F238E27FC236}">
                  <a16:creationId xmlns:a16="http://schemas.microsoft.com/office/drawing/2014/main" id="{FB2EE31D-E07A-4746-BB34-FCFD78149BD7}"/>
                </a:ext>
              </a:extLst>
            </p:cNvPr>
            <p:cNvSpPr/>
            <p:nvPr/>
          </p:nvSpPr>
          <p:spPr>
            <a:xfrm>
              <a:off x="1547059" y="5262126"/>
              <a:ext cx="143510" cy="269240"/>
            </a:xfrm>
            <a:custGeom>
              <a:avLst/>
              <a:gdLst/>
              <a:ahLst/>
              <a:cxnLst/>
              <a:rect l="l" t="t" r="r" b="b"/>
              <a:pathLst>
                <a:path w="143510" h="269239">
                  <a:moveTo>
                    <a:pt x="143357" y="0"/>
                  </a:moveTo>
                  <a:lnTo>
                    <a:pt x="75145" y="68651"/>
                  </a:lnTo>
                  <a:lnTo>
                    <a:pt x="37474" y="119540"/>
                  </a:lnTo>
                  <a:lnTo>
                    <a:pt x="16906" y="177870"/>
                  </a:lnTo>
                  <a:lnTo>
                    <a:pt x="0" y="268846"/>
                  </a:lnTo>
                </a:path>
              </a:pathLst>
            </a:custGeom>
            <a:ln w="39827">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58">
              <a:extLst>
                <a:ext uri="{FF2B5EF4-FFF2-40B4-BE49-F238E27FC236}">
                  <a16:creationId xmlns:a16="http://schemas.microsoft.com/office/drawing/2014/main" id="{11E93A67-380A-FC43-A1CB-FAE5980CD817}"/>
                </a:ext>
              </a:extLst>
            </p:cNvPr>
            <p:cNvSpPr/>
            <p:nvPr/>
          </p:nvSpPr>
          <p:spPr>
            <a:xfrm>
              <a:off x="1337918" y="4962768"/>
              <a:ext cx="1183640" cy="939800"/>
            </a:xfrm>
            <a:custGeom>
              <a:avLst/>
              <a:gdLst/>
              <a:ahLst/>
              <a:cxnLst/>
              <a:rect l="l" t="t" r="r" b="b"/>
              <a:pathLst>
                <a:path w="1183639" h="939800">
                  <a:moveTo>
                    <a:pt x="172848" y="939495"/>
                  </a:moveTo>
                  <a:lnTo>
                    <a:pt x="162371" y="758659"/>
                  </a:lnTo>
                  <a:lnTo>
                    <a:pt x="352502" y="512940"/>
                  </a:lnTo>
                  <a:lnTo>
                    <a:pt x="781648" y="642645"/>
                  </a:lnTo>
                  <a:lnTo>
                    <a:pt x="726238" y="500913"/>
                  </a:lnTo>
                  <a:lnTo>
                    <a:pt x="897326" y="587698"/>
                  </a:lnTo>
                  <a:lnTo>
                    <a:pt x="991612" y="643978"/>
                  </a:lnTo>
                  <a:lnTo>
                    <a:pt x="1042629" y="694373"/>
                  </a:lnTo>
                  <a:lnTo>
                    <a:pt x="1083908" y="763498"/>
                  </a:lnTo>
                  <a:lnTo>
                    <a:pt x="1092011" y="926706"/>
                  </a:lnTo>
                  <a:lnTo>
                    <a:pt x="1095140" y="918760"/>
                  </a:lnTo>
                  <a:lnTo>
                    <a:pt x="1101902" y="912001"/>
                  </a:lnTo>
                  <a:lnTo>
                    <a:pt x="1117444" y="902730"/>
                  </a:lnTo>
                  <a:lnTo>
                    <a:pt x="1146913" y="887247"/>
                  </a:lnTo>
                  <a:lnTo>
                    <a:pt x="1149759" y="881225"/>
                  </a:lnTo>
                  <a:lnTo>
                    <a:pt x="1164317" y="824367"/>
                  </a:lnTo>
                  <a:lnTo>
                    <a:pt x="1172730" y="779095"/>
                  </a:lnTo>
                  <a:lnTo>
                    <a:pt x="1179701" y="726303"/>
                  </a:lnTo>
                  <a:lnTo>
                    <a:pt x="1183580" y="668774"/>
                  </a:lnTo>
                  <a:lnTo>
                    <a:pt x="1182719" y="609289"/>
                  </a:lnTo>
                  <a:lnTo>
                    <a:pt x="1175468" y="550632"/>
                  </a:lnTo>
                  <a:lnTo>
                    <a:pt x="1160179" y="495583"/>
                  </a:lnTo>
                  <a:lnTo>
                    <a:pt x="1135203" y="446925"/>
                  </a:lnTo>
                  <a:lnTo>
                    <a:pt x="1099946" y="399830"/>
                  </a:lnTo>
                  <a:lnTo>
                    <a:pt x="1062161" y="357512"/>
                  </a:lnTo>
                  <a:lnTo>
                    <a:pt x="1022598" y="319950"/>
                  </a:lnTo>
                  <a:lnTo>
                    <a:pt x="982006" y="287120"/>
                  </a:lnTo>
                  <a:lnTo>
                    <a:pt x="941133" y="259001"/>
                  </a:lnTo>
                  <a:lnTo>
                    <a:pt x="900730" y="235568"/>
                  </a:lnTo>
                  <a:lnTo>
                    <a:pt x="861545" y="216800"/>
                  </a:lnTo>
                  <a:lnTo>
                    <a:pt x="824328" y="202674"/>
                  </a:lnTo>
                  <a:lnTo>
                    <a:pt x="789827" y="193167"/>
                  </a:lnTo>
                  <a:lnTo>
                    <a:pt x="796224" y="177697"/>
                  </a:lnTo>
                  <a:lnTo>
                    <a:pt x="809134" y="146277"/>
                  </a:lnTo>
                  <a:lnTo>
                    <a:pt x="821820" y="115359"/>
                  </a:lnTo>
                  <a:lnTo>
                    <a:pt x="827546" y="101396"/>
                  </a:lnTo>
                  <a:lnTo>
                    <a:pt x="627191" y="144145"/>
                  </a:lnTo>
                  <a:lnTo>
                    <a:pt x="648946" y="0"/>
                  </a:lnTo>
                  <a:lnTo>
                    <a:pt x="418466" y="166192"/>
                  </a:lnTo>
                  <a:lnTo>
                    <a:pt x="392253" y="52806"/>
                  </a:lnTo>
                  <a:lnTo>
                    <a:pt x="192787" y="309257"/>
                  </a:lnTo>
                  <a:lnTo>
                    <a:pt x="56919" y="432651"/>
                  </a:lnTo>
                  <a:lnTo>
                    <a:pt x="0" y="536979"/>
                  </a:lnTo>
                  <a:lnTo>
                    <a:pt x="11563" y="679119"/>
                  </a:lnTo>
                  <a:lnTo>
                    <a:pt x="81141" y="915949"/>
                  </a:lnTo>
                  <a:lnTo>
                    <a:pt x="110242" y="917003"/>
                  </a:lnTo>
                  <a:lnTo>
                    <a:pt x="140125" y="925388"/>
                  </a:lnTo>
                  <a:lnTo>
                    <a:pt x="163443" y="934941"/>
                  </a:lnTo>
                  <a:lnTo>
                    <a:pt x="172848" y="939495"/>
                  </a:lnTo>
                  <a:close/>
                </a:path>
              </a:pathLst>
            </a:custGeom>
            <a:ln w="29870">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59">
              <a:extLst>
                <a:ext uri="{FF2B5EF4-FFF2-40B4-BE49-F238E27FC236}">
                  <a16:creationId xmlns:a16="http://schemas.microsoft.com/office/drawing/2014/main" id="{667DD2A4-3B6D-394E-AC53-C08E7A2128C1}"/>
                </a:ext>
              </a:extLst>
            </p:cNvPr>
            <p:cNvSpPr/>
            <p:nvPr/>
          </p:nvSpPr>
          <p:spPr>
            <a:xfrm>
              <a:off x="2125352" y="5801729"/>
              <a:ext cx="137871" cy="167576"/>
            </a:xfrm>
            <a:prstGeom prst="rect">
              <a:avLst/>
            </a:prstGeom>
            <a:blipFill>
              <a:blip r:embed="rId10"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60">
              <a:extLst>
                <a:ext uri="{FF2B5EF4-FFF2-40B4-BE49-F238E27FC236}">
                  <a16:creationId xmlns:a16="http://schemas.microsoft.com/office/drawing/2014/main" id="{C6F701B3-04DC-D440-9A10-8F0B15545D9A}"/>
                </a:ext>
              </a:extLst>
            </p:cNvPr>
            <p:cNvSpPr/>
            <p:nvPr/>
          </p:nvSpPr>
          <p:spPr>
            <a:xfrm>
              <a:off x="1667035" y="5811852"/>
              <a:ext cx="137833" cy="167576"/>
            </a:xfrm>
            <a:prstGeom prst="rect">
              <a:avLst/>
            </a:prstGeom>
            <a:blipFill>
              <a:blip r:embed="rId11"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61">
              <a:extLst>
                <a:ext uri="{FF2B5EF4-FFF2-40B4-BE49-F238E27FC236}">
                  <a16:creationId xmlns:a16="http://schemas.microsoft.com/office/drawing/2014/main" id="{DBCE08A9-BDF1-0048-80BC-B92C41ED9F88}"/>
                </a:ext>
              </a:extLst>
            </p:cNvPr>
            <p:cNvSpPr/>
            <p:nvPr/>
          </p:nvSpPr>
          <p:spPr>
            <a:xfrm>
              <a:off x="1970900" y="5954704"/>
              <a:ext cx="22225" cy="168275"/>
            </a:xfrm>
            <a:custGeom>
              <a:avLst/>
              <a:gdLst/>
              <a:ahLst/>
              <a:cxnLst/>
              <a:rect l="l" t="t" r="r" b="b"/>
              <a:pathLst>
                <a:path w="22225" h="168275">
                  <a:moveTo>
                    <a:pt x="2197" y="0"/>
                  </a:moveTo>
                  <a:lnTo>
                    <a:pt x="21742" y="145516"/>
                  </a:lnTo>
                  <a:lnTo>
                    <a:pt x="0" y="167716"/>
                  </a:lnTo>
                </a:path>
              </a:pathLst>
            </a:custGeom>
            <a:ln w="29870">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62">
              <a:extLst>
                <a:ext uri="{FF2B5EF4-FFF2-40B4-BE49-F238E27FC236}">
                  <a16:creationId xmlns:a16="http://schemas.microsoft.com/office/drawing/2014/main" id="{FBD3FF26-DC36-D041-B436-B5FF570F0E9A}"/>
                </a:ext>
              </a:extLst>
            </p:cNvPr>
            <p:cNvSpPr/>
            <p:nvPr/>
          </p:nvSpPr>
          <p:spPr>
            <a:xfrm>
              <a:off x="1831653" y="6250016"/>
              <a:ext cx="263525" cy="67945"/>
            </a:xfrm>
            <a:custGeom>
              <a:avLst/>
              <a:gdLst/>
              <a:ahLst/>
              <a:cxnLst/>
              <a:rect l="l" t="t" r="r" b="b"/>
              <a:pathLst>
                <a:path w="263525" h="67945">
                  <a:moveTo>
                    <a:pt x="0" y="0"/>
                  </a:moveTo>
                  <a:lnTo>
                    <a:pt x="15457" y="39104"/>
                  </a:lnTo>
                  <a:lnTo>
                    <a:pt x="34269" y="59185"/>
                  </a:lnTo>
                  <a:lnTo>
                    <a:pt x="68728" y="66583"/>
                  </a:lnTo>
                  <a:lnTo>
                    <a:pt x="131127" y="67640"/>
                  </a:lnTo>
                  <a:lnTo>
                    <a:pt x="198776" y="57071"/>
                  </a:lnTo>
                  <a:lnTo>
                    <a:pt x="238909" y="33820"/>
                  </a:lnTo>
                  <a:lnTo>
                    <a:pt x="258139" y="10568"/>
                  </a:lnTo>
                  <a:lnTo>
                    <a:pt x="263080" y="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63">
              <a:extLst>
                <a:ext uri="{FF2B5EF4-FFF2-40B4-BE49-F238E27FC236}">
                  <a16:creationId xmlns:a16="http://schemas.microsoft.com/office/drawing/2014/main" id="{A0158950-6C7B-D74D-BD22-C275BA95F56F}"/>
                </a:ext>
              </a:extLst>
            </p:cNvPr>
            <p:cNvSpPr/>
            <p:nvPr/>
          </p:nvSpPr>
          <p:spPr>
            <a:xfrm>
              <a:off x="1715842" y="5665292"/>
              <a:ext cx="92710" cy="20320"/>
            </a:xfrm>
            <a:custGeom>
              <a:avLst/>
              <a:gdLst/>
              <a:ahLst/>
              <a:cxnLst/>
              <a:rect l="l" t="t" r="r" b="b"/>
              <a:pathLst>
                <a:path w="92710" h="20320">
                  <a:moveTo>
                    <a:pt x="0" y="19740"/>
                  </a:moveTo>
                  <a:lnTo>
                    <a:pt x="14851" y="8351"/>
                  </a:lnTo>
                  <a:lnTo>
                    <a:pt x="38885" y="0"/>
                  </a:lnTo>
                  <a:lnTo>
                    <a:pt x="66642" y="1518"/>
                  </a:lnTo>
                  <a:lnTo>
                    <a:pt x="92659"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64">
              <a:extLst>
                <a:ext uri="{FF2B5EF4-FFF2-40B4-BE49-F238E27FC236}">
                  <a16:creationId xmlns:a16="http://schemas.microsoft.com/office/drawing/2014/main" id="{A28A0029-8688-8949-B51B-8A856115E130}"/>
                </a:ext>
              </a:extLst>
            </p:cNvPr>
            <p:cNvSpPr/>
            <p:nvPr/>
          </p:nvSpPr>
          <p:spPr>
            <a:xfrm>
              <a:off x="2104818" y="5654942"/>
              <a:ext cx="92710" cy="20320"/>
            </a:xfrm>
            <a:custGeom>
              <a:avLst/>
              <a:gdLst/>
              <a:ahLst/>
              <a:cxnLst/>
              <a:rect l="l" t="t" r="r" b="b"/>
              <a:pathLst>
                <a:path w="92710" h="20320">
                  <a:moveTo>
                    <a:pt x="92659" y="19740"/>
                  </a:moveTo>
                  <a:lnTo>
                    <a:pt x="77806" y="8351"/>
                  </a:lnTo>
                  <a:lnTo>
                    <a:pt x="53768" y="0"/>
                  </a:lnTo>
                  <a:lnTo>
                    <a:pt x="26011" y="1518"/>
                  </a:lnTo>
                  <a:lnTo>
                    <a:pt x="0" y="19740"/>
                  </a:lnTo>
                </a:path>
              </a:pathLst>
            </a:custGeom>
            <a:ln w="2987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66" name="object 5">
            <a:extLst>
              <a:ext uri="{FF2B5EF4-FFF2-40B4-BE49-F238E27FC236}">
                <a16:creationId xmlns:a16="http://schemas.microsoft.com/office/drawing/2014/main" id="{BF2E3BCC-CC76-4AB5-BB53-46B5E0B8B821}"/>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7" name="object 6">
            <a:extLst>
              <a:ext uri="{FF2B5EF4-FFF2-40B4-BE49-F238E27FC236}">
                <a16:creationId xmlns:a16="http://schemas.microsoft.com/office/drawing/2014/main" id="{BD8C75B8-2EAD-453D-B9ED-2349E92CCA2A}"/>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CSR</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とは～「企業の社会的責任」</a:t>
            </a:r>
          </a:p>
        </p:txBody>
      </p:sp>
      <p:sp>
        <p:nvSpPr>
          <p:cNvPr id="71"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3" name="テキスト ボックス 72"/>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30966AC9-0500-3840-BDC3-8EA24CA53410}"/>
              </a:ext>
            </a:extLst>
          </p:cNvPr>
          <p:cNvSpPr txBox="1"/>
          <p:nvPr/>
        </p:nvSpPr>
        <p:spPr>
          <a:xfrm>
            <a:off x="1421753" y="1599631"/>
            <a:ext cx="7805117" cy="3615932"/>
          </a:xfrm>
          <a:prstGeom prst="rect">
            <a:avLst/>
          </a:prstGeom>
        </p:spPr>
        <p:txBody>
          <a:bodyPr vert="horz" wrap="square" lIns="0" tIns="15564" rIns="0" bIns="0" rtlCol="0">
            <a:spAutoFit/>
          </a:bodyPr>
          <a:lstStyle/>
          <a:p>
            <a:pPr marL="1068527" defTabSz="862005">
              <a:spcBef>
                <a:spcPts val="123"/>
              </a:spcBef>
              <a:defRPr/>
            </a:pPr>
            <a:r>
              <a:rPr sz="2262" b="1" dirty="0">
                <a:solidFill>
                  <a:prstClr val="black"/>
                </a:solidFill>
                <a:latin typeface="HGMaruGothicMPRO" panose="020F0600000000000000" pitchFamily="34" charset="-128"/>
                <a:ea typeface="HGMaruGothicMPRO" panose="020F0600000000000000" pitchFamily="34" charset="-128"/>
                <a:cs typeface="ShinMGoPro-DeBold"/>
              </a:rPr>
              <a:t>CSR</a:t>
            </a:r>
            <a:r>
              <a:rPr lang="ja-JP" altLang="en-US" sz="2262" b="1" dirty="0">
                <a:solidFill>
                  <a:prstClr val="black"/>
                </a:solidFill>
                <a:latin typeface="HGMaruGothicMPRO" panose="020F0600000000000000" pitchFamily="34" charset="-128"/>
                <a:ea typeface="HGMaruGothicMPRO" panose="020F0600000000000000" pitchFamily="34" charset="-128"/>
              </a:rPr>
              <a:t> </a:t>
            </a:r>
            <a:r>
              <a:rPr lang="en-US" altLang="ja-JP" sz="2262" b="1" dirty="0">
                <a:solidFill>
                  <a:prstClr val="black"/>
                </a:solidFill>
                <a:latin typeface="HGMaruGothicMPRO" panose="020F0600000000000000" pitchFamily="34" charset="-128"/>
                <a:ea typeface="HGMaruGothicMPRO" panose="020F0600000000000000" pitchFamily="34" charset="-128"/>
              </a:rPr>
              <a:t>(Corporate Social Responsibility)</a:t>
            </a:r>
            <a:r>
              <a:rPr sz="2262" b="1" dirty="0">
                <a:solidFill>
                  <a:prstClr val="black"/>
                </a:solidFill>
                <a:latin typeface="HGMaruGothicMPRO" panose="020F0600000000000000" pitchFamily="34" charset="-128"/>
                <a:ea typeface="HGMaruGothicMPRO" panose="020F0600000000000000" pitchFamily="34" charset="-128"/>
                <a:cs typeface="ShinMGoPro-DeBold"/>
              </a:rPr>
              <a:t>とは</a:t>
            </a:r>
            <a:endParaRPr lang="en-US" altLang="ja-JP" sz="2262" b="1" dirty="0">
              <a:solidFill>
                <a:prstClr val="black"/>
              </a:solidFill>
              <a:latin typeface="HGMaruGothicMPRO" panose="020F0600000000000000" pitchFamily="34" charset="-128"/>
              <a:ea typeface="HGMaruGothicMPRO" panose="020F0600000000000000" pitchFamily="34" charset="-128"/>
              <a:cs typeface="ShinMGoPro-DeBold"/>
            </a:endParaRPr>
          </a:p>
          <a:p>
            <a:pPr marL="1068527" defTabSz="862005">
              <a:spcBef>
                <a:spcPts val="123"/>
              </a:spcBef>
              <a:defRPr/>
            </a:pPr>
            <a:r>
              <a:rPr lang="ja-JP" altLang="en-US" sz="2262" b="1" dirty="0">
                <a:solidFill>
                  <a:prstClr val="black"/>
                </a:solidFill>
                <a:latin typeface="HGMaruGothicMPRO" panose="020F0600000000000000" pitchFamily="34" charset="-128"/>
                <a:ea typeface="HGMaruGothicMPRO" panose="020F0600000000000000" pitchFamily="34" charset="-128"/>
                <a:cs typeface="ShinMGoPro-DeBold"/>
              </a:rPr>
              <a:t>　　</a:t>
            </a:r>
            <a:r>
              <a:rPr sz="2262" b="1" dirty="0">
                <a:solidFill>
                  <a:prstClr val="black"/>
                </a:solidFill>
                <a:latin typeface="HGMaruGothicMPRO" panose="020F0600000000000000" pitchFamily="34" charset="-128"/>
                <a:ea typeface="HGMaruGothicMPRO" panose="020F0600000000000000" pitchFamily="34" charset="-128"/>
                <a:cs typeface="ShinMGoPro-DeBold"/>
              </a:rPr>
              <a:t>「企業の社会的責任」と訳されています</a:t>
            </a:r>
          </a:p>
          <a:p>
            <a:pPr marL="272968" marR="4789" indent="-260996" defTabSz="862005">
              <a:lnSpc>
                <a:spcPct val="121600"/>
              </a:lnSpc>
              <a:spcBef>
                <a:spcPts val="1834"/>
              </a:spcBef>
              <a:buFontTx/>
              <a:buChar char="•"/>
              <a:tabLst>
                <a:tab pos="273567" algn="l"/>
              </a:tabLst>
              <a:defRPr/>
            </a:pPr>
            <a:r>
              <a:rPr sz="1603" dirty="0">
                <a:solidFill>
                  <a:prstClr val="black"/>
                </a:solidFill>
                <a:latin typeface="HGMaruGothicMPRO" panose="020F0600000000000000" pitchFamily="34" charset="-128"/>
                <a:ea typeface="HGMaruGothicMPRO" panose="020F0600000000000000" pitchFamily="34" charset="-128"/>
                <a:cs typeface="A-OTF Shin Maru Go Pro"/>
              </a:rPr>
              <a:t>　</a:t>
            </a:r>
            <a:r>
              <a:rPr sz="1885" dirty="0">
                <a:solidFill>
                  <a:prstClr val="black"/>
                </a:solidFill>
                <a:latin typeface="HGMaruGothicMPRO" panose="020F0600000000000000" pitchFamily="34" charset="-128"/>
                <a:ea typeface="HGMaruGothicMPRO" panose="020F0600000000000000" pitchFamily="34" charset="-128"/>
                <a:cs typeface="A-OTF Shin Maru Go Pro"/>
              </a:rPr>
              <a:t>経済を中心にグローバル化が進み、企業が及ぼす影響や、責任の範囲が拡大したり、企業の不祥事が続発することによって、企業が責任ある行動を取る事や企業とつながりを</a:t>
            </a:r>
            <a:r>
              <a:rPr lang="ja-JP" altLang="en-US" sz="1885" dirty="0">
                <a:solidFill>
                  <a:prstClr val="black"/>
                </a:solidFill>
                <a:latin typeface="HGMaruGothicMPRO" panose="020F0600000000000000" pitchFamily="34" charset="-128"/>
                <a:ea typeface="HGMaruGothicMPRO" panose="020F0600000000000000" pitchFamily="34" charset="-128"/>
                <a:cs typeface="A-OTF Shin Maru Go Pro"/>
              </a:rPr>
              <a:t>持</a:t>
            </a:r>
            <a:r>
              <a:rPr sz="1885" dirty="0" err="1">
                <a:solidFill>
                  <a:prstClr val="black"/>
                </a:solidFill>
                <a:latin typeface="HGMaruGothicMPRO" panose="020F0600000000000000" pitchFamily="34" charset="-128"/>
                <a:ea typeface="HGMaruGothicMPRO" panose="020F0600000000000000" pitchFamily="34" charset="-128"/>
                <a:cs typeface="A-OTF Shin Maru Go Pro"/>
              </a:rPr>
              <a:t>つものに対して説明責任を果たす事が求められるようになり、CSRを求める動きが</a:t>
            </a:r>
            <a:r>
              <a:rPr sz="1885" u="sng" dirty="0" err="1">
                <a:solidFill>
                  <a:prstClr val="black"/>
                </a:solidFill>
                <a:uFill>
                  <a:solidFill>
                    <a:srgbClr val="231F20"/>
                  </a:solidFill>
                </a:uFill>
                <a:latin typeface="HGMaruGothicMPRO" panose="020F0600000000000000" pitchFamily="34" charset="-128"/>
                <a:ea typeface="HGMaruGothicMPRO" panose="020F0600000000000000" pitchFamily="34" charset="-128"/>
                <a:cs typeface="A-OTF Shin Maru Go Pro"/>
              </a:rPr>
              <a:t>大きな潮流</a:t>
            </a:r>
            <a:r>
              <a:rPr sz="1885" dirty="0" err="1">
                <a:solidFill>
                  <a:prstClr val="black"/>
                </a:solidFill>
                <a:latin typeface="HGMaruGothicMPRO" panose="020F0600000000000000" pitchFamily="34" charset="-128"/>
                <a:ea typeface="HGMaruGothicMPRO" panose="020F0600000000000000" pitchFamily="34" charset="-128"/>
                <a:cs typeface="A-OTF Shin Maru Go Pro"/>
              </a:rPr>
              <a:t>になっています</a:t>
            </a:r>
            <a:r>
              <a:rPr sz="1885" dirty="0">
                <a:solidFill>
                  <a:prstClr val="black"/>
                </a:solidFill>
                <a:latin typeface="HGMaruGothicMPRO" panose="020F0600000000000000" pitchFamily="34" charset="-128"/>
                <a:ea typeface="HGMaruGothicMPRO" panose="020F0600000000000000" pitchFamily="34" charset="-128"/>
                <a:cs typeface="A-OTF Shin Maru Go Pro"/>
              </a:rPr>
              <a:t>。</a:t>
            </a:r>
            <a:endParaRPr lang="en-US" sz="1885" dirty="0">
              <a:solidFill>
                <a:prstClr val="black"/>
              </a:solidFill>
              <a:latin typeface="HGMaruGothicMPRO" panose="020F0600000000000000" pitchFamily="34" charset="-128"/>
              <a:ea typeface="HGMaruGothicMPRO" panose="020F0600000000000000" pitchFamily="34" charset="-128"/>
              <a:cs typeface="A-OTF Shin Maru Go Pro"/>
            </a:endParaRPr>
          </a:p>
          <a:p>
            <a:pPr marL="272968" marR="4789" indent="-260996" algn="just" defTabSz="862005">
              <a:lnSpc>
                <a:spcPct val="121600"/>
              </a:lnSpc>
              <a:spcBef>
                <a:spcPts val="1834"/>
              </a:spcBef>
              <a:buFontTx/>
              <a:buChar char="•"/>
              <a:tabLst>
                <a:tab pos="273567" algn="l"/>
              </a:tabLst>
              <a:defRPr/>
            </a:pPr>
            <a:r>
              <a:rPr lang="ja-JP" altLang="en-US" sz="1885" dirty="0">
                <a:solidFill>
                  <a:prstClr val="black"/>
                </a:solidFill>
                <a:latin typeface="HGMaruGothicMPRO" panose="020F0600000000000000" pitchFamily="34" charset="-128"/>
                <a:ea typeface="HGMaruGothicMPRO" panose="020F0600000000000000" pitchFamily="34" charset="-128"/>
                <a:cs typeface="A-OTF Shin Maru Go Pro"/>
              </a:rPr>
              <a:t>　</a:t>
            </a:r>
            <a:r>
              <a:rPr sz="1885" dirty="0">
                <a:solidFill>
                  <a:prstClr val="black"/>
                </a:solidFill>
                <a:latin typeface="HGMaruGothicMPRO" panose="020F0600000000000000" pitchFamily="34" charset="-128"/>
                <a:ea typeface="HGMaruGothicMPRO" panose="020F0600000000000000" pitchFamily="34" charset="-128"/>
                <a:cs typeface="A-OTF Shin Maru Go Pro"/>
              </a:rPr>
              <a:t>CSRは企業が、従業員・顧客・株主・地域社会などに対して配慮を行うことをいいます。</a:t>
            </a:r>
          </a:p>
        </p:txBody>
      </p:sp>
      <p:sp>
        <p:nvSpPr>
          <p:cNvPr id="5" name="object 7">
            <a:extLst>
              <a:ext uri="{FF2B5EF4-FFF2-40B4-BE49-F238E27FC236}">
                <a16:creationId xmlns:a16="http://schemas.microsoft.com/office/drawing/2014/main" id="{AAAA1CE6-7E90-A14B-932F-C492D34A0EC0}"/>
              </a:ext>
            </a:extLst>
          </p:cNvPr>
          <p:cNvSpPr txBox="1"/>
          <p:nvPr/>
        </p:nvSpPr>
        <p:spPr>
          <a:xfrm>
            <a:off x="1421753" y="5640932"/>
            <a:ext cx="7805117" cy="1378755"/>
          </a:xfrm>
          <a:prstGeom prst="rect">
            <a:avLst/>
          </a:prstGeom>
        </p:spPr>
        <p:txBody>
          <a:bodyPr vert="horz" wrap="square" lIns="0" tIns="10775" rIns="0" bIns="0" rtlCol="0">
            <a:spAutoFit/>
          </a:bodyPr>
          <a:lstStyle/>
          <a:p>
            <a:pPr marL="11972" marR="4789" defTabSz="862005">
              <a:lnSpc>
                <a:spcPct val="121600"/>
              </a:lnSpc>
              <a:spcBef>
                <a:spcPts val="85"/>
              </a:spcBef>
              <a:defRPr/>
            </a:pPr>
            <a:r>
              <a:rPr sz="1603" dirty="0">
                <a:solidFill>
                  <a:srgbClr val="FF0000"/>
                </a:solidFill>
                <a:latin typeface="HGMaruGothicMPRO" panose="020F0600000000000000" pitchFamily="34" charset="-128"/>
                <a:ea typeface="HGMaruGothicMPRO" panose="020F0600000000000000" pitchFamily="34" charset="-128"/>
                <a:cs typeface="A-OTF Shin Maru Go Pro"/>
              </a:rPr>
              <a:t>　</a:t>
            </a:r>
            <a:r>
              <a:rPr sz="1885" dirty="0">
                <a:solidFill>
                  <a:prstClr val="black"/>
                </a:solidFill>
                <a:latin typeface="HGMaruGothicMPRO" panose="020F0600000000000000" pitchFamily="34" charset="-128"/>
                <a:ea typeface="HGMaruGothicMPRO" panose="020F0600000000000000" pitchFamily="34" charset="-128"/>
                <a:cs typeface="A-OTF Shin Maru Go Pro"/>
              </a:rPr>
              <a:t>労働の観点から企業のCSRをみると、単に業績だけでなく、法令順守を前提として、社会的公正や、従業員の多様性を尊重し、安心して快適に働ける職場づくり推進を、CSR活動として取り組む企業も増加して</a:t>
            </a:r>
            <a:r>
              <a:rPr lang="ja-JP" altLang="en-US" sz="1885" dirty="0">
                <a:solidFill>
                  <a:prstClr val="black"/>
                </a:solidFill>
                <a:latin typeface="HGMaruGothicMPRO" panose="020F0600000000000000" pitchFamily="34" charset="-128"/>
                <a:ea typeface="HGMaruGothicMPRO" panose="020F0600000000000000" pitchFamily="34" charset="-128"/>
                <a:cs typeface="A-OTF Shin Maru Go Pro"/>
              </a:rPr>
              <a:t>い</a:t>
            </a:r>
            <a:r>
              <a:rPr sz="1885" dirty="0" err="1">
                <a:solidFill>
                  <a:prstClr val="black"/>
                </a:solidFill>
                <a:latin typeface="HGMaruGothicMPRO" panose="020F0600000000000000" pitchFamily="34" charset="-128"/>
                <a:ea typeface="HGMaruGothicMPRO" panose="020F0600000000000000" pitchFamily="34" charset="-128"/>
                <a:cs typeface="A-OTF Shin Maru Go Pro"/>
              </a:rPr>
              <a:t>ます</a:t>
            </a:r>
            <a:r>
              <a:rPr sz="1885" dirty="0">
                <a:solidFill>
                  <a:prstClr val="black"/>
                </a:solidFill>
                <a:latin typeface="HGMaruGothicMPRO" panose="020F0600000000000000" pitchFamily="34" charset="-128"/>
                <a:ea typeface="HGMaruGothicMPRO" panose="020F0600000000000000" pitchFamily="34" charset="-128"/>
                <a:cs typeface="A-OTF Shin Maru Go Pro"/>
              </a:rPr>
              <a:t>。</a:t>
            </a:r>
          </a:p>
        </p:txBody>
      </p:sp>
      <p:grpSp>
        <p:nvGrpSpPr>
          <p:cNvPr id="6" name="グループ化 5">
            <a:extLst>
              <a:ext uri="{FF2B5EF4-FFF2-40B4-BE49-F238E27FC236}">
                <a16:creationId xmlns:a16="http://schemas.microsoft.com/office/drawing/2014/main" id="{1A7C08AD-DCE6-D143-A892-D1AECABBFD81}"/>
              </a:ext>
            </a:extLst>
          </p:cNvPr>
          <p:cNvGrpSpPr/>
          <p:nvPr/>
        </p:nvGrpSpPr>
        <p:grpSpPr>
          <a:xfrm>
            <a:off x="5154212" y="5260921"/>
            <a:ext cx="383706" cy="311541"/>
            <a:chOff x="5142558" y="4882476"/>
            <a:chExt cx="407034" cy="661811"/>
          </a:xfrm>
        </p:grpSpPr>
        <p:sp>
          <p:nvSpPr>
            <p:cNvPr id="7" name="object 8">
              <a:extLst>
                <a:ext uri="{FF2B5EF4-FFF2-40B4-BE49-F238E27FC236}">
                  <a16:creationId xmlns:a16="http://schemas.microsoft.com/office/drawing/2014/main" id="{6C96C047-036E-AD46-961D-574DAA645FA9}"/>
                </a:ext>
              </a:extLst>
            </p:cNvPr>
            <p:cNvSpPr/>
            <p:nvPr/>
          </p:nvSpPr>
          <p:spPr>
            <a:xfrm>
              <a:off x="5142558" y="5339817"/>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9">
              <a:extLst>
                <a:ext uri="{FF2B5EF4-FFF2-40B4-BE49-F238E27FC236}">
                  <a16:creationId xmlns:a16="http://schemas.microsoft.com/office/drawing/2014/main" id="{6F42237B-F1FF-104E-A56C-FA48475F0654}"/>
                </a:ext>
              </a:extLst>
            </p:cNvPr>
            <p:cNvSpPr/>
            <p:nvPr/>
          </p:nvSpPr>
          <p:spPr>
            <a:xfrm>
              <a:off x="5262308" y="4882476"/>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9" name="object 5">
            <a:extLst>
              <a:ext uri="{FF2B5EF4-FFF2-40B4-BE49-F238E27FC236}">
                <a16:creationId xmlns:a16="http://schemas.microsoft.com/office/drawing/2014/main" id="{11CBE200-396F-45DB-8BDD-1C0913A7DE39}"/>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6">
            <a:extLst>
              <a:ext uri="{FF2B5EF4-FFF2-40B4-BE49-F238E27FC236}">
                <a16:creationId xmlns:a16="http://schemas.microsoft.com/office/drawing/2014/main" id="{9C0AD23B-BADE-45D7-8E15-B4DA5B15D6C1}"/>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CSR</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とは～「企業の社会的責任」</a:t>
            </a:r>
          </a:p>
        </p:txBody>
      </p:sp>
      <p:sp>
        <p:nvSpPr>
          <p:cNvPr id="17"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7F4B9643-596D-D94E-B1A9-65198C651C48}"/>
              </a:ext>
            </a:extLst>
          </p:cNvPr>
          <p:cNvSpPr txBox="1"/>
          <p:nvPr/>
        </p:nvSpPr>
        <p:spPr>
          <a:xfrm>
            <a:off x="1057013" y="1720401"/>
            <a:ext cx="8573548" cy="4731879"/>
          </a:xfrm>
          <a:prstGeom prst="rect">
            <a:avLst/>
          </a:prstGeom>
        </p:spPr>
        <p:txBody>
          <a:bodyPr vert="horz" wrap="square" lIns="0" tIns="15564" rIns="0" bIns="0" rtlCol="0">
            <a:spAutoFit/>
          </a:bodyPr>
          <a:lstStyle/>
          <a:p>
            <a:pPr marL="259799" marR="175394" indent="-248425" defTabSz="862005">
              <a:lnSpc>
                <a:spcPct val="132500"/>
              </a:lnSpc>
              <a:spcBef>
                <a:spcPts val="801"/>
              </a:spcBef>
              <a:defRPr/>
            </a:pPr>
            <a:r>
              <a:rPr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企業とつながりを</a:t>
            </a: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持</a:t>
            </a:r>
            <a:r>
              <a:rPr sz="2000" dirty="0" err="1">
                <a:solidFill>
                  <a:prstClr val="black"/>
                </a:solidFill>
                <a:latin typeface="HGMaruGothicMPRO" panose="020F0600000000000000" pitchFamily="34" charset="-128"/>
                <a:ea typeface="HGMaruGothicMPRO" panose="020F0600000000000000" pitchFamily="34" charset="-128"/>
                <a:cs typeface="A-OTF Shin Maru Go Pro"/>
              </a:rPr>
              <a:t>つものに対して責任ある行動をとる</a:t>
            </a: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こと</a:t>
            </a:r>
            <a:r>
              <a:rPr sz="2000" dirty="0">
                <a:solidFill>
                  <a:prstClr val="black"/>
                </a:solidFill>
                <a:latin typeface="HGMaruGothicMPRO" panose="020F0600000000000000" pitchFamily="34" charset="-128"/>
                <a:ea typeface="HGMaruGothicMPRO" panose="020F0600000000000000" pitchFamily="34" charset="-128"/>
                <a:cs typeface="A-OTF Shin Maru Go Pro"/>
              </a:rPr>
              <a:t>、説明責任を果たすこと、の中には企業で働く</a:t>
            </a: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人</a:t>
            </a:r>
            <a:r>
              <a:rPr lang="en-US" altLang="ja-JP" sz="2000"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従業員</a:t>
            </a:r>
            <a:r>
              <a:rPr lang="en-US" altLang="ja-JP" sz="2000" dirty="0">
                <a:solidFill>
                  <a:prstClr val="black"/>
                </a:solidFill>
                <a:latin typeface="HGMaruGothicMPRO" panose="020F0600000000000000" pitchFamily="34" charset="-128"/>
                <a:ea typeface="HGMaruGothicMPRO" panose="020F0600000000000000" pitchFamily="34" charset="-128"/>
                <a:cs typeface="A-OTF Shin Maru Go Pro"/>
              </a:rPr>
              <a:t>)</a:t>
            </a:r>
            <a:r>
              <a:rPr sz="2000" dirty="0" err="1">
                <a:solidFill>
                  <a:prstClr val="black"/>
                </a:solidFill>
                <a:latin typeface="HGMaruGothicMPRO" panose="020F0600000000000000" pitchFamily="34" charset="-128"/>
                <a:ea typeface="HGMaruGothicMPRO" panose="020F0600000000000000" pitchFamily="34" charset="-128"/>
                <a:cs typeface="A-OTF Shin Maru Go Pro"/>
              </a:rPr>
              <a:t>も含まれます</a:t>
            </a:r>
            <a:r>
              <a:rPr sz="2000" dirty="0">
                <a:solidFill>
                  <a:prstClr val="black"/>
                </a:solidFill>
                <a:latin typeface="HGMaruGothicMPRO" panose="020F0600000000000000" pitchFamily="34" charset="-128"/>
                <a:ea typeface="HGMaruGothicMPRO" panose="020F0600000000000000" pitchFamily="34" charset="-128"/>
                <a:cs typeface="A-OTF Shin Maru Go Pro"/>
              </a:rPr>
              <a:t>。</a:t>
            </a:r>
            <a:endParaRPr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259799" marR="175394" indent="-248425" defTabSz="862005">
              <a:lnSpc>
                <a:spcPct val="132500"/>
              </a:lnSpc>
              <a:spcBef>
                <a:spcPts val="801"/>
              </a:spcBef>
              <a:defRPr/>
            </a:pPr>
            <a:r>
              <a:rPr lang="ja-JP" altLang="en-US" sz="2000" b="1" dirty="0">
                <a:solidFill>
                  <a:prstClr val="black"/>
                </a:solidFill>
                <a:latin typeface="HGMaruGothicMPRO" panose="020F0600000000000000" pitchFamily="34" charset="-128"/>
                <a:ea typeface="HGMaruGothicMPRO" panose="020F0600000000000000" pitchFamily="34" charset="-128"/>
                <a:cs typeface="ShinMGoPro-Medium"/>
              </a:rPr>
              <a:t>　　</a:t>
            </a:r>
            <a:r>
              <a:rPr sz="2000" b="1" dirty="0" err="1">
                <a:solidFill>
                  <a:prstClr val="black"/>
                </a:solidFill>
                <a:latin typeface="HGMaruGothicMPRO" panose="020F0600000000000000" pitchFamily="34" charset="-128"/>
                <a:ea typeface="HGMaruGothicMPRO" panose="020F0600000000000000" pitchFamily="34" charset="-128"/>
                <a:cs typeface="ShinMGoPro-Medium"/>
              </a:rPr>
              <a:t>企業の具体的な取組には</a:t>
            </a:r>
            <a:r>
              <a:rPr sz="2000" b="1" dirty="0">
                <a:solidFill>
                  <a:prstClr val="black"/>
                </a:solidFill>
                <a:latin typeface="HGMaruGothicMPRO" panose="020F0600000000000000" pitchFamily="34" charset="-128"/>
                <a:ea typeface="HGMaruGothicMPRO" panose="020F0600000000000000" pitchFamily="34" charset="-128"/>
                <a:cs typeface="ShinMGoPro-Medium"/>
              </a:rPr>
              <a:t>…</a:t>
            </a:r>
            <a:endParaRPr lang="en-US" sz="2000" b="1" dirty="0">
              <a:solidFill>
                <a:prstClr val="black"/>
              </a:solidFill>
              <a:latin typeface="HGMaruGothicMPRO" panose="020F0600000000000000" pitchFamily="34" charset="-128"/>
              <a:ea typeface="HGMaruGothicMPRO" panose="020F0600000000000000" pitchFamily="34" charset="-128"/>
              <a:cs typeface="ShinMGoPro-Medium"/>
            </a:endParaRPr>
          </a:p>
          <a:p>
            <a:pPr defTabSz="862005">
              <a:spcBef>
                <a:spcPts val="42"/>
              </a:spcBef>
              <a:defRPr/>
            </a:pPr>
            <a:endParaRPr sz="2000" dirty="0">
              <a:solidFill>
                <a:prstClr val="black"/>
              </a:solidFill>
              <a:latin typeface="HGMaruGothicMPRO" panose="020F0600000000000000" pitchFamily="34" charset="-128"/>
              <a:ea typeface="HGMaruGothicMPRO" panose="020F0600000000000000" pitchFamily="34" charset="-128"/>
              <a:cs typeface="Times New Roman"/>
            </a:endParaRPr>
          </a:p>
          <a:p>
            <a:pPr marL="71235" defTabSz="862005">
              <a:defRPr/>
            </a:pPr>
            <a:r>
              <a:rPr sz="2000" dirty="0">
                <a:solidFill>
                  <a:prstClr val="black"/>
                </a:solidFill>
                <a:latin typeface="HGMaruGothicMPRO" panose="020F0600000000000000" pitchFamily="34" charset="-128"/>
                <a:ea typeface="HGMaruGothicMPRO" panose="020F0600000000000000" pitchFamily="34" charset="-128"/>
                <a:cs typeface="A-OTF Shin Maru Go Pro"/>
              </a:rPr>
              <a:t>①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人材育成、キャリア形成支援が積極的に行われ、能力の向上等を図っ</a:t>
            </a:r>
            <a:endParaRPr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ている</a:t>
            </a:r>
            <a:endParaRPr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sz="2000" dirty="0">
                <a:solidFill>
                  <a:prstClr val="black"/>
                </a:solidFill>
                <a:latin typeface="HGMaruGothicMPRO" panose="020F0600000000000000" pitchFamily="34" charset="-128"/>
                <a:ea typeface="HGMaruGothicMPRO" panose="020F0600000000000000" pitchFamily="34" charset="-128"/>
                <a:cs typeface="A-OTF Shin Maru Go Pro"/>
              </a:rPr>
              <a:t>②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個人それぞれの生き方、働き方に応じて働くことができる環境が整備</a:t>
            </a:r>
            <a:endParaRPr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される</a:t>
            </a:r>
            <a:endParaRPr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sz="2000" dirty="0">
                <a:solidFill>
                  <a:prstClr val="black"/>
                </a:solidFill>
                <a:latin typeface="HGMaruGothicMPRO" panose="020F0600000000000000" pitchFamily="34" charset="-128"/>
                <a:ea typeface="HGMaruGothicMPRO" panose="020F0600000000000000" pitchFamily="34" charset="-128"/>
                <a:cs typeface="A-OTF Shin Maru Go Pro"/>
              </a:rPr>
              <a:t>③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全ての個人について能力発揮の機会が与えられること／男女雇用機会</a:t>
            </a:r>
            <a:endParaRPr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均等法等</a:t>
            </a:r>
            <a:r>
              <a:rPr sz="2000" dirty="0">
                <a:solidFill>
                  <a:prstClr val="black"/>
                </a:solidFill>
                <a:latin typeface="HGMaruGothicMPRO" panose="020F0600000000000000" pitchFamily="34" charset="-128"/>
                <a:ea typeface="HGMaruGothicMPRO" panose="020F0600000000000000" pitchFamily="34" charset="-128"/>
                <a:cs typeface="A-OTF Shin Maru Go Pro"/>
              </a:rPr>
              <a:t>々</a:t>
            </a:r>
          </a:p>
          <a:p>
            <a:pPr marL="71235" defTabSz="862005">
              <a:defRPr/>
            </a:pPr>
            <a:r>
              <a:rPr sz="2000" dirty="0">
                <a:solidFill>
                  <a:prstClr val="black"/>
                </a:solidFill>
                <a:latin typeface="HGMaruGothicMPRO" panose="020F0600000000000000" pitchFamily="34" charset="-128"/>
                <a:ea typeface="HGMaruGothicMPRO" panose="020F0600000000000000" pitchFamily="34" charset="-128"/>
                <a:cs typeface="A-OTF Shin Maru Go Pro"/>
              </a:rPr>
              <a:t>④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安心して働く環境が整備される／安全衛生･過重労働･労災事故、従業</a:t>
            </a:r>
            <a:endParaRPr lang="en-US"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員の健康</a:t>
            </a:r>
            <a:endParaRPr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sz="2000" dirty="0">
                <a:solidFill>
                  <a:prstClr val="black"/>
                </a:solidFill>
                <a:latin typeface="HGMaruGothicMPRO" panose="020F0600000000000000" pitchFamily="34" charset="-128"/>
                <a:ea typeface="HGMaruGothicMPRO" panose="020F0600000000000000" pitchFamily="34" charset="-128"/>
                <a:cs typeface="A-OTF Shin Maru Go Pro"/>
              </a:rPr>
              <a:t>⑤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仕事と生活の調和や従業員の社会貢献／各企業様々な取組がなされて</a:t>
            </a: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endParaRPr lang="en-US" altLang="ja-JP" sz="2000" dirty="0">
              <a:solidFill>
                <a:prstClr val="black"/>
              </a:solidFill>
              <a:latin typeface="HGMaruGothicMPRO" panose="020F0600000000000000" pitchFamily="34" charset="-128"/>
              <a:ea typeface="HGMaruGothicMPRO" panose="020F0600000000000000" pitchFamily="34" charset="-128"/>
              <a:cs typeface="A-OTF Shin Maru Go Pro"/>
            </a:endParaRPr>
          </a:p>
          <a:p>
            <a:pPr marL="71235" defTabSz="862005">
              <a:defRPr/>
            </a:pP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err="1">
                <a:solidFill>
                  <a:prstClr val="black"/>
                </a:solidFill>
                <a:latin typeface="HGMaruGothicMPRO" panose="020F0600000000000000" pitchFamily="34" charset="-128"/>
                <a:ea typeface="HGMaruGothicMPRO" panose="020F0600000000000000" pitchFamily="34" charset="-128"/>
                <a:cs typeface="A-OTF Shin Maru Go Pro"/>
              </a:rPr>
              <a:t>います</a:t>
            </a:r>
            <a:endParaRPr sz="200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5" name="グループ化 4">
            <a:extLst>
              <a:ext uri="{FF2B5EF4-FFF2-40B4-BE49-F238E27FC236}">
                <a16:creationId xmlns:a16="http://schemas.microsoft.com/office/drawing/2014/main" id="{33B7D52F-FEC1-3B4A-B17E-EEBF6895F7AC}"/>
              </a:ext>
            </a:extLst>
          </p:cNvPr>
          <p:cNvGrpSpPr/>
          <p:nvPr/>
        </p:nvGrpSpPr>
        <p:grpSpPr>
          <a:xfrm>
            <a:off x="5066076" y="2709644"/>
            <a:ext cx="383706" cy="516901"/>
            <a:chOff x="5142558" y="3660254"/>
            <a:chExt cx="407034" cy="661804"/>
          </a:xfrm>
        </p:grpSpPr>
        <p:sp>
          <p:nvSpPr>
            <p:cNvPr id="6" name="object 6">
              <a:extLst>
                <a:ext uri="{FF2B5EF4-FFF2-40B4-BE49-F238E27FC236}">
                  <a16:creationId xmlns:a16="http://schemas.microsoft.com/office/drawing/2014/main" id="{E7FA11D2-5BA3-AD4B-87F3-4D00126E8829}"/>
                </a:ext>
              </a:extLst>
            </p:cNvPr>
            <p:cNvSpPr/>
            <p:nvPr/>
          </p:nvSpPr>
          <p:spPr>
            <a:xfrm>
              <a:off x="5142558" y="4117588"/>
              <a:ext cx="407034" cy="204470"/>
            </a:xfrm>
            <a:custGeom>
              <a:avLst/>
              <a:gdLst/>
              <a:ahLst/>
              <a:cxnLst/>
              <a:rect l="l" t="t" r="r" b="b"/>
              <a:pathLst>
                <a:path w="407035" h="204470">
                  <a:moveTo>
                    <a:pt x="406882" y="0"/>
                  </a:moveTo>
                  <a:lnTo>
                    <a:pt x="0" y="0"/>
                  </a:lnTo>
                  <a:lnTo>
                    <a:pt x="203441" y="204215"/>
                  </a:lnTo>
                  <a:lnTo>
                    <a:pt x="406882"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AF7C47E-2521-2E47-A425-BC46995647BB}"/>
                </a:ext>
              </a:extLst>
            </p:cNvPr>
            <p:cNvSpPr/>
            <p:nvPr/>
          </p:nvSpPr>
          <p:spPr>
            <a:xfrm>
              <a:off x="5262308" y="3660254"/>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8" name="object 5">
            <a:extLst>
              <a:ext uri="{FF2B5EF4-FFF2-40B4-BE49-F238E27FC236}">
                <a16:creationId xmlns:a16="http://schemas.microsoft.com/office/drawing/2014/main" id="{B64EF102-BF71-4472-9775-807E386E51FF}"/>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6">
            <a:extLst>
              <a:ext uri="{FF2B5EF4-FFF2-40B4-BE49-F238E27FC236}">
                <a16:creationId xmlns:a16="http://schemas.microsoft.com/office/drawing/2014/main" id="{DA97A45B-EB42-4DEC-9130-633B598BA13C}"/>
              </a:ext>
            </a:extLst>
          </p:cNvPr>
          <p:cNvSpPr txBox="1">
            <a:spLocks/>
          </p:cNvSpPr>
          <p:nvPr/>
        </p:nvSpPr>
        <p:spPr>
          <a:xfrm>
            <a:off x="773560" y="946496"/>
            <a:ext cx="854020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労働の観点からの</a:t>
            </a:r>
            <a:r>
              <a:rPr lang="en-US" altLang="ja-JP" sz="2074" b="1" dirty="0">
                <a:solidFill>
                  <a:prstClr val="white"/>
                </a:solidFill>
                <a:latin typeface="HGMaruGothicMPRO" panose="020F0600000000000000" pitchFamily="34" charset="-128"/>
                <a:ea typeface="HGMaruGothicMPRO" panose="020F0600000000000000" pitchFamily="34" charset="-128"/>
                <a:cs typeface="ShinMGoPro-DeBold"/>
              </a:rPr>
              <a:t>CSR</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「企業の社会的責任」とは</a:t>
            </a:r>
          </a:p>
        </p:txBody>
      </p:sp>
      <p:sp>
        <p:nvSpPr>
          <p:cNvPr id="14"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80A9858-9AFB-2044-ACEB-F647D7BB3812}"/>
              </a:ext>
            </a:extLst>
          </p:cNvPr>
          <p:cNvGrpSpPr/>
          <p:nvPr/>
        </p:nvGrpSpPr>
        <p:grpSpPr>
          <a:xfrm>
            <a:off x="2031324" y="4712676"/>
            <a:ext cx="1396870" cy="2205195"/>
            <a:chOff x="5910883" y="4286494"/>
            <a:chExt cx="1633379" cy="2639197"/>
          </a:xfrm>
        </p:grpSpPr>
        <p:sp>
          <p:nvSpPr>
            <p:cNvPr id="3" name="object 2">
              <a:extLst>
                <a:ext uri="{FF2B5EF4-FFF2-40B4-BE49-F238E27FC236}">
                  <a16:creationId xmlns:a16="http://schemas.microsoft.com/office/drawing/2014/main" id="{246E85D4-0EB9-7943-B19F-2803A9C9CBFD}"/>
                </a:ext>
              </a:extLst>
            </p:cNvPr>
            <p:cNvSpPr/>
            <p:nvPr/>
          </p:nvSpPr>
          <p:spPr>
            <a:xfrm>
              <a:off x="6063740" y="6094996"/>
              <a:ext cx="1346835" cy="830580"/>
            </a:xfrm>
            <a:custGeom>
              <a:avLst/>
              <a:gdLst/>
              <a:ahLst/>
              <a:cxnLst/>
              <a:rect l="l" t="t" r="r" b="b"/>
              <a:pathLst>
                <a:path w="1346834" h="830579">
                  <a:moveTo>
                    <a:pt x="904328" y="0"/>
                  </a:moveTo>
                  <a:lnTo>
                    <a:pt x="442442" y="0"/>
                  </a:lnTo>
                  <a:lnTo>
                    <a:pt x="388591" y="26158"/>
                  </a:lnTo>
                  <a:lnTo>
                    <a:pt x="339358" y="53720"/>
                  </a:lnTo>
                  <a:lnTo>
                    <a:pt x="294602" y="82697"/>
                  </a:lnTo>
                  <a:lnTo>
                    <a:pt x="254183" y="113102"/>
                  </a:lnTo>
                  <a:lnTo>
                    <a:pt x="217960" y="144946"/>
                  </a:lnTo>
                  <a:lnTo>
                    <a:pt x="185793" y="178242"/>
                  </a:lnTo>
                  <a:lnTo>
                    <a:pt x="157539" y="213002"/>
                  </a:lnTo>
                  <a:lnTo>
                    <a:pt x="133060" y="249237"/>
                  </a:lnTo>
                  <a:lnTo>
                    <a:pt x="112213" y="286959"/>
                  </a:lnTo>
                  <a:lnTo>
                    <a:pt x="94859" y="326180"/>
                  </a:lnTo>
                  <a:lnTo>
                    <a:pt x="80857" y="366912"/>
                  </a:lnTo>
                  <a:lnTo>
                    <a:pt x="70065" y="409168"/>
                  </a:lnTo>
                  <a:lnTo>
                    <a:pt x="49575" y="519541"/>
                  </a:lnTo>
                  <a:lnTo>
                    <a:pt x="26550" y="659376"/>
                  </a:lnTo>
                  <a:lnTo>
                    <a:pt x="7767" y="779405"/>
                  </a:lnTo>
                  <a:lnTo>
                    <a:pt x="0" y="830364"/>
                  </a:lnTo>
                  <a:lnTo>
                    <a:pt x="1346796" y="830364"/>
                  </a:lnTo>
                  <a:lnTo>
                    <a:pt x="1319012" y="646275"/>
                  </a:lnTo>
                  <a:lnTo>
                    <a:pt x="1302450" y="541037"/>
                  </a:lnTo>
                  <a:lnTo>
                    <a:pt x="1290538" y="475164"/>
                  </a:lnTo>
                  <a:lnTo>
                    <a:pt x="1276705" y="409168"/>
                  </a:lnTo>
                  <a:lnTo>
                    <a:pt x="1266343" y="366548"/>
                  </a:lnTo>
                  <a:lnTo>
                    <a:pt x="1253448" y="324853"/>
                  </a:lnTo>
                  <a:lnTo>
                    <a:pt x="1237650" y="284273"/>
                  </a:lnTo>
                  <a:lnTo>
                    <a:pt x="1218585" y="244992"/>
                  </a:lnTo>
                  <a:lnTo>
                    <a:pt x="1195883" y="207199"/>
                  </a:lnTo>
                  <a:lnTo>
                    <a:pt x="1169179" y="171080"/>
                  </a:lnTo>
                  <a:lnTo>
                    <a:pt x="1138104" y="136822"/>
                  </a:lnTo>
                  <a:lnTo>
                    <a:pt x="1102293" y="104613"/>
                  </a:lnTo>
                  <a:lnTo>
                    <a:pt x="1061376" y="74639"/>
                  </a:lnTo>
                  <a:lnTo>
                    <a:pt x="1014988" y="47087"/>
                  </a:lnTo>
                  <a:lnTo>
                    <a:pt x="962761" y="22145"/>
                  </a:lnTo>
                  <a:lnTo>
                    <a:pt x="904328"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81EC6075-84CC-894B-B29E-EB7978FC24F4}"/>
                </a:ext>
              </a:extLst>
            </p:cNvPr>
            <p:cNvSpPr/>
            <p:nvPr/>
          </p:nvSpPr>
          <p:spPr>
            <a:xfrm>
              <a:off x="6063740" y="6094996"/>
              <a:ext cx="1346835" cy="830580"/>
            </a:xfrm>
            <a:custGeom>
              <a:avLst/>
              <a:gdLst/>
              <a:ahLst/>
              <a:cxnLst/>
              <a:rect l="l" t="t" r="r" b="b"/>
              <a:pathLst>
                <a:path w="1346834" h="830579">
                  <a:moveTo>
                    <a:pt x="1346796" y="830364"/>
                  </a:moveTo>
                  <a:lnTo>
                    <a:pt x="1319012" y="646275"/>
                  </a:lnTo>
                  <a:lnTo>
                    <a:pt x="1302450" y="541037"/>
                  </a:lnTo>
                  <a:lnTo>
                    <a:pt x="1290538" y="475164"/>
                  </a:lnTo>
                  <a:lnTo>
                    <a:pt x="1276705" y="409168"/>
                  </a:lnTo>
                  <a:lnTo>
                    <a:pt x="1266343" y="366548"/>
                  </a:lnTo>
                  <a:lnTo>
                    <a:pt x="1253448" y="324853"/>
                  </a:lnTo>
                  <a:lnTo>
                    <a:pt x="1237650" y="284273"/>
                  </a:lnTo>
                  <a:lnTo>
                    <a:pt x="1218585" y="244992"/>
                  </a:lnTo>
                  <a:lnTo>
                    <a:pt x="1195883" y="207199"/>
                  </a:lnTo>
                  <a:lnTo>
                    <a:pt x="1169179" y="171080"/>
                  </a:lnTo>
                  <a:lnTo>
                    <a:pt x="1138104" y="136822"/>
                  </a:lnTo>
                  <a:lnTo>
                    <a:pt x="1102293" y="104613"/>
                  </a:lnTo>
                  <a:lnTo>
                    <a:pt x="1061376" y="74639"/>
                  </a:lnTo>
                  <a:lnTo>
                    <a:pt x="1014988" y="47087"/>
                  </a:lnTo>
                  <a:lnTo>
                    <a:pt x="962761" y="22145"/>
                  </a:lnTo>
                  <a:lnTo>
                    <a:pt x="904328" y="0"/>
                  </a:lnTo>
                  <a:lnTo>
                    <a:pt x="772312" y="0"/>
                  </a:lnTo>
                  <a:lnTo>
                    <a:pt x="702246" y="0"/>
                  </a:lnTo>
                  <a:lnTo>
                    <a:pt x="644525" y="0"/>
                  </a:lnTo>
                  <a:lnTo>
                    <a:pt x="574484" y="0"/>
                  </a:lnTo>
                  <a:lnTo>
                    <a:pt x="442442" y="0"/>
                  </a:lnTo>
                  <a:lnTo>
                    <a:pt x="388591" y="26158"/>
                  </a:lnTo>
                  <a:lnTo>
                    <a:pt x="339358" y="53720"/>
                  </a:lnTo>
                  <a:lnTo>
                    <a:pt x="294602" y="82697"/>
                  </a:lnTo>
                  <a:lnTo>
                    <a:pt x="254183" y="113102"/>
                  </a:lnTo>
                  <a:lnTo>
                    <a:pt x="217960" y="144946"/>
                  </a:lnTo>
                  <a:lnTo>
                    <a:pt x="185793" y="178242"/>
                  </a:lnTo>
                  <a:lnTo>
                    <a:pt x="157539" y="213002"/>
                  </a:lnTo>
                  <a:lnTo>
                    <a:pt x="133060" y="249237"/>
                  </a:lnTo>
                  <a:lnTo>
                    <a:pt x="112213" y="286959"/>
                  </a:lnTo>
                  <a:lnTo>
                    <a:pt x="94859" y="326180"/>
                  </a:lnTo>
                  <a:lnTo>
                    <a:pt x="80857" y="366912"/>
                  </a:lnTo>
                  <a:lnTo>
                    <a:pt x="70065" y="409168"/>
                  </a:lnTo>
                  <a:lnTo>
                    <a:pt x="49575" y="519541"/>
                  </a:lnTo>
                  <a:lnTo>
                    <a:pt x="26550" y="659376"/>
                  </a:lnTo>
                  <a:lnTo>
                    <a:pt x="7767" y="779405"/>
                  </a:lnTo>
                  <a:lnTo>
                    <a:pt x="0" y="830364"/>
                  </a:lnTo>
                  <a:lnTo>
                    <a:pt x="1346796" y="830364"/>
                  </a:lnTo>
                  <a:close/>
                </a:path>
              </a:pathLst>
            </a:custGeom>
            <a:ln w="32359">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 name="object 4">
              <a:extLst>
                <a:ext uri="{FF2B5EF4-FFF2-40B4-BE49-F238E27FC236}">
                  <a16:creationId xmlns:a16="http://schemas.microsoft.com/office/drawing/2014/main" id="{A57D0E43-187E-B54F-8A1E-414DFAB04DF4}"/>
                </a:ext>
              </a:extLst>
            </p:cNvPr>
            <p:cNvSpPr/>
            <p:nvPr/>
          </p:nvSpPr>
          <p:spPr>
            <a:xfrm>
              <a:off x="6484373" y="6082036"/>
              <a:ext cx="504825" cy="695960"/>
            </a:xfrm>
            <a:custGeom>
              <a:avLst/>
              <a:gdLst/>
              <a:ahLst/>
              <a:cxnLst/>
              <a:rect l="l" t="t" r="r" b="b"/>
              <a:pathLst>
                <a:path w="504825" h="695959">
                  <a:moveTo>
                    <a:pt x="428898" y="0"/>
                  </a:moveTo>
                  <a:lnTo>
                    <a:pt x="255058" y="1438"/>
                  </a:lnTo>
                  <a:lnTo>
                    <a:pt x="79874" y="8633"/>
                  </a:lnTo>
                  <a:lnTo>
                    <a:pt x="0" y="12949"/>
                  </a:lnTo>
                  <a:lnTo>
                    <a:pt x="2597" y="38929"/>
                  </a:lnTo>
                  <a:lnTo>
                    <a:pt x="21465" y="122058"/>
                  </a:lnTo>
                  <a:lnTo>
                    <a:pt x="36478" y="175408"/>
                  </a:lnTo>
                  <a:lnTo>
                    <a:pt x="54373" y="234083"/>
                  </a:lnTo>
                  <a:lnTo>
                    <a:pt x="74520" y="296183"/>
                  </a:lnTo>
                  <a:lnTo>
                    <a:pt x="96292" y="359808"/>
                  </a:lnTo>
                  <a:lnTo>
                    <a:pt x="119060" y="423060"/>
                  </a:lnTo>
                  <a:lnTo>
                    <a:pt x="142195" y="484039"/>
                  </a:lnTo>
                  <a:lnTo>
                    <a:pt x="165069" y="540845"/>
                  </a:lnTo>
                  <a:lnTo>
                    <a:pt x="187054" y="591579"/>
                  </a:lnTo>
                  <a:lnTo>
                    <a:pt x="207521" y="634341"/>
                  </a:lnTo>
                  <a:lnTo>
                    <a:pt x="241387" y="688353"/>
                  </a:lnTo>
                  <a:lnTo>
                    <a:pt x="253530" y="695803"/>
                  </a:lnTo>
                  <a:lnTo>
                    <a:pt x="315305" y="589075"/>
                  </a:lnTo>
                  <a:lnTo>
                    <a:pt x="399154" y="354348"/>
                  </a:lnTo>
                  <a:lnTo>
                    <a:pt x="472993" y="119634"/>
                  </a:lnTo>
                  <a:lnTo>
                    <a:pt x="504736" y="12949"/>
                  </a:lnTo>
                  <a:lnTo>
                    <a:pt x="428898"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26B7CA43-64CA-A648-BC84-83B8C19BBE77}"/>
                </a:ext>
              </a:extLst>
            </p:cNvPr>
            <p:cNvSpPr/>
            <p:nvPr/>
          </p:nvSpPr>
          <p:spPr>
            <a:xfrm>
              <a:off x="7169632" y="6523101"/>
              <a:ext cx="36830" cy="402590"/>
            </a:xfrm>
            <a:custGeom>
              <a:avLst/>
              <a:gdLst/>
              <a:ahLst/>
              <a:cxnLst/>
              <a:rect l="l" t="t" r="r" b="b"/>
              <a:pathLst>
                <a:path w="36829" h="402590">
                  <a:moveTo>
                    <a:pt x="0" y="0"/>
                  </a:moveTo>
                  <a:lnTo>
                    <a:pt x="7352" y="41288"/>
                  </a:lnTo>
                  <a:lnTo>
                    <a:pt x="15398" y="112200"/>
                  </a:lnTo>
                  <a:lnTo>
                    <a:pt x="19511" y="156793"/>
                  </a:lnTo>
                  <a:lnTo>
                    <a:pt x="23595" y="206425"/>
                  </a:lnTo>
                  <a:lnTo>
                    <a:pt x="27582" y="260308"/>
                  </a:lnTo>
                  <a:lnTo>
                    <a:pt x="31405" y="317652"/>
                  </a:lnTo>
                  <a:lnTo>
                    <a:pt x="34995" y="377668"/>
                  </a:lnTo>
                  <a:lnTo>
                    <a:pt x="36302" y="402259"/>
                  </a:lnTo>
                </a:path>
              </a:pathLst>
            </a:custGeom>
            <a:ln w="32359">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6">
              <a:extLst>
                <a:ext uri="{FF2B5EF4-FFF2-40B4-BE49-F238E27FC236}">
                  <a16:creationId xmlns:a16="http://schemas.microsoft.com/office/drawing/2014/main" id="{814C2254-F1E0-ED44-8116-8066293B34A2}"/>
                </a:ext>
              </a:extLst>
            </p:cNvPr>
            <p:cNvSpPr/>
            <p:nvPr/>
          </p:nvSpPr>
          <p:spPr>
            <a:xfrm>
              <a:off x="6268352" y="6523101"/>
              <a:ext cx="36830" cy="402590"/>
            </a:xfrm>
            <a:custGeom>
              <a:avLst/>
              <a:gdLst/>
              <a:ahLst/>
              <a:cxnLst/>
              <a:rect l="l" t="t" r="r" b="b"/>
              <a:pathLst>
                <a:path w="36829" h="402590">
                  <a:moveTo>
                    <a:pt x="36285" y="0"/>
                  </a:moveTo>
                  <a:lnTo>
                    <a:pt x="28934" y="41288"/>
                  </a:lnTo>
                  <a:lnTo>
                    <a:pt x="20891" y="112200"/>
                  </a:lnTo>
                  <a:lnTo>
                    <a:pt x="16780" y="156793"/>
                  </a:lnTo>
                  <a:lnTo>
                    <a:pt x="12698" y="206425"/>
                  </a:lnTo>
                  <a:lnTo>
                    <a:pt x="8713" y="260308"/>
                  </a:lnTo>
                  <a:lnTo>
                    <a:pt x="4893" y="317652"/>
                  </a:lnTo>
                  <a:lnTo>
                    <a:pt x="1306" y="377668"/>
                  </a:lnTo>
                  <a:lnTo>
                    <a:pt x="0" y="402259"/>
                  </a:lnTo>
                </a:path>
              </a:pathLst>
            </a:custGeom>
            <a:ln w="32359">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39FF13A3-B5B2-3D44-A75B-C1A457BD3643}"/>
                </a:ext>
              </a:extLst>
            </p:cNvPr>
            <p:cNvSpPr/>
            <p:nvPr/>
          </p:nvSpPr>
          <p:spPr>
            <a:xfrm>
              <a:off x="6629373" y="6192970"/>
              <a:ext cx="197485" cy="585470"/>
            </a:xfrm>
            <a:custGeom>
              <a:avLst/>
              <a:gdLst/>
              <a:ahLst/>
              <a:cxnLst/>
              <a:rect l="l" t="t" r="r" b="b"/>
              <a:pathLst>
                <a:path w="197484" h="585470">
                  <a:moveTo>
                    <a:pt x="99021" y="0"/>
                  </a:moveTo>
                  <a:lnTo>
                    <a:pt x="0" y="42494"/>
                  </a:lnTo>
                  <a:lnTo>
                    <a:pt x="59601" y="164909"/>
                  </a:lnTo>
                  <a:lnTo>
                    <a:pt x="15645" y="418936"/>
                  </a:lnTo>
                  <a:lnTo>
                    <a:pt x="42049" y="480649"/>
                  </a:lnTo>
                  <a:lnTo>
                    <a:pt x="62515" y="523414"/>
                  </a:lnTo>
                  <a:lnTo>
                    <a:pt x="96380" y="577434"/>
                  </a:lnTo>
                  <a:lnTo>
                    <a:pt x="108522" y="584892"/>
                  </a:lnTo>
                  <a:lnTo>
                    <a:pt x="170304" y="478149"/>
                  </a:lnTo>
                  <a:lnTo>
                    <a:pt x="197301" y="402575"/>
                  </a:lnTo>
                  <a:lnTo>
                    <a:pt x="135369" y="162471"/>
                  </a:lnTo>
                  <a:lnTo>
                    <a:pt x="188544" y="42494"/>
                  </a:lnTo>
                  <a:lnTo>
                    <a:pt x="99021"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CA388571-6262-7845-9B85-7D38888D008B}"/>
                </a:ext>
              </a:extLst>
            </p:cNvPr>
            <p:cNvSpPr/>
            <p:nvPr/>
          </p:nvSpPr>
          <p:spPr>
            <a:xfrm>
              <a:off x="6629373" y="6235465"/>
              <a:ext cx="59690" cy="376555"/>
            </a:xfrm>
            <a:custGeom>
              <a:avLst/>
              <a:gdLst/>
              <a:ahLst/>
              <a:cxnLst/>
              <a:rect l="l" t="t" r="r" b="b"/>
              <a:pathLst>
                <a:path w="59690" h="376554">
                  <a:moveTo>
                    <a:pt x="0" y="0"/>
                  </a:moveTo>
                  <a:lnTo>
                    <a:pt x="59601" y="122415"/>
                  </a:lnTo>
                  <a:lnTo>
                    <a:pt x="15645" y="376442"/>
                  </a:lnTo>
                </a:path>
              </a:pathLst>
            </a:custGeom>
            <a:ln w="32359">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04BC1632-DB44-4447-9248-B09A6E9E920B}"/>
                </a:ext>
              </a:extLst>
            </p:cNvPr>
            <p:cNvSpPr/>
            <p:nvPr/>
          </p:nvSpPr>
          <p:spPr>
            <a:xfrm>
              <a:off x="6629373" y="6192970"/>
              <a:ext cx="197485" cy="402590"/>
            </a:xfrm>
            <a:custGeom>
              <a:avLst/>
              <a:gdLst/>
              <a:ahLst/>
              <a:cxnLst/>
              <a:rect l="l" t="t" r="r" b="b"/>
              <a:pathLst>
                <a:path w="197484" h="402590">
                  <a:moveTo>
                    <a:pt x="197301" y="402575"/>
                  </a:moveTo>
                  <a:lnTo>
                    <a:pt x="135369" y="162471"/>
                  </a:lnTo>
                  <a:lnTo>
                    <a:pt x="188544" y="42494"/>
                  </a:lnTo>
                  <a:lnTo>
                    <a:pt x="99021" y="0"/>
                  </a:lnTo>
                  <a:lnTo>
                    <a:pt x="0" y="42494"/>
                  </a:lnTo>
                </a:path>
              </a:pathLst>
            </a:custGeom>
            <a:ln w="32359">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C2A46B7D-54E8-E044-8262-88675278B5A6}"/>
                </a:ext>
              </a:extLst>
            </p:cNvPr>
            <p:cNvSpPr/>
            <p:nvPr/>
          </p:nvSpPr>
          <p:spPr>
            <a:xfrm>
              <a:off x="6491032" y="6151133"/>
              <a:ext cx="473199" cy="133869"/>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1">
              <a:extLst>
                <a:ext uri="{FF2B5EF4-FFF2-40B4-BE49-F238E27FC236}">
                  <a16:creationId xmlns:a16="http://schemas.microsoft.com/office/drawing/2014/main" id="{8F249696-59BC-B944-B437-9FDCA3C37469}"/>
                </a:ext>
              </a:extLst>
            </p:cNvPr>
            <p:cNvSpPr/>
            <p:nvPr/>
          </p:nvSpPr>
          <p:spPr>
            <a:xfrm>
              <a:off x="6358287" y="6177743"/>
              <a:ext cx="356235" cy="635635"/>
            </a:xfrm>
            <a:custGeom>
              <a:avLst/>
              <a:gdLst/>
              <a:ahLst/>
              <a:cxnLst/>
              <a:rect l="l" t="t" r="r" b="b"/>
              <a:pathLst>
                <a:path w="356234" h="635634">
                  <a:moveTo>
                    <a:pt x="0" y="0"/>
                  </a:moveTo>
                  <a:lnTo>
                    <a:pt x="0" y="170205"/>
                  </a:lnTo>
                  <a:lnTo>
                    <a:pt x="148615" y="175209"/>
                  </a:lnTo>
                  <a:lnTo>
                    <a:pt x="0" y="302679"/>
                  </a:lnTo>
                  <a:lnTo>
                    <a:pt x="124307" y="456906"/>
                  </a:lnTo>
                  <a:lnTo>
                    <a:pt x="202833" y="542942"/>
                  </a:lnTo>
                  <a:lnTo>
                    <a:pt x="268960" y="591952"/>
                  </a:lnTo>
                  <a:lnTo>
                    <a:pt x="356069" y="635101"/>
                  </a:lnTo>
                </a:path>
              </a:pathLst>
            </a:custGeom>
            <a:ln w="32359">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2">
              <a:extLst>
                <a:ext uri="{FF2B5EF4-FFF2-40B4-BE49-F238E27FC236}">
                  <a16:creationId xmlns:a16="http://schemas.microsoft.com/office/drawing/2014/main" id="{41CB0DB8-5E5C-0840-AC29-C313A094B7D1}"/>
                </a:ext>
              </a:extLst>
            </p:cNvPr>
            <p:cNvSpPr/>
            <p:nvPr/>
          </p:nvSpPr>
          <p:spPr>
            <a:xfrm>
              <a:off x="6764749" y="6166319"/>
              <a:ext cx="342265" cy="636905"/>
            </a:xfrm>
            <a:custGeom>
              <a:avLst/>
              <a:gdLst/>
              <a:ahLst/>
              <a:cxnLst/>
              <a:rect l="l" t="t" r="r" b="b"/>
              <a:pathLst>
                <a:path w="342265" h="636904">
                  <a:moveTo>
                    <a:pt x="342023" y="0"/>
                  </a:moveTo>
                  <a:lnTo>
                    <a:pt x="329768" y="181622"/>
                  </a:lnTo>
                  <a:lnTo>
                    <a:pt x="178219" y="186626"/>
                  </a:lnTo>
                  <a:lnTo>
                    <a:pt x="329768" y="314096"/>
                  </a:lnTo>
                  <a:lnTo>
                    <a:pt x="220666" y="462537"/>
                  </a:lnTo>
                  <a:lnTo>
                    <a:pt x="149948" y="545604"/>
                  </a:lnTo>
                  <a:lnTo>
                    <a:pt x="86698" y="593524"/>
                  </a:lnTo>
                  <a:lnTo>
                    <a:pt x="0" y="636524"/>
                  </a:lnTo>
                </a:path>
              </a:pathLst>
            </a:custGeom>
            <a:ln w="32359">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3">
              <a:extLst>
                <a:ext uri="{FF2B5EF4-FFF2-40B4-BE49-F238E27FC236}">
                  <a16:creationId xmlns:a16="http://schemas.microsoft.com/office/drawing/2014/main" id="{3FC3C09A-6EB0-4E40-BE5F-1B0A1201BCBE}"/>
                </a:ext>
              </a:extLst>
            </p:cNvPr>
            <p:cNvSpPr/>
            <p:nvPr/>
          </p:nvSpPr>
          <p:spPr>
            <a:xfrm>
              <a:off x="6090637" y="4586433"/>
              <a:ext cx="1274445" cy="1549400"/>
            </a:xfrm>
            <a:custGeom>
              <a:avLst/>
              <a:gdLst/>
              <a:ahLst/>
              <a:cxnLst/>
              <a:rect l="l" t="t" r="r" b="b"/>
              <a:pathLst>
                <a:path w="1274445" h="1549400">
                  <a:moveTo>
                    <a:pt x="637222" y="0"/>
                  </a:moveTo>
                  <a:lnTo>
                    <a:pt x="593597" y="1786"/>
                  </a:lnTo>
                  <a:lnTo>
                    <a:pt x="550760" y="7069"/>
                  </a:lnTo>
                  <a:lnTo>
                    <a:pt x="508806" y="15733"/>
                  </a:lnTo>
                  <a:lnTo>
                    <a:pt x="467831" y="27663"/>
                  </a:lnTo>
                  <a:lnTo>
                    <a:pt x="427930" y="42743"/>
                  </a:lnTo>
                  <a:lnTo>
                    <a:pt x="389196" y="60858"/>
                  </a:lnTo>
                  <a:lnTo>
                    <a:pt x="351726" y="81893"/>
                  </a:lnTo>
                  <a:lnTo>
                    <a:pt x="315614" y="105733"/>
                  </a:lnTo>
                  <a:lnTo>
                    <a:pt x="280955" y="132261"/>
                  </a:lnTo>
                  <a:lnTo>
                    <a:pt x="247845" y="161363"/>
                  </a:lnTo>
                  <a:lnTo>
                    <a:pt x="216377" y="192924"/>
                  </a:lnTo>
                  <a:lnTo>
                    <a:pt x="186647" y="226828"/>
                  </a:lnTo>
                  <a:lnTo>
                    <a:pt x="158749" y="262959"/>
                  </a:lnTo>
                  <a:lnTo>
                    <a:pt x="132780" y="301204"/>
                  </a:lnTo>
                  <a:lnTo>
                    <a:pt x="108833" y="341445"/>
                  </a:lnTo>
                  <a:lnTo>
                    <a:pt x="87004" y="383568"/>
                  </a:lnTo>
                  <a:lnTo>
                    <a:pt x="67388" y="427457"/>
                  </a:lnTo>
                  <a:lnTo>
                    <a:pt x="50079" y="472998"/>
                  </a:lnTo>
                  <a:lnTo>
                    <a:pt x="35172" y="520074"/>
                  </a:lnTo>
                  <a:lnTo>
                    <a:pt x="22763" y="568571"/>
                  </a:lnTo>
                  <a:lnTo>
                    <a:pt x="12947" y="618374"/>
                  </a:lnTo>
                  <a:lnTo>
                    <a:pt x="5817" y="669366"/>
                  </a:lnTo>
                  <a:lnTo>
                    <a:pt x="1470" y="721432"/>
                  </a:lnTo>
                  <a:lnTo>
                    <a:pt x="0" y="774458"/>
                  </a:lnTo>
                  <a:lnTo>
                    <a:pt x="1355" y="840163"/>
                  </a:lnTo>
                  <a:lnTo>
                    <a:pt x="5366" y="902577"/>
                  </a:lnTo>
                  <a:lnTo>
                    <a:pt x="11947" y="961750"/>
                  </a:lnTo>
                  <a:lnTo>
                    <a:pt x="21016" y="1017736"/>
                  </a:lnTo>
                  <a:lnTo>
                    <a:pt x="32488" y="1070585"/>
                  </a:lnTo>
                  <a:lnTo>
                    <a:pt x="46279" y="1120350"/>
                  </a:lnTo>
                  <a:lnTo>
                    <a:pt x="62305" y="1167083"/>
                  </a:lnTo>
                  <a:lnTo>
                    <a:pt x="80482" y="1210835"/>
                  </a:lnTo>
                  <a:lnTo>
                    <a:pt x="100726" y="1251660"/>
                  </a:lnTo>
                  <a:lnTo>
                    <a:pt x="122953" y="1289607"/>
                  </a:lnTo>
                  <a:lnTo>
                    <a:pt x="147080" y="1324731"/>
                  </a:lnTo>
                  <a:lnTo>
                    <a:pt x="173021" y="1357081"/>
                  </a:lnTo>
                  <a:lnTo>
                    <a:pt x="200694" y="1386711"/>
                  </a:lnTo>
                  <a:lnTo>
                    <a:pt x="230014" y="1413672"/>
                  </a:lnTo>
                  <a:lnTo>
                    <a:pt x="260897" y="1438016"/>
                  </a:lnTo>
                  <a:lnTo>
                    <a:pt x="293259" y="1459796"/>
                  </a:lnTo>
                  <a:lnTo>
                    <a:pt x="327017" y="1479062"/>
                  </a:lnTo>
                  <a:lnTo>
                    <a:pt x="362085" y="1495867"/>
                  </a:lnTo>
                  <a:lnTo>
                    <a:pt x="398381" y="1510263"/>
                  </a:lnTo>
                  <a:lnTo>
                    <a:pt x="435820" y="1522302"/>
                  </a:lnTo>
                  <a:lnTo>
                    <a:pt x="474318" y="1532036"/>
                  </a:lnTo>
                  <a:lnTo>
                    <a:pt x="513791" y="1539516"/>
                  </a:lnTo>
                  <a:lnTo>
                    <a:pt x="554155" y="1544794"/>
                  </a:lnTo>
                  <a:lnTo>
                    <a:pt x="595327" y="1547923"/>
                  </a:lnTo>
                  <a:lnTo>
                    <a:pt x="637222" y="1548955"/>
                  </a:lnTo>
                  <a:lnTo>
                    <a:pt x="679117" y="1548169"/>
                  </a:lnTo>
                  <a:lnTo>
                    <a:pt x="720288" y="1545736"/>
                  </a:lnTo>
                  <a:lnTo>
                    <a:pt x="760652" y="1541542"/>
                  </a:lnTo>
                  <a:lnTo>
                    <a:pt x="800124" y="1535473"/>
                  </a:lnTo>
                  <a:lnTo>
                    <a:pt x="838620" y="1527418"/>
                  </a:lnTo>
                  <a:lnTo>
                    <a:pt x="876058" y="1517262"/>
                  </a:lnTo>
                  <a:lnTo>
                    <a:pt x="912352" y="1504891"/>
                  </a:lnTo>
                  <a:lnTo>
                    <a:pt x="981174" y="1473056"/>
                  </a:lnTo>
                  <a:lnTo>
                    <a:pt x="1044414" y="1431004"/>
                  </a:lnTo>
                  <a:lnTo>
                    <a:pt x="1073732" y="1405864"/>
                  </a:lnTo>
                  <a:lnTo>
                    <a:pt x="1101402" y="1377831"/>
                  </a:lnTo>
                  <a:lnTo>
                    <a:pt x="1127342" y="1346790"/>
                  </a:lnTo>
                  <a:lnTo>
                    <a:pt x="1151466" y="1312628"/>
                  </a:lnTo>
                  <a:lnTo>
                    <a:pt x="1173691" y="1275233"/>
                  </a:lnTo>
                  <a:lnTo>
                    <a:pt x="1193933" y="1234491"/>
                  </a:lnTo>
                  <a:lnTo>
                    <a:pt x="1212108" y="1190288"/>
                  </a:lnTo>
                  <a:lnTo>
                    <a:pt x="1228133" y="1142511"/>
                  </a:lnTo>
                  <a:lnTo>
                    <a:pt x="1241922" y="1091048"/>
                  </a:lnTo>
                  <a:lnTo>
                    <a:pt x="1253393" y="1035784"/>
                  </a:lnTo>
                  <a:lnTo>
                    <a:pt x="1262460" y="976606"/>
                  </a:lnTo>
                  <a:lnTo>
                    <a:pt x="1269041" y="913402"/>
                  </a:lnTo>
                  <a:lnTo>
                    <a:pt x="1273051" y="846057"/>
                  </a:lnTo>
                  <a:lnTo>
                    <a:pt x="1274406" y="774458"/>
                  </a:lnTo>
                  <a:lnTo>
                    <a:pt x="1272936" y="721432"/>
                  </a:lnTo>
                  <a:lnTo>
                    <a:pt x="1268590" y="669366"/>
                  </a:lnTo>
                  <a:lnTo>
                    <a:pt x="1261461" y="618374"/>
                  </a:lnTo>
                  <a:lnTo>
                    <a:pt x="1251645" y="568571"/>
                  </a:lnTo>
                  <a:lnTo>
                    <a:pt x="1239238" y="520074"/>
                  </a:lnTo>
                  <a:lnTo>
                    <a:pt x="1224333" y="472998"/>
                  </a:lnTo>
                  <a:lnTo>
                    <a:pt x="1207026" y="427457"/>
                  </a:lnTo>
                  <a:lnTo>
                    <a:pt x="1187411" y="383568"/>
                  </a:lnTo>
                  <a:lnTo>
                    <a:pt x="1165585" y="341445"/>
                  </a:lnTo>
                  <a:lnTo>
                    <a:pt x="1141640" y="301204"/>
                  </a:lnTo>
                  <a:lnTo>
                    <a:pt x="1115673" y="262959"/>
                  </a:lnTo>
                  <a:lnTo>
                    <a:pt x="1087778" y="226828"/>
                  </a:lnTo>
                  <a:lnTo>
                    <a:pt x="1058051" y="192924"/>
                  </a:lnTo>
                  <a:lnTo>
                    <a:pt x="1026585" y="161363"/>
                  </a:lnTo>
                  <a:lnTo>
                    <a:pt x="993477" y="132261"/>
                  </a:lnTo>
                  <a:lnTo>
                    <a:pt x="958820" y="105733"/>
                  </a:lnTo>
                  <a:lnTo>
                    <a:pt x="922710" y="81893"/>
                  </a:lnTo>
                  <a:lnTo>
                    <a:pt x="885242" y="60858"/>
                  </a:lnTo>
                  <a:lnTo>
                    <a:pt x="846510" y="42743"/>
                  </a:lnTo>
                  <a:lnTo>
                    <a:pt x="806610" y="27663"/>
                  </a:lnTo>
                  <a:lnTo>
                    <a:pt x="765636" y="15733"/>
                  </a:lnTo>
                  <a:lnTo>
                    <a:pt x="723684" y="7069"/>
                  </a:lnTo>
                  <a:lnTo>
                    <a:pt x="680847" y="1786"/>
                  </a:lnTo>
                  <a:lnTo>
                    <a:pt x="637222"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4">
              <a:extLst>
                <a:ext uri="{FF2B5EF4-FFF2-40B4-BE49-F238E27FC236}">
                  <a16:creationId xmlns:a16="http://schemas.microsoft.com/office/drawing/2014/main" id="{3E8CA1D7-A25D-DD42-AD57-E71665B0553A}"/>
                </a:ext>
              </a:extLst>
            </p:cNvPr>
            <p:cNvSpPr/>
            <p:nvPr/>
          </p:nvSpPr>
          <p:spPr>
            <a:xfrm>
              <a:off x="7214697" y="5390827"/>
              <a:ext cx="329565" cy="369570"/>
            </a:xfrm>
            <a:custGeom>
              <a:avLst/>
              <a:gdLst/>
              <a:ahLst/>
              <a:cxnLst/>
              <a:rect l="l" t="t" r="r" b="b"/>
              <a:pathLst>
                <a:path w="329565" h="369570">
                  <a:moveTo>
                    <a:pt x="184921" y="0"/>
                  </a:moveTo>
                  <a:lnTo>
                    <a:pt x="138574" y="10556"/>
                  </a:lnTo>
                  <a:lnTo>
                    <a:pt x="88480" y="34710"/>
                  </a:lnTo>
                  <a:lnTo>
                    <a:pt x="0" y="364199"/>
                  </a:lnTo>
                  <a:lnTo>
                    <a:pt x="54493" y="369170"/>
                  </a:lnTo>
                  <a:lnTo>
                    <a:pt x="105536" y="366796"/>
                  </a:lnTo>
                  <a:lnTo>
                    <a:pt x="152625" y="357696"/>
                  </a:lnTo>
                  <a:lnTo>
                    <a:pt x="195259" y="342489"/>
                  </a:lnTo>
                  <a:lnTo>
                    <a:pt x="232938" y="321793"/>
                  </a:lnTo>
                  <a:lnTo>
                    <a:pt x="265160" y="296228"/>
                  </a:lnTo>
                  <a:lnTo>
                    <a:pt x="291423" y="266414"/>
                  </a:lnTo>
                  <a:lnTo>
                    <a:pt x="311227" y="232968"/>
                  </a:lnTo>
                  <a:lnTo>
                    <a:pt x="324070" y="196510"/>
                  </a:lnTo>
                  <a:lnTo>
                    <a:pt x="329450" y="157658"/>
                  </a:lnTo>
                  <a:lnTo>
                    <a:pt x="326163" y="110837"/>
                  </a:lnTo>
                  <a:lnTo>
                    <a:pt x="313248" y="70696"/>
                  </a:lnTo>
                  <a:lnTo>
                    <a:pt x="291686" y="38390"/>
                  </a:lnTo>
                  <a:lnTo>
                    <a:pt x="226543" y="1888"/>
                  </a:lnTo>
                  <a:lnTo>
                    <a:pt x="184921"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5">
              <a:extLst>
                <a:ext uri="{FF2B5EF4-FFF2-40B4-BE49-F238E27FC236}">
                  <a16:creationId xmlns:a16="http://schemas.microsoft.com/office/drawing/2014/main" id="{2BF7AC38-9A19-F842-B50F-3634C0F540B3}"/>
                </a:ext>
              </a:extLst>
            </p:cNvPr>
            <p:cNvSpPr/>
            <p:nvPr/>
          </p:nvSpPr>
          <p:spPr>
            <a:xfrm>
              <a:off x="5910883" y="5415530"/>
              <a:ext cx="329565" cy="369570"/>
            </a:xfrm>
            <a:custGeom>
              <a:avLst/>
              <a:gdLst/>
              <a:ahLst/>
              <a:cxnLst/>
              <a:rect l="l" t="t" r="r" b="b"/>
              <a:pathLst>
                <a:path w="329564" h="369570">
                  <a:moveTo>
                    <a:pt x="144528" y="0"/>
                  </a:moveTo>
                  <a:lnTo>
                    <a:pt x="102916" y="1888"/>
                  </a:lnTo>
                  <a:lnTo>
                    <a:pt x="67008" y="15069"/>
                  </a:lnTo>
                  <a:lnTo>
                    <a:pt x="16219" y="70696"/>
                  </a:lnTo>
                  <a:lnTo>
                    <a:pt x="3299" y="110837"/>
                  </a:lnTo>
                  <a:lnTo>
                    <a:pt x="0" y="157658"/>
                  </a:lnTo>
                  <a:lnTo>
                    <a:pt x="5384" y="196510"/>
                  </a:lnTo>
                  <a:lnTo>
                    <a:pt x="18231" y="232968"/>
                  </a:lnTo>
                  <a:lnTo>
                    <a:pt x="38039" y="266414"/>
                  </a:lnTo>
                  <a:lnTo>
                    <a:pt x="64307" y="296228"/>
                  </a:lnTo>
                  <a:lnTo>
                    <a:pt x="96532" y="321793"/>
                  </a:lnTo>
                  <a:lnTo>
                    <a:pt x="134213" y="342489"/>
                  </a:lnTo>
                  <a:lnTo>
                    <a:pt x="176849" y="357696"/>
                  </a:lnTo>
                  <a:lnTo>
                    <a:pt x="223936" y="366796"/>
                  </a:lnTo>
                  <a:lnTo>
                    <a:pt x="274975" y="369170"/>
                  </a:lnTo>
                  <a:lnTo>
                    <a:pt x="329463" y="364199"/>
                  </a:lnTo>
                  <a:lnTo>
                    <a:pt x="240944" y="34710"/>
                  </a:lnTo>
                  <a:lnTo>
                    <a:pt x="190864" y="10556"/>
                  </a:lnTo>
                  <a:lnTo>
                    <a:pt x="144528"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6">
              <a:extLst>
                <a:ext uri="{FF2B5EF4-FFF2-40B4-BE49-F238E27FC236}">
                  <a16:creationId xmlns:a16="http://schemas.microsoft.com/office/drawing/2014/main" id="{675DCA46-9440-4E48-91BD-4F58283BBA31}"/>
                </a:ext>
              </a:extLst>
            </p:cNvPr>
            <p:cNvSpPr/>
            <p:nvPr/>
          </p:nvSpPr>
          <p:spPr>
            <a:xfrm>
              <a:off x="7032746" y="5573574"/>
              <a:ext cx="235889" cy="149656"/>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7">
              <a:extLst>
                <a:ext uri="{FF2B5EF4-FFF2-40B4-BE49-F238E27FC236}">
                  <a16:creationId xmlns:a16="http://schemas.microsoft.com/office/drawing/2014/main" id="{22230595-490D-B54A-B150-D89DA15EF16A}"/>
                </a:ext>
              </a:extLst>
            </p:cNvPr>
            <p:cNvSpPr/>
            <p:nvPr/>
          </p:nvSpPr>
          <p:spPr>
            <a:xfrm>
              <a:off x="6201590" y="5599818"/>
              <a:ext cx="235889" cy="149656"/>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8">
              <a:extLst>
                <a:ext uri="{FF2B5EF4-FFF2-40B4-BE49-F238E27FC236}">
                  <a16:creationId xmlns:a16="http://schemas.microsoft.com/office/drawing/2014/main" id="{5DA8948C-1ED1-CF47-8BC4-53C4EC49CE91}"/>
                </a:ext>
              </a:extLst>
            </p:cNvPr>
            <p:cNvSpPr/>
            <p:nvPr/>
          </p:nvSpPr>
          <p:spPr>
            <a:xfrm>
              <a:off x="5963572" y="4286494"/>
              <a:ext cx="1461770" cy="1160145"/>
            </a:xfrm>
            <a:custGeom>
              <a:avLst/>
              <a:gdLst/>
              <a:ahLst/>
              <a:cxnLst/>
              <a:rect l="l" t="t" r="r" b="b"/>
              <a:pathLst>
                <a:path w="1461770" h="1160145">
                  <a:moveTo>
                    <a:pt x="484262" y="65201"/>
                  </a:moveTo>
                  <a:lnTo>
                    <a:pt x="238009" y="381800"/>
                  </a:lnTo>
                  <a:lnTo>
                    <a:pt x="70270" y="534142"/>
                  </a:lnTo>
                  <a:lnTo>
                    <a:pt x="0" y="662944"/>
                  </a:lnTo>
                  <a:lnTo>
                    <a:pt x="14275" y="838426"/>
                  </a:lnTo>
                  <a:lnTo>
                    <a:pt x="100176" y="1130807"/>
                  </a:lnTo>
                  <a:lnTo>
                    <a:pt x="136104" y="1132108"/>
                  </a:lnTo>
                  <a:lnTo>
                    <a:pt x="172997" y="1142461"/>
                  </a:lnTo>
                  <a:lnTo>
                    <a:pt x="201785" y="1154255"/>
                  </a:lnTo>
                  <a:lnTo>
                    <a:pt x="213396" y="1159878"/>
                  </a:lnTo>
                  <a:lnTo>
                    <a:pt x="200455" y="936624"/>
                  </a:lnTo>
                  <a:lnTo>
                    <a:pt x="435189" y="633272"/>
                  </a:lnTo>
                  <a:lnTo>
                    <a:pt x="902401" y="633272"/>
                  </a:lnTo>
                  <a:lnTo>
                    <a:pt x="896593" y="618413"/>
                  </a:lnTo>
                  <a:lnTo>
                    <a:pt x="1433684" y="618413"/>
                  </a:lnTo>
                  <a:lnTo>
                    <a:pt x="1428063" y="601186"/>
                  </a:lnTo>
                  <a:lnTo>
                    <a:pt x="1401481" y="551764"/>
                  </a:lnTo>
                  <a:lnTo>
                    <a:pt x="1366129" y="503754"/>
                  </a:lnTo>
                  <a:lnTo>
                    <a:pt x="1328576" y="459696"/>
                  </a:lnTo>
                  <a:lnTo>
                    <a:pt x="1289328" y="419574"/>
                  </a:lnTo>
                  <a:lnTo>
                    <a:pt x="1248891" y="383374"/>
                  </a:lnTo>
                  <a:lnTo>
                    <a:pt x="1207772" y="351079"/>
                  </a:lnTo>
                  <a:lnTo>
                    <a:pt x="1166477" y="322676"/>
                  </a:lnTo>
                  <a:lnTo>
                    <a:pt x="1125513" y="298149"/>
                  </a:lnTo>
                  <a:lnTo>
                    <a:pt x="1085385" y="277482"/>
                  </a:lnTo>
                  <a:lnTo>
                    <a:pt x="1046602" y="260660"/>
                  </a:lnTo>
                  <a:lnTo>
                    <a:pt x="1009668" y="247669"/>
                  </a:lnTo>
                  <a:lnTo>
                    <a:pt x="975091" y="238493"/>
                  </a:lnTo>
                  <a:lnTo>
                    <a:pt x="982995" y="219386"/>
                  </a:lnTo>
                  <a:lnTo>
                    <a:pt x="988827" y="205181"/>
                  </a:lnTo>
                  <a:lnTo>
                    <a:pt x="516634" y="205181"/>
                  </a:lnTo>
                  <a:lnTo>
                    <a:pt x="484262" y="65201"/>
                  </a:lnTo>
                  <a:close/>
                </a:path>
                <a:path w="1461770" h="1160145">
                  <a:moveTo>
                    <a:pt x="1433684" y="618413"/>
                  </a:moveTo>
                  <a:lnTo>
                    <a:pt x="896593" y="618413"/>
                  </a:lnTo>
                  <a:lnTo>
                    <a:pt x="1107818" y="725563"/>
                  </a:lnTo>
                  <a:lnTo>
                    <a:pt x="1224222" y="795050"/>
                  </a:lnTo>
                  <a:lnTo>
                    <a:pt x="1287204" y="857266"/>
                  </a:lnTo>
                  <a:lnTo>
                    <a:pt x="1338159" y="942606"/>
                  </a:lnTo>
                  <a:lnTo>
                    <a:pt x="1348154" y="1144079"/>
                  </a:lnTo>
                  <a:lnTo>
                    <a:pt x="1358914" y="1119879"/>
                  </a:lnTo>
                  <a:lnTo>
                    <a:pt x="1369563" y="1106739"/>
                  </a:lnTo>
                  <a:lnTo>
                    <a:pt x="1386455" y="1100093"/>
                  </a:lnTo>
                  <a:lnTo>
                    <a:pt x="1415946" y="1095374"/>
                  </a:lnTo>
                  <a:lnTo>
                    <a:pt x="1418518" y="1090630"/>
                  </a:lnTo>
                  <a:lnTo>
                    <a:pt x="1432204" y="1041134"/>
                  </a:lnTo>
                  <a:lnTo>
                    <a:pt x="1440963" y="1000356"/>
                  </a:lnTo>
                  <a:lnTo>
                    <a:pt x="1449427" y="951542"/>
                  </a:lnTo>
                  <a:lnTo>
                    <a:pt x="1456420" y="896678"/>
                  </a:lnTo>
                  <a:lnTo>
                    <a:pt x="1460762" y="837753"/>
                  </a:lnTo>
                  <a:lnTo>
                    <a:pt x="1461275" y="776754"/>
                  </a:lnTo>
                  <a:lnTo>
                    <a:pt x="1456782" y="715668"/>
                  </a:lnTo>
                  <a:lnTo>
                    <a:pt x="1446104" y="656483"/>
                  </a:lnTo>
                  <a:lnTo>
                    <a:pt x="1433684" y="618413"/>
                  </a:lnTo>
                  <a:close/>
                </a:path>
                <a:path w="1461770" h="1160145">
                  <a:moveTo>
                    <a:pt x="902401" y="633272"/>
                  </a:moveTo>
                  <a:lnTo>
                    <a:pt x="435189" y="633272"/>
                  </a:lnTo>
                  <a:lnTo>
                    <a:pt x="964995" y="793394"/>
                  </a:lnTo>
                  <a:lnTo>
                    <a:pt x="902401" y="633272"/>
                  </a:lnTo>
                  <a:close/>
                </a:path>
                <a:path w="1461770" h="1160145">
                  <a:moveTo>
                    <a:pt x="801177" y="0"/>
                  </a:moveTo>
                  <a:lnTo>
                    <a:pt x="516634" y="205181"/>
                  </a:lnTo>
                  <a:lnTo>
                    <a:pt x="988827" y="205181"/>
                  </a:lnTo>
                  <a:lnTo>
                    <a:pt x="999999" y="177965"/>
                  </a:lnTo>
                  <a:lnTo>
                    <a:pt x="774317" y="177965"/>
                  </a:lnTo>
                  <a:lnTo>
                    <a:pt x="801177" y="0"/>
                  </a:lnTo>
                  <a:close/>
                </a:path>
                <a:path w="1461770" h="1160145">
                  <a:moveTo>
                    <a:pt x="1021662" y="125196"/>
                  </a:moveTo>
                  <a:lnTo>
                    <a:pt x="774317" y="177965"/>
                  </a:lnTo>
                  <a:lnTo>
                    <a:pt x="999999" y="177965"/>
                  </a:lnTo>
                  <a:lnTo>
                    <a:pt x="1021662" y="125196"/>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9">
              <a:extLst>
                <a:ext uri="{FF2B5EF4-FFF2-40B4-BE49-F238E27FC236}">
                  <a16:creationId xmlns:a16="http://schemas.microsoft.com/office/drawing/2014/main" id="{B6CE680A-6AF0-AB4D-AFD6-EEE2F770AD84}"/>
                </a:ext>
              </a:extLst>
            </p:cNvPr>
            <p:cNvSpPr/>
            <p:nvPr/>
          </p:nvSpPr>
          <p:spPr>
            <a:xfrm>
              <a:off x="6029764" y="4628760"/>
              <a:ext cx="1264285" cy="292735"/>
            </a:xfrm>
            <a:custGeom>
              <a:avLst/>
              <a:gdLst/>
              <a:ahLst/>
              <a:cxnLst/>
              <a:rect l="l" t="t" r="r" b="b"/>
              <a:pathLst>
                <a:path w="1264284" h="292735">
                  <a:moveTo>
                    <a:pt x="142495" y="66189"/>
                  </a:moveTo>
                  <a:lnTo>
                    <a:pt x="4082" y="191886"/>
                  </a:lnTo>
                  <a:lnTo>
                    <a:pt x="0" y="199368"/>
                  </a:lnTo>
                  <a:lnTo>
                    <a:pt x="433256" y="277343"/>
                  </a:lnTo>
                  <a:lnTo>
                    <a:pt x="765798" y="292726"/>
                  </a:lnTo>
                  <a:lnTo>
                    <a:pt x="1056214" y="216039"/>
                  </a:lnTo>
                  <a:lnTo>
                    <a:pt x="1234710" y="132766"/>
                  </a:lnTo>
                  <a:lnTo>
                    <a:pt x="699407" y="132766"/>
                  </a:lnTo>
                  <a:lnTo>
                    <a:pt x="435478" y="120259"/>
                  </a:lnTo>
                  <a:lnTo>
                    <a:pt x="142495" y="66189"/>
                  </a:lnTo>
                  <a:close/>
                </a:path>
                <a:path w="1264284" h="292735">
                  <a:moveTo>
                    <a:pt x="1128753" y="0"/>
                  </a:moveTo>
                  <a:lnTo>
                    <a:pt x="947278" y="73526"/>
                  </a:lnTo>
                  <a:lnTo>
                    <a:pt x="699407" y="132766"/>
                  </a:lnTo>
                  <a:lnTo>
                    <a:pt x="1234710" y="132766"/>
                  </a:lnTo>
                  <a:lnTo>
                    <a:pt x="1263866" y="119164"/>
                  </a:lnTo>
                  <a:lnTo>
                    <a:pt x="1262385" y="117426"/>
                  </a:lnTo>
                  <a:lnTo>
                    <a:pt x="1223135" y="77308"/>
                  </a:lnTo>
                  <a:lnTo>
                    <a:pt x="1182696" y="41111"/>
                  </a:lnTo>
                  <a:lnTo>
                    <a:pt x="1141577" y="8819"/>
                  </a:lnTo>
                  <a:lnTo>
                    <a:pt x="1128753"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0">
              <a:extLst>
                <a:ext uri="{FF2B5EF4-FFF2-40B4-BE49-F238E27FC236}">
                  <a16:creationId xmlns:a16="http://schemas.microsoft.com/office/drawing/2014/main" id="{C7A44DC1-163E-BE42-A8FF-4DD94CD62359}"/>
                </a:ext>
              </a:extLst>
            </p:cNvPr>
            <p:cNvSpPr/>
            <p:nvPr/>
          </p:nvSpPr>
          <p:spPr>
            <a:xfrm>
              <a:off x="6840539" y="4586427"/>
              <a:ext cx="320040" cy="307340"/>
            </a:xfrm>
            <a:custGeom>
              <a:avLst/>
              <a:gdLst/>
              <a:ahLst/>
              <a:cxnLst/>
              <a:rect l="l" t="t" r="r" b="b"/>
              <a:pathLst>
                <a:path w="320040" h="307339">
                  <a:moveTo>
                    <a:pt x="0" y="0"/>
                  </a:moveTo>
                  <a:lnTo>
                    <a:pt x="134061" y="62423"/>
                  </a:lnTo>
                  <a:lnTo>
                    <a:pt x="212047" y="115242"/>
                  </a:lnTo>
                  <a:lnTo>
                    <a:pt x="263927" y="187269"/>
                  </a:lnTo>
                  <a:lnTo>
                    <a:pt x="319671" y="307314"/>
                  </a:lnTo>
                </a:path>
              </a:pathLst>
            </a:custGeom>
            <a:ln w="4917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1">
              <a:extLst>
                <a:ext uri="{FF2B5EF4-FFF2-40B4-BE49-F238E27FC236}">
                  <a16:creationId xmlns:a16="http://schemas.microsoft.com/office/drawing/2014/main" id="{15B2D0EC-C4C9-3449-8DF9-379C7E34EEE2}"/>
                </a:ext>
              </a:extLst>
            </p:cNvPr>
            <p:cNvSpPr/>
            <p:nvPr/>
          </p:nvSpPr>
          <p:spPr>
            <a:xfrm>
              <a:off x="6692865" y="4639678"/>
              <a:ext cx="250190" cy="266700"/>
            </a:xfrm>
            <a:custGeom>
              <a:avLst/>
              <a:gdLst/>
              <a:ahLst/>
              <a:cxnLst/>
              <a:rect l="l" t="t" r="r" b="b"/>
              <a:pathLst>
                <a:path w="250190" h="266700">
                  <a:moveTo>
                    <a:pt x="0" y="0"/>
                  </a:moveTo>
                  <a:lnTo>
                    <a:pt x="86339" y="31729"/>
                  </a:lnTo>
                  <a:lnTo>
                    <a:pt x="141170" y="70053"/>
                  </a:lnTo>
                  <a:lnTo>
                    <a:pt x="187937" y="139942"/>
                  </a:lnTo>
                  <a:lnTo>
                    <a:pt x="250088" y="266369"/>
                  </a:lnTo>
                </a:path>
              </a:pathLst>
            </a:custGeom>
            <a:ln w="4917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2">
              <a:extLst>
                <a:ext uri="{FF2B5EF4-FFF2-40B4-BE49-F238E27FC236}">
                  <a16:creationId xmlns:a16="http://schemas.microsoft.com/office/drawing/2014/main" id="{F9BE70E2-5F9C-7548-A970-207B1E3A4445}"/>
                </a:ext>
              </a:extLst>
            </p:cNvPr>
            <p:cNvSpPr/>
            <p:nvPr/>
          </p:nvSpPr>
          <p:spPr>
            <a:xfrm>
              <a:off x="6221770" y="4656080"/>
              <a:ext cx="177165" cy="332105"/>
            </a:xfrm>
            <a:custGeom>
              <a:avLst/>
              <a:gdLst/>
              <a:ahLst/>
              <a:cxnLst/>
              <a:rect l="l" t="t" r="r" b="b"/>
              <a:pathLst>
                <a:path w="177164" h="332104">
                  <a:moveTo>
                    <a:pt x="176987" y="0"/>
                  </a:moveTo>
                  <a:lnTo>
                    <a:pt x="92775" y="84753"/>
                  </a:lnTo>
                  <a:lnTo>
                    <a:pt x="46269" y="147578"/>
                  </a:lnTo>
                  <a:lnTo>
                    <a:pt x="20874" y="219593"/>
                  </a:lnTo>
                  <a:lnTo>
                    <a:pt x="0" y="331914"/>
                  </a:lnTo>
                </a:path>
              </a:pathLst>
            </a:custGeom>
            <a:ln w="4917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3">
              <a:extLst>
                <a:ext uri="{FF2B5EF4-FFF2-40B4-BE49-F238E27FC236}">
                  <a16:creationId xmlns:a16="http://schemas.microsoft.com/office/drawing/2014/main" id="{D0667229-5CA3-5A4F-902B-9A43B4597170}"/>
                </a:ext>
              </a:extLst>
            </p:cNvPr>
            <p:cNvSpPr/>
            <p:nvPr/>
          </p:nvSpPr>
          <p:spPr>
            <a:xfrm>
              <a:off x="5963572" y="4286494"/>
              <a:ext cx="1461770" cy="1160145"/>
            </a:xfrm>
            <a:custGeom>
              <a:avLst/>
              <a:gdLst/>
              <a:ahLst/>
              <a:cxnLst/>
              <a:rect l="l" t="t" r="r" b="b"/>
              <a:pathLst>
                <a:path w="1461770" h="1160145">
                  <a:moveTo>
                    <a:pt x="213396" y="1159878"/>
                  </a:moveTo>
                  <a:lnTo>
                    <a:pt x="200455" y="936624"/>
                  </a:lnTo>
                  <a:lnTo>
                    <a:pt x="435189" y="633272"/>
                  </a:lnTo>
                  <a:lnTo>
                    <a:pt x="964995" y="793394"/>
                  </a:lnTo>
                  <a:lnTo>
                    <a:pt x="896593" y="618413"/>
                  </a:lnTo>
                  <a:lnTo>
                    <a:pt x="1107818" y="725563"/>
                  </a:lnTo>
                  <a:lnTo>
                    <a:pt x="1224222" y="795050"/>
                  </a:lnTo>
                  <a:lnTo>
                    <a:pt x="1287204" y="857266"/>
                  </a:lnTo>
                  <a:lnTo>
                    <a:pt x="1338159" y="942606"/>
                  </a:lnTo>
                  <a:lnTo>
                    <a:pt x="1348154" y="1144079"/>
                  </a:lnTo>
                  <a:lnTo>
                    <a:pt x="1352028" y="1134274"/>
                  </a:lnTo>
                  <a:lnTo>
                    <a:pt x="1360381" y="1125932"/>
                  </a:lnTo>
                  <a:lnTo>
                    <a:pt x="1379568" y="1114488"/>
                  </a:lnTo>
                  <a:lnTo>
                    <a:pt x="1415946" y="1095374"/>
                  </a:lnTo>
                  <a:lnTo>
                    <a:pt x="1418518" y="1090630"/>
                  </a:lnTo>
                  <a:lnTo>
                    <a:pt x="1432204" y="1041134"/>
                  </a:lnTo>
                  <a:lnTo>
                    <a:pt x="1440963" y="1000356"/>
                  </a:lnTo>
                  <a:lnTo>
                    <a:pt x="1449427" y="951542"/>
                  </a:lnTo>
                  <a:lnTo>
                    <a:pt x="1456420" y="896678"/>
                  </a:lnTo>
                  <a:lnTo>
                    <a:pt x="1460762" y="837753"/>
                  </a:lnTo>
                  <a:lnTo>
                    <a:pt x="1461275" y="776754"/>
                  </a:lnTo>
                  <a:lnTo>
                    <a:pt x="1456782" y="715668"/>
                  </a:lnTo>
                  <a:lnTo>
                    <a:pt x="1446104" y="656483"/>
                  </a:lnTo>
                  <a:lnTo>
                    <a:pt x="1428063" y="601186"/>
                  </a:lnTo>
                  <a:lnTo>
                    <a:pt x="1401481" y="551764"/>
                  </a:lnTo>
                  <a:lnTo>
                    <a:pt x="1366129" y="503754"/>
                  </a:lnTo>
                  <a:lnTo>
                    <a:pt x="1328576" y="459696"/>
                  </a:lnTo>
                  <a:lnTo>
                    <a:pt x="1289328" y="419574"/>
                  </a:lnTo>
                  <a:lnTo>
                    <a:pt x="1248891" y="383374"/>
                  </a:lnTo>
                  <a:lnTo>
                    <a:pt x="1207772" y="351079"/>
                  </a:lnTo>
                  <a:lnTo>
                    <a:pt x="1166477" y="322676"/>
                  </a:lnTo>
                  <a:lnTo>
                    <a:pt x="1125513" y="298149"/>
                  </a:lnTo>
                  <a:lnTo>
                    <a:pt x="1085385" y="277482"/>
                  </a:lnTo>
                  <a:lnTo>
                    <a:pt x="1046602" y="260660"/>
                  </a:lnTo>
                  <a:lnTo>
                    <a:pt x="1009668" y="247669"/>
                  </a:lnTo>
                  <a:lnTo>
                    <a:pt x="975091" y="238493"/>
                  </a:lnTo>
                  <a:lnTo>
                    <a:pt x="982995" y="219386"/>
                  </a:lnTo>
                  <a:lnTo>
                    <a:pt x="998934" y="180597"/>
                  </a:lnTo>
                  <a:lnTo>
                    <a:pt x="1014594" y="142431"/>
                  </a:lnTo>
                  <a:lnTo>
                    <a:pt x="1021662" y="125196"/>
                  </a:lnTo>
                  <a:lnTo>
                    <a:pt x="774317" y="177965"/>
                  </a:lnTo>
                  <a:lnTo>
                    <a:pt x="801177" y="0"/>
                  </a:lnTo>
                  <a:lnTo>
                    <a:pt x="516634" y="205181"/>
                  </a:lnTo>
                  <a:lnTo>
                    <a:pt x="484262" y="65201"/>
                  </a:lnTo>
                  <a:lnTo>
                    <a:pt x="238009" y="381800"/>
                  </a:lnTo>
                  <a:lnTo>
                    <a:pt x="70270" y="534142"/>
                  </a:lnTo>
                  <a:lnTo>
                    <a:pt x="0" y="662944"/>
                  </a:lnTo>
                  <a:lnTo>
                    <a:pt x="14275" y="838426"/>
                  </a:lnTo>
                  <a:lnTo>
                    <a:pt x="100176" y="1130807"/>
                  </a:lnTo>
                  <a:lnTo>
                    <a:pt x="136104" y="1132108"/>
                  </a:lnTo>
                  <a:lnTo>
                    <a:pt x="172997" y="1142461"/>
                  </a:lnTo>
                  <a:lnTo>
                    <a:pt x="201785" y="1154255"/>
                  </a:lnTo>
                  <a:lnTo>
                    <a:pt x="213396" y="1159878"/>
                  </a:lnTo>
                  <a:close/>
                </a:path>
              </a:pathLst>
            </a:custGeom>
            <a:ln w="36868">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4">
              <a:extLst>
                <a:ext uri="{FF2B5EF4-FFF2-40B4-BE49-F238E27FC236}">
                  <a16:creationId xmlns:a16="http://schemas.microsoft.com/office/drawing/2014/main" id="{7B639447-ACD4-2642-AFBA-709CF7C30CE0}"/>
                </a:ext>
              </a:extLst>
            </p:cNvPr>
            <p:cNvSpPr/>
            <p:nvPr/>
          </p:nvSpPr>
          <p:spPr>
            <a:xfrm>
              <a:off x="6935715" y="5322258"/>
              <a:ext cx="170205" cy="206870"/>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5">
              <a:extLst>
                <a:ext uri="{FF2B5EF4-FFF2-40B4-BE49-F238E27FC236}">
                  <a16:creationId xmlns:a16="http://schemas.microsoft.com/office/drawing/2014/main" id="{87BCDF62-E85A-8A49-AAE4-5FCF26992A02}"/>
                </a:ext>
              </a:extLst>
            </p:cNvPr>
            <p:cNvSpPr/>
            <p:nvPr/>
          </p:nvSpPr>
          <p:spPr>
            <a:xfrm>
              <a:off x="6369888" y="5334756"/>
              <a:ext cx="170167" cy="206870"/>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6">
              <a:extLst>
                <a:ext uri="{FF2B5EF4-FFF2-40B4-BE49-F238E27FC236}">
                  <a16:creationId xmlns:a16="http://schemas.microsoft.com/office/drawing/2014/main" id="{94EE0E57-1CCD-9245-A66A-2E1EA3592DE2}"/>
                </a:ext>
              </a:extLst>
            </p:cNvPr>
            <p:cNvSpPr/>
            <p:nvPr/>
          </p:nvSpPr>
          <p:spPr>
            <a:xfrm>
              <a:off x="6745028" y="5511115"/>
              <a:ext cx="27305" cy="207645"/>
            </a:xfrm>
            <a:custGeom>
              <a:avLst/>
              <a:gdLst/>
              <a:ahLst/>
              <a:cxnLst/>
              <a:rect l="l" t="t" r="r" b="b"/>
              <a:pathLst>
                <a:path w="27304" h="207645">
                  <a:moveTo>
                    <a:pt x="2717" y="0"/>
                  </a:moveTo>
                  <a:lnTo>
                    <a:pt x="26847" y="179641"/>
                  </a:lnTo>
                  <a:lnTo>
                    <a:pt x="0" y="207060"/>
                  </a:lnTo>
                </a:path>
              </a:pathLst>
            </a:custGeom>
            <a:ln w="3686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7">
              <a:extLst>
                <a:ext uri="{FF2B5EF4-FFF2-40B4-BE49-F238E27FC236}">
                  <a16:creationId xmlns:a16="http://schemas.microsoft.com/office/drawing/2014/main" id="{ED877C3E-D24C-0247-B539-08728833028B}"/>
                </a:ext>
              </a:extLst>
            </p:cNvPr>
            <p:cNvSpPr/>
            <p:nvPr/>
          </p:nvSpPr>
          <p:spPr>
            <a:xfrm>
              <a:off x="6573125" y="5875696"/>
              <a:ext cx="325120" cy="83820"/>
            </a:xfrm>
            <a:custGeom>
              <a:avLst/>
              <a:gdLst/>
              <a:ahLst/>
              <a:cxnLst/>
              <a:rect l="l" t="t" r="r" b="b"/>
              <a:pathLst>
                <a:path w="325120" h="83820">
                  <a:moveTo>
                    <a:pt x="0" y="0"/>
                  </a:moveTo>
                  <a:lnTo>
                    <a:pt x="19088" y="48274"/>
                  </a:lnTo>
                  <a:lnTo>
                    <a:pt x="42314" y="73064"/>
                  </a:lnTo>
                  <a:lnTo>
                    <a:pt x="84855" y="82197"/>
                  </a:lnTo>
                  <a:lnTo>
                    <a:pt x="161886" y="83502"/>
                  </a:lnTo>
                  <a:lnTo>
                    <a:pt x="245403" y="70455"/>
                  </a:lnTo>
                  <a:lnTo>
                    <a:pt x="294949" y="41751"/>
                  </a:lnTo>
                  <a:lnTo>
                    <a:pt x="318690" y="13047"/>
                  </a:lnTo>
                  <a:lnTo>
                    <a:pt x="324789" y="0"/>
                  </a:lnTo>
                </a:path>
              </a:pathLst>
            </a:custGeom>
            <a:ln w="3686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8">
              <a:extLst>
                <a:ext uri="{FF2B5EF4-FFF2-40B4-BE49-F238E27FC236}">
                  <a16:creationId xmlns:a16="http://schemas.microsoft.com/office/drawing/2014/main" id="{DA994176-BAA3-3E43-A2A4-1822FBCCE309}"/>
                </a:ext>
              </a:extLst>
            </p:cNvPr>
            <p:cNvSpPr/>
            <p:nvPr/>
          </p:nvSpPr>
          <p:spPr>
            <a:xfrm>
              <a:off x="6430147" y="5153817"/>
              <a:ext cx="114935" cy="24765"/>
            </a:xfrm>
            <a:custGeom>
              <a:avLst/>
              <a:gdLst/>
              <a:ahLst/>
              <a:cxnLst/>
              <a:rect l="l" t="t" r="r" b="b"/>
              <a:pathLst>
                <a:path w="114934" h="24764">
                  <a:moveTo>
                    <a:pt x="0" y="24369"/>
                  </a:moveTo>
                  <a:lnTo>
                    <a:pt x="18337" y="10309"/>
                  </a:lnTo>
                  <a:lnTo>
                    <a:pt x="48013" y="0"/>
                  </a:lnTo>
                  <a:lnTo>
                    <a:pt x="82283" y="1875"/>
                  </a:lnTo>
                  <a:lnTo>
                    <a:pt x="114401" y="24369"/>
                  </a:lnTo>
                </a:path>
              </a:pathLst>
            </a:custGeom>
            <a:ln w="3686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9">
              <a:extLst>
                <a:ext uri="{FF2B5EF4-FFF2-40B4-BE49-F238E27FC236}">
                  <a16:creationId xmlns:a16="http://schemas.microsoft.com/office/drawing/2014/main" id="{5E204452-D8A3-354F-95EF-B79718BB365D}"/>
                </a:ext>
              </a:extLst>
            </p:cNvPr>
            <p:cNvSpPr/>
            <p:nvPr/>
          </p:nvSpPr>
          <p:spPr>
            <a:xfrm>
              <a:off x="6910357" y="5141037"/>
              <a:ext cx="114935" cy="24765"/>
            </a:xfrm>
            <a:custGeom>
              <a:avLst/>
              <a:gdLst/>
              <a:ahLst/>
              <a:cxnLst/>
              <a:rect l="l" t="t" r="r" b="b"/>
              <a:pathLst>
                <a:path w="114934" h="24764">
                  <a:moveTo>
                    <a:pt x="114401" y="24369"/>
                  </a:moveTo>
                  <a:lnTo>
                    <a:pt x="96063" y="10309"/>
                  </a:lnTo>
                  <a:lnTo>
                    <a:pt x="66387" y="0"/>
                  </a:lnTo>
                  <a:lnTo>
                    <a:pt x="32118" y="1875"/>
                  </a:lnTo>
                  <a:lnTo>
                    <a:pt x="0" y="24369"/>
                  </a:lnTo>
                </a:path>
              </a:pathLst>
            </a:custGeom>
            <a:ln w="36868">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31" name="object 30">
            <a:extLst>
              <a:ext uri="{FF2B5EF4-FFF2-40B4-BE49-F238E27FC236}">
                <a16:creationId xmlns:a16="http://schemas.microsoft.com/office/drawing/2014/main" id="{793EE941-932B-414E-845B-B5A3666DDA47}"/>
              </a:ext>
            </a:extLst>
          </p:cNvPr>
          <p:cNvSpPr/>
          <p:nvPr/>
        </p:nvSpPr>
        <p:spPr>
          <a:xfrm>
            <a:off x="305336" y="224056"/>
            <a:ext cx="10081731" cy="7112043"/>
          </a:xfrm>
          <a:custGeom>
            <a:avLst/>
            <a:gdLst/>
            <a:ahLst/>
            <a:cxnLst/>
            <a:rect l="l" t="t" r="r" b="b"/>
            <a:pathLst>
              <a:path w="10694670" h="7544434">
                <a:moveTo>
                  <a:pt x="0" y="7544257"/>
                </a:moveTo>
                <a:lnTo>
                  <a:pt x="10694238" y="7544257"/>
                </a:lnTo>
                <a:lnTo>
                  <a:pt x="10694238" y="0"/>
                </a:lnTo>
                <a:lnTo>
                  <a:pt x="0" y="0"/>
                </a:lnTo>
                <a:lnTo>
                  <a:pt x="0" y="7544257"/>
                </a:lnTo>
                <a:close/>
              </a:path>
            </a:pathLst>
          </a:custGeom>
          <a:ln w="15748">
            <a:solidFill>
              <a:srgbClr val="6D6E71"/>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33" name="object 32">
            <a:extLst>
              <a:ext uri="{FF2B5EF4-FFF2-40B4-BE49-F238E27FC236}">
                <a16:creationId xmlns:a16="http://schemas.microsoft.com/office/drawing/2014/main" id="{073E6A19-CC3A-5F45-9F0A-26C4D1D4E5DA}"/>
              </a:ext>
            </a:extLst>
          </p:cNvPr>
          <p:cNvSpPr txBox="1">
            <a:spLocks/>
          </p:cNvSpPr>
          <p:nvPr/>
        </p:nvSpPr>
        <p:spPr>
          <a:xfrm>
            <a:off x="905717" y="1441632"/>
            <a:ext cx="6176752" cy="514965"/>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13"/>
              </a:spcBef>
              <a:defRPr/>
            </a:pPr>
            <a:r>
              <a:rPr lang="ja-JP" altLang="en-US" sz="3252" b="1" dirty="0">
                <a:solidFill>
                  <a:prstClr val="black"/>
                </a:solidFill>
                <a:latin typeface="HGMaruGothicMPRO" panose="020F0600000000000000" pitchFamily="34" charset="-128"/>
                <a:ea typeface="HGMaruGothicMPRO" panose="020F0600000000000000" pitchFamily="34" charset="-128"/>
              </a:rPr>
              <a:t>女性会社員　</a:t>
            </a:r>
            <a:r>
              <a:rPr lang="en-US" sz="3252" b="1" dirty="0">
                <a:solidFill>
                  <a:prstClr val="black"/>
                </a:solidFill>
                <a:latin typeface="HGMaruGothicMPRO" panose="020F0600000000000000" pitchFamily="34" charset="-128"/>
                <a:ea typeface="HGMaruGothicMPRO" panose="020F0600000000000000" pitchFamily="34" charset="-128"/>
              </a:rPr>
              <a:t>A</a:t>
            </a:r>
            <a:r>
              <a:rPr lang="ja-JP" altLang="en-US" sz="3252" b="1" dirty="0">
                <a:solidFill>
                  <a:prstClr val="black"/>
                </a:solidFill>
                <a:latin typeface="HGMaruGothicMPRO" panose="020F0600000000000000" pitchFamily="34" charset="-128"/>
                <a:ea typeface="HGMaruGothicMPRO" panose="020F0600000000000000" pitchFamily="34" charset="-128"/>
              </a:rPr>
              <a:t>美さんの例</a:t>
            </a:r>
          </a:p>
        </p:txBody>
      </p:sp>
      <p:sp>
        <p:nvSpPr>
          <p:cNvPr id="34" name="object 33">
            <a:extLst>
              <a:ext uri="{FF2B5EF4-FFF2-40B4-BE49-F238E27FC236}">
                <a16:creationId xmlns:a16="http://schemas.microsoft.com/office/drawing/2014/main" id="{CF1EB510-20F3-934A-AAB2-2484DF08208F}"/>
              </a:ext>
            </a:extLst>
          </p:cNvPr>
          <p:cNvSpPr/>
          <p:nvPr/>
        </p:nvSpPr>
        <p:spPr>
          <a:xfrm>
            <a:off x="2821543" y="3642822"/>
            <a:ext cx="1840110" cy="1106197"/>
          </a:xfrm>
          <a:custGeom>
            <a:avLst/>
            <a:gdLst/>
            <a:ahLst/>
            <a:cxnLst/>
            <a:rect l="l" t="t" r="r" b="b"/>
            <a:pathLst>
              <a:path w="2882265" h="1715135">
                <a:moveTo>
                  <a:pt x="2882252" y="1055255"/>
                </a:moveTo>
                <a:lnTo>
                  <a:pt x="2882252" y="315010"/>
                </a:lnTo>
                <a:lnTo>
                  <a:pt x="2877330" y="132895"/>
                </a:lnTo>
                <a:lnTo>
                  <a:pt x="2842877" y="39376"/>
                </a:lnTo>
                <a:lnTo>
                  <a:pt x="2749362" y="4922"/>
                </a:lnTo>
                <a:lnTo>
                  <a:pt x="2567254" y="0"/>
                </a:lnTo>
                <a:lnTo>
                  <a:pt x="314998" y="0"/>
                </a:lnTo>
                <a:lnTo>
                  <a:pt x="132889" y="4922"/>
                </a:lnTo>
                <a:lnTo>
                  <a:pt x="39374" y="39376"/>
                </a:lnTo>
                <a:lnTo>
                  <a:pt x="4921" y="132895"/>
                </a:lnTo>
                <a:lnTo>
                  <a:pt x="0" y="315010"/>
                </a:lnTo>
                <a:lnTo>
                  <a:pt x="0" y="1055255"/>
                </a:lnTo>
                <a:lnTo>
                  <a:pt x="4921" y="1237363"/>
                </a:lnTo>
                <a:lnTo>
                  <a:pt x="39374" y="1330879"/>
                </a:lnTo>
                <a:lnTo>
                  <a:pt x="132889" y="1365331"/>
                </a:lnTo>
                <a:lnTo>
                  <a:pt x="314998" y="1370253"/>
                </a:lnTo>
                <a:lnTo>
                  <a:pt x="672719" y="1370253"/>
                </a:lnTo>
                <a:lnTo>
                  <a:pt x="497700" y="1714677"/>
                </a:lnTo>
                <a:lnTo>
                  <a:pt x="1123607" y="1370253"/>
                </a:lnTo>
                <a:lnTo>
                  <a:pt x="2567254" y="1370253"/>
                </a:lnTo>
                <a:lnTo>
                  <a:pt x="2749362" y="1365331"/>
                </a:lnTo>
                <a:lnTo>
                  <a:pt x="2842877" y="1330879"/>
                </a:lnTo>
                <a:lnTo>
                  <a:pt x="2877330" y="1237363"/>
                </a:lnTo>
                <a:lnTo>
                  <a:pt x="2882252" y="1055255"/>
                </a:lnTo>
                <a:close/>
              </a:path>
            </a:pathLst>
          </a:custGeom>
          <a:ln w="31496">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4">
            <a:extLst>
              <a:ext uri="{FF2B5EF4-FFF2-40B4-BE49-F238E27FC236}">
                <a16:creationId xmlns:a16="http://schemas.microsoft.com/office/drawing/2014/main" id="{651442AB-B6F3-5342-A5C3-A932EE7BBBFD}"/>
              </a:ext>
            </a:extLst>
          </p:cNvPr>
          <p:cNvSpPr txBox="1"/>
          <p:nvPr/>
        </p:nvSpPr>
        <p:spPr>
          <a:xfrm>
            <a:off x="2463372" y="3714193"/>
            <a:ext cx="2099591" cy="710724"/>
          </a:xfrm>
          <a:prstGeom prst="rect">
            <a:avLst/>
          </a:prstGeom>
        </p:spPr>
        <p:txBody>
          <a:bodyPr vert="horz" wrap="square" lIns="0" tIns="14367" rIns="0" bIns="0" rtlCol="0">
            <a:spAutoFit/>
          </a:bodyPr>
          <a:lstStyle/>
          <a:p>
            <a:pPr marL="470510" defTabSz="862005">
              <a:spcBef>
                <a:spcPts val="1989"/>
              </a:spcBef>
              <a:defRPr/>
            </a:pPr>
            <a:r>
              <a:rPr sz="2262" b="1" dirty="0">
                <a:solidFill>
                  <a:srgbClr val="00B0F0"/>
                </a:solidFill>
                <a:latin typeface="HGMaruGothicMPRO" panose="020F0600000000000000" pitchFamily="34" charset="-128"/>
                <a:ea typeface="HGMaruGothicMPRO" panose="020F0600000000000000" pitchFamily="34" charset="-128"/>
                <a:cs typeface="A-OTF Shin Maru Go Pro"/>
              </a:rPr>
              <a:t>で、仕事はどうする？</a:t>
            </a:r>
          </a:p>
        </p:txBody>
      </p:sp>
      <p:sp>
        <p:nvSpPr>
          <p:cNvPr id="36" name="object 34">
            <a:extLst>
              <a:ext uri="{FF2B5EF4-FFF2-40B4-BE49-F238E27FC236}">
                <a16:creationId xmlns:a16="http://schemas.microsoft.com/office/drawing/2014/main" id="{AF243A20-0699-684B-8D1E-70358B763E8D}"/>
              </a:ext>
            </a:extLst>
          </p:cNvPr>
          <p:cNvSpPr txBox="1"/>
          <p:nvPr/>
        </p:nvSpPr>
        <p:spPr>
          <a:xfrm>
            <a:off x="473232" y="3890067"/>
            <a:ext cx="1938171" cy="362616"/>
          </a:xfrm>
          <a:prstGeom prst="rect">
            <a:avLst/>
          </a:prstGeom>
        </p:spPr>
        <p:txBody>
          <a:bodyPr vert="horz" wrap="square" lIns="0" tIns="14367" rIns="0" bIns="0" rtlCol="0">
            <a:spAutoFit/>
          </a:bodyPr>
          <a:lstStyle/>
          <a:p>
            <a:pPr marR="4789" algn="r" defTabSz="862005">
              <a:defRPr/>
            </a:pPr>
            <a:r>
              <a:rPr sz="2262" b="1" dirty="0">
                <a:solidFill>
                  <a:srgbClr val="00B0F0"/>
                </a:solidFill>
                <a:latin typeface="HGMaruGothicMPRO" panose="020F0600000000000000" pitchFamily="34" charset="-128"/>
                <a:ea typeface="HGMaruGothicMPRO" panose="020F0600000000000000" pitchFamily="34" charset="-128"/>
                <a:cs typeface="A-OTF Shin Maru Go Pro"/>
              </a:rPr>
              <a:t>結婚しよう。</a:t>
            </a:r>
          </a:p>
        </p:txBody>
      </p:sp>
      <p:sp>
        <p:nvSpPr>
          <p:cNvPr id="37" name="object 5">
            <a:extLst>
              <a:ext uri="{FF2B5EF4-FFF2-40B4-BE49-F238E27FC236}">
                <a16:creationId xmlns:a16="http://schemas.microsoft.com/office/drawing/2014/main" id="{04CF1E35-F4C8-408D-B221-D18038A8B03E}"/>
              </a:ext>
            </a:extLst>
          </p:cNvPr>
          <p:cNvSpPr/>
          <p:nvPr/>
        </p:nvSpPr>
        <p:spPr>
          <a:xfrm>
            <a:off x="597913" y="807743"/>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8" name="object 6">
            <a:extLst>
              <a:ext uri="{FF2B5EF4-FFF2-40B4-BE49-F238E27FC236}">
                <a16:creationId xmlns:a16="http://schemas.microsoft.com/office/drawing/2014/main" id="{9F395AF7-7870-43E3-B3F2-F8143932D3BD}"/>
              </a:ext>
            </a:extLst>
          </p:cNvPr>
          <p:cNvSpPr txBox="1">
            <a:spLocks/>
          </p:cNvSpPr>
          <p:nvPr/>
        </p:nvSpPr>
        <p:spPr>
          <a:xfrm>
            <a:off x="862012" y="927025"/>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結婚と仕事の継続</a:t>
            </a:r>
            <a:endParaRPr lang="ja-JP" altLang="en-US" sz="2074"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39" name="吹き出し: 角を丸めた四角形 42">
            <a:extLst>
              <a:ext uri="{FF2B5EF4-FFF2-40B4-BE49-F238E27FC236}">
                <a16:creationId xmlns:a16="http://schemas.microsoft.com/office/drawing/2014/main" id="{2B738699-8B81-4B97-B469-33AB023DDA86}"/>
              </a:ext>
            </a:extLst>
          </p:cNvPr>
          <p:cNvSpPr/>
          <p:nvPr/>
        </p:nvSpPr>
        <p:spPr>
          <a:xfrm>
            <a:off x="549482" y="3627403"/>
            <a:ext cx="1840110" cy="917565"/>
          </a:xfrm>
          <a:prstGeom prst="wedgeRoundRectCallout">
            <a:avLst>
              <a:gd name="adj1" fmla="val 43090"/>
              <a:gd name="adj2" fmla="val 69644"/>
              <a:gd name="adj3" fmla="val 16667"/>
            </a:avLst>
          </a:prstGeom>
          <a:noFill/>
          <a:ln w="317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005">
              <a:defRPr/>
            </a:pPr>
            <a:endParaRPr lang="ja-JP" altLang="en-US" sz="1697" dirty="0">
              <a:solidFill>
                <a:srgbClr val="FF0000"/>
              </a:solidFill>
              <a:latin typeface="Verdana"/>
              <a:ea typeface="ＭＳ ゴシック" panose="020B0609070205080204" pitchFamily="49" charset="-128"/>
            </a:endParaRPr>
          </a:p>
        </p:txBody>
      </p:sp>
      <p:sp>
        <p:nvSpPr>
          <p:cNvPr id="40" name="object 4">
            <a:extLst>
              <a:ext uri="{FF2B5EF4-FFF2-40B4-BE49-F238E27FC236}">
                <a16:creationId xmlns:a16="http://schemas.microsoft.com/office/drawing/2014/main" id="{0D76DA0C-872D-4B64-A1A1-93B467FE26A2}"/>
              </a:ext>
            </a:extLst>
          </p:cNvPr>
          <p:cNvSpPr/>
          <p:nvPr/>
        </p:nvSpPr>
        <p:spPr>
          <a:xfrm>
            <a:off x="7130470" y="3122624"/>
            <a:ext cx="3106800" cy="2776218"/>
          </a:xfrm>
          <a:custGeom>
            <a:avLst/>
            <a:gdLst/>
            <a:ahLst/>
            <a:cxnLst/>
            <a:rect l="l" t="t" r="r" b="b"/>
            <a:pathLst>
              <a:path w="5055870" h="3805554">
                <a:moveTo>
                  <a:pt x="4152658" y="968692"/>
                </a:moveTo>
                <a:lnTo>
                  <a:pt x="4153783" y="954965"/>
                </a:lnTo>
                <a:lnTo>
                  <a:pt x="4154649" y="941195"/>
                </a:lnTo>
                <a:lnTo>
                  <a:pt x="4155205" y="927374"/>
                </a:lnTo>
                <a:lnTo>
                  <a:pt x="4155401" y="913498"/>
                </a:lnTo>
                <a:lnTo>
                  <a:pt x="4154246" y="875843"/>
                </a:lnTo>
                <a:lnTo>
                  <a:pt x="4145137" y="801725"/>
                </a:lnTo>
                <a:lnTo>
                  <a:pt x="4127261" y="729393"/>
                </a:lnTo>
                <a:lnTo>
                  <a:pt x="4100973" y="659082"/>
                </a:lnTo>
                <a:lnTo>
                  <a:pt x="4066631" y="591027"/>
                </a:lnTo>
                <a:lnTo>
                  <a:pt x="4046551" y="557919"/>
                </a:lnTo>
                <a:lnTo>
                  <a:pt x="4024591" y="525463"/>
                </a:lnTo>
                <a:lnTo>
                  <a:pt x="4000796" y="493689"/>
                </a:lnTo>
                <a:lnTo>
                  <a:pt x="3975210" y="462625"/>
                </a:lnTo>
                <a:lnTo>
                  <a:pt x="3947877" y="432302"/>
                </a:lnTo>
                <a:lnTo>
                  <a:pt x="3918843" y="402748"/>
                </a:lnTo>
                <a:lnTo>
                  <a:pt x="3888152" y="373994"/>
                </a:lnTo>
                <a:lnTo>
                  <a:pt x="3855848" y="346068"/>
                </a:lnTo>
                <a:lnTo>
                  <a:pt x="3821976" y="318999"/>
                </a:lnTo>
                <a:lnTo>
                  <a:pt x="3786581" y="292818"/>
                </a:lnTo>
                <a:lnTo>
                  <a:pt x="3749706" y="267554"/>
                </a:lnTo>
                <a:lnTo>
                  <a:pt x="3711398" y="243235"/>
                </a:lnTo>
                <a:lnTo>
                  <a:pt x="3671699" y="219892"/>
                </a:lnTo>
                <a:lnTo>
                  <a:pt x="3630655" y="197553"/>
                </a:lnTo>
                <a:lnTo>
                  <a:pt x="3588311" y="176249"/>
                </a:lnTo>
                <a:lnTo>
                  <a:pt x="3544710" y="156008"/>
                </a:lnTo>
                <a:lnTo>
                  <a:pt x="3499898" y="136860"/>
                </a:lnTo>
                <a:lnTo>
                  <a:pt x="3453919" y="118835"/>
                </a:lnTo>
                <a:lnTo>
                  <a:pt x="3406817" y="101961"/>
                </a:lnTo>
                <a:lnTo>
                  <a:pt x="3358637" y="86268"/>
                </a:lnTo>
                <a:lnTo>
                  <a:pt x="3309424" y="71785"/>
                </a:lnTo>
                <a:lnTo>
                  <a:pt x="3259222" y="58543"/>
                </a:lnTo>
                <a:lnTo>
                  <a:pt x="3208076" y="46569"/>
                </a:lnTo>
                <a:lnTo>
                  <a:pt x="3156031" y="35895"/>
                </a:lnTo>
                <a:lnTo>
                  <a:pt x="3103130" y="26548"/>
                </a:lnTo>
                <a:lnTo>
                  <a:pt x="3049419" y="18558"/>
                </a:lnTo>
                <a:lnTo>
                  <a:pt x="2994941" y="11955"/>
                </a:lnTo>
                <a:lnTo>
                  <a:pt x="2939743" y="6769"/>
                </a:lnTo>
                <a:lnTo>
                  <a:pt x="2883867" y="3028"/>
                </a:lnTo>
                <a:lnTo>
                  <a:pt x="2827359" y="761"/>
                </a:lnTo>
                <a:lnTo>
                  <a:pt x="2770263" y="0"/>
                </a:lnTo>
                <a:lnTo>
                  <a:pt x="2713916" y="743"/>
                </a:lnTo>
                <a:lnTo>
                  <a:pt x="2658145" y="2954"/>
                </a:lnTo>
                <a:lnTo>
                  <a:pt x="2602992" y="6603"/>
                </a:lnTo>
                <a:lnTo>
                  <a:pt x="2548498" y="11664"/>
                </a:lnTo>
                <a:lnTo>
                  <a:pt x="2494707" y="18106"/>
                </a:lnTo>
                <a:lnTo>
                  <a:pt x="2441662" y="25903"/>
                </a:lnTo>
                <a:lnTo>
                  <a:pt x="2389404" y="35024"/>
                </a:lnTo>
                <a:lnTo>
                  <a:pt x="2337976" y="45442"/>
                </a:lnTo>
                <a:lnTo>
                  <a:pt x="2287420" y="57129"/>
                </a:lnTo>
                <a:lnTo>
                  <a:pt x="2237780" y="70055"/>
                </a:lnTo>
                <a:lnTo>
                  <a:pt x="2189097" y="84193"/>
                </a:lnTo>
                <a:lnTo>
                  <a:pt x="2141413" y="99513"/>
                </a:lnTo>
                <a:lnTo>
                  <a:pt x="2094772" y="115988"/>
                </a:lnTo>
                <a:lnTo>
                  <a:pt x="2049216" y="133588"/>
                </a:lnTo>
                <a:lnTo>
                  <a:pt x="2004786" y="152287"/>
                </a:lnTo>
                <a:lnTo>
                  <a:pt x="1961527" y="172054"/>
                </a:lnTo>
                <a:lnTo>
                  <a:pt x="1919479" y="192861"/>
                </a:lnTo>
                <a:lnTo>
                  <a:pt x="1878686" y="214681"/>
                </a:lnTo>
                <a:lnTo>
                  <a:pt x="1839190" y="237484"/>
                </a:lnTo>
                <a:lnTo>
                  <a:pt x="1801033" y="261242"/>
                </a:lnTo>
                <a:lnTo>
                  <a:pt x="1764258" y="285927"/>
                </a:lnTo>
                <a:lnTo>
                  <a:pt x="1718124" y="273852"/>
                </a:lnTo>
                <a:lnTo>
                  <a:pt x="1671268" y="263079"/>
                </a:lnTo>
                <a:lnTo>
                  <a:pt x="1623721" y="253641"/>
                </a:lnTo>
                <a:lnTo>
                  <a:pt x="1575517" y="245569"/>
                </a:lnTo>
                <a:lnTo>
                  <a:pt x="1526688" y="238894"/>
                </a:lnTo>
                <a:lnTo>
                  <a:pt x="1477266" y="233648"/>
                </a:lnTo>
                <a:lnTo>
                  <a:pt x="1427284" y="229862"/>
                </a:lnTo>
                <a:lnTo>
                  <a:pt x="1376772" y="227568"/>
                </a:lnTo>
                <a:lnTo>
                  <a:pt x="1325765" y="226796"/>
                </a:lnTo>
                <a:lnTo>
                  <a:pt x="1272443" y="227631"/>
                </a:lnTo>
                <a:lnTo>
                  <a:pt x="1219656" y="230114"/>
                </a:lnTo>
                <a:lnTo>
                  <a:pt x="1167442" y="234215"/>
                </a:lnTo>
                <a:lnTo>
                  <a:pt x="1115842" y="239901"/>
                </a:lnTo>
                <a:lnTo>
                  <a:pt x="1064896" y="247142"/>
                </a:lnTo>
                <a:lnTo>
                  <a:pt x="1014642" y="255906"/>
                </a:lnTo>
                <a:lnTo>
                  <a:pt x="965121" y="266161"/>
                </a:lnTo>
                <a:lnTo>
                  <a:pt x="916372" y="277877"/>
                </a:lnTo>
                <a:lnTo>
                  <a:pt x="868435" y="291021"/>
                </a:lnTo>
                <a:lnTo>
                  <a:pt x="821349" y="305563"/>
                </a:lnTo>
                <a:lnTo>
                  <a:pt x="775154" y="321471"/>
                </a:lnTo>
                <a:lnTo>
                  <a:pt x="729889" y="338713"/>
                </a:lnTo>
                <a:lnTo>
                  <a:pt x="685595" y="357258"/>
                </a:lnTo>
                <a:lnTo>
                  <a:pt x="642310" y="377076"/>
                </a:lnTo>
                <a:lnTo>
                  <a:pt x="600074" y="398133"/>
                </a:lnTo>
                <a:lnTo>
                  <a:pt x="558928" y="420400"/>
                </a:lnTo>
                <a:lnTo>
                  <a:pt x="518910" y="443844"/>
                </a:lnTo>
                <a:lnTo>
                  <a:pt x="480060" y="468434"/>
                </a:lnTo>
                <a:lnTo>
                  <a:pt x="442417" y="494139"/>
                </a:lnTo>
                <a:lnTo>
                  <a:pt x="406022" y="520927"/>
                </a:lnTo>
                <a:lnTo>
                  <a:pt x="370915" y="548767"/>
                </a:lnTo>
                <a:lnTo>
                  <a:pt x="337133" y="577627"/>
                </a:lnTo>
                <a:lnTo>
                  <a:pt x="304718" y="607477"/>
                </a:lnTo>
                <a:lnTo>
                  <a:pt x="273708" y="638284"/>
                </a:lnTo>
                <a:lnTo>
                  <a:pt x="244144" y="670018"/>
                </a:lnTo>
                <a:lnTo>
                  <a:pt x="216065" y="702646"/>
                </a:lnTo>
                <a:lnTo>
                  <a:pt x="189510" y="736138"/>
                </a:lnTo>
                <a:lnTo>
                  <a:pt x="164520" y="770462"/>
                </a:lnTo>
                <a:lnTo>
                  <a:pt x="141133" y="805587"/>
                </a:lnTo>
                <a:lnTo>
                  <a:pt x="119389" y="841481"/>
                </a:lnTo>
                <a:lnTo>
                  <a:pt x="99329" y="878112"/>
                </a:lnTo>
                <a:lnTo>
                  <a:pt x="80991" y="915451"/>
                </a:lnTo>
                <a:lnTo>
                  <a:pt x="64415" y="953464"/>
                </a:lnTo>
                <a:lnTo>
                  <a:pt x="49641" y="992121"/>
                </a:lnTo>
                <a:lnTo>
                  <a:pt x="36709" y="1031390"/>
                </a:lnTo>
                <a:lnTo>
                  <a:pt x="25657" y="1071240"/>
                </a:lnTo>
                <a:lnTo>
                  <a:pt x="16526" y="1111639"/>
                </a:lnTo>
                <a:lnTo>
                  <a:pt x="9355" y="1152556"/>
                </a:lnTo>
                <a:lnTo>
                  <a:pt x="4184" y="1193960"/>
                </a:lnTo>
                <a:lnTo>
                  <a:pt x="1052" y="1235819"/>
                </a:lnTo>
                <a:lnTo>
                  <a:pt x="0" y="1278102"/>
                </a:lnTo>
                <a:lnTo>
                  <a:pt x="1471" y="1328041"/>
                </a:lnTo>
                <a:lnTo>
                  <a:pt x="5841" y="1377378"/>
                </a:lnTo>
                <a:lnTo>
                  <a:pt x="13044" y="1426061"/>
                </a:lnTo>
                <a:lnTo>
                  <a:pt x="23014" y="1474038"/>
                </a:lnTo>
                <a:lnTo>
                  <a:pt x="35684" y="1521258"/>
                </a:lnTo>
                <a:lnTo>
                  <a:pt x="50990" y="1567669"/>
                </a:lnTo>
                <a:lnTo>
                  <a:pt x="68864" y="1613220"/>
                </a:lnTo>
                <a:lnTo>
                  <a:pt x="89242" y="1657859"/>
                </a:lnTo>
                <a:lnTo>
                  <a:pt x="112056" y="1701534"/>
                </a:lnTo>
                <a:lnTo>
                  <a:pt x="137242" y="1744195"/>
                </a:lnTo>
                <a:lnTo>
                  <a:pt x="164733" y="1785789"/>
                </a:lnTo>
                <a:lnTo>
                  <a:pt x="194464" y="1826265"/>
                </a:lnTo>
                <a:lnTo>
                  <a:pt x="226367" y="1865572"/>
                </a:lnTo>
                <a:lnTo>
                  <a:pt x="260378" y="1903658"/>
                </a:lnTo>
                <a:lnTo>
                  <a:pt x="296430" y="1940471"/>
                </a:lnTo>
                <a:lnTo>
                  <a:pt x="261666" y="1982289"/>
                </a:lnTo>
                <a:lnTo>
                  <a:pt x="229530" y="2025194"/>
                </a:lnTo>
                <a:lnTo>
                  <a:pt x="200096" y="2069136"/>
                </a:lnTo>
                <a:lnTo>
                  <a:pt x="173440" y="2114067"/>
                </a:lnTo>
                <a:lnTo>
                  <a:pt x="149637" y="2159938"/>
                </a:lnTo>
                <a:lnTo>
                  <a:pt x="128763" y="2206699"/>
                </a:lnTo>
                <a:lnTo>
                  <a:pt x="110894" y="2254303"/>
                </a:lnTo>
                <a:lnTo>
                  <a:pt x="96104" y="2302700"/>
                </a:lnTo>
                <a:lnTo>
                  <a:pt x="84470" y="2351842"/>
                </a:lnTo>
                <a:lnTo>
                  <a:pt x="76066" y="2401679"/>
                </a:lnTo>
                <a:lnTo>
                  <a:pt x="70969" y="2452163"/>
                </a:lnTo>
                <a:lnTo>
                  <a:pt x="69253" y="2503246"/>
                </a:lnTo>
                <a:lnTo>
                  <a:pt x="70249" y="2542247"/>
                </a:lnTo>
                <a:lnTo>
                  <a:pt x="73216" y="2580911"/>
                </a:lnTo>
                <a:lnTo>
                  <a:pt x="78120" y="2619215"/>
                </a:lnTo>
                <a:lnTo>
                  <a:pt x="84930" y="2657137"/>
                </a:lnTo>
                <a:lnTo>
                  <a:pt x="93613" y="2694656"/>
                </a:lnTo>
                <a:lnTo>
                  <a:pt x="104135" y="2731750"/>
                </a:lnTo>
                <a:lnTo>
                  <a:pt x="116465" y="2768395"/>
                </a:lnTo>
                <a:lnTo>
                  <a:pt x="130569" y="2804571"/>
                </a:lnTo>
                <a:lnTo>
                  <a:pt x="146415" y="2840255"/>
                </a:lnTo>
                <a:lnTo>
                  <a:pt x="163970" y="2875425"/>
                </a:lnTo>
                <a:lnTo>
                  <a:pt x="183202" y="2910059"/>
                </a:lnTo>
                <a:lnTo>
                  <a:pt x="204078" y="2944136"/>
                </a:lnTo>
                <a:lnTo>
                  <a:pt x="226565" y="2977632"/>
                </a:lnTo>
                <a:lnTo>
                  <a:pt x="250631" y="3010527"/>
                </a:lnTo>
                <a:lnTo>
                  <a:pt x="276242" y="3042798"/>
                </a:lnTo>
                <a:lnTo>
                  <a:pt x="303367" y="3074422"/>
                </a:lnTo>
                <a:lnTo>
                  <a:pt x="331972" y="3105379"/>
                </a:lnTo>
                <a:lnTo>
                  <a:pt x="362026" y="3135646"/>
                </a:lnTo>
                <a:lnTo>
                  <a:pt x="393494" y="3165200"/>
                </a:lnTo>
                <a:lnTo>
                  <a:pt x="426345" y="3194021"/>
                </a:lnTo>
                <a:lnTo>
                  <a:pt x="460546" y="3222085"/>
                </a:lnTo>
                <a:lnTo>
                  <a:pt x="496064" y="3249371"/>
                </a:lnTo>
                <a:lnTo>
                  <a:pt x="532867" y="3275857"/>
                </a:lnTo>
                <a:lnTo>
                  <a:pt x="570922" y="3301521"/>
                </a:lnTo>
                <a:lnTo>
                  <a:pt x="610196" y="3326340"/>
                </a:lnTo>
                <a:lnTo>
                  <a:pt x="650656" y="3350293"/>
                </a:lnTo>
                <a:lnTo>
                  <a:pt x="692270" y="3373358"/>
                </a:lnTo>
                <a:lnTo>
                  <a:pt x="735006" y="3395513"/>
                </a:lnTo>
                <a:lnTo>
                  <a:pt x="778830" y="3416735"/>
                </a:lnTo>
                <a:lnTo>
                  <a:pt x="823710" y="3437002"/>
                </a:lnTo>
                <a:lnTo>
                  <a:pt x="869614" y="3456293"/>
                </a:lnTo>
                <a:lnTo>
                  <a:pt x="916507" y="3474586"/>
                </a:lnTo>
                <a:lnTo>
                  <a:pt x="964359" y="3491858"/>
                </a:lnTo>
                <a:lnTo>
                  <a:pt x="1013136" y="3508088"/>
                </a:lnTo>
                <a:lnTo>
                  <a:pt x="1062806" y="3523253"/>
                </a:lnTo>
                <a:lnTo>
                  <a:pt x="1113335" y="3537332"/>
                </a:lnTo>
                <a:lnTo>
                  <a:pt x="1164692" y="3550301"/>
                </a:lnTo>
                <a:lnTo>
                  <a:pt x="1216843" y="3562141"/>
                </a:lnTo>
                <a:lnTo>
                  <a:pt x="1269756" y="3572827"/>
                </a:lnTo>
                <a:lnTo>
                  <a:pt x="1323399" y="3582339"/>
                </a:lnTo>
                <a:lnTo>
                  <a:pt x="1377738" y="3590654"/>
                </a:lnTo>
                <a:lnTo>
                  <a:pt x="1432740" y="3597750"/>
                </a:lnTo>
                <a:lnTo>
                  <a:pt x="1488374" y="3603605"/>
                </a:lnTo>
                <a:lnTo>
                  <a:pt x="1544607" y="3608198"/>
                </a:lnTo>
                <a:lnTo>
                  <a:pt x="1601406" y="3611506"/>
                </a:lnTo>
                <a:lnTo>
                  <a:pt x="1658737" y="3613506"/>
                </a:lnTo>
                <a:lnTo>
                  <a:pt x="1716570" y="3614178"/>
                </a:lnTo>
                <a:lnTo>
                  <a:pt x="1770444" y="3613590"/>
                </a:lnTo>
                <a:lnTo>
                  <a:pt x="1823879" y="3611837"/>
                </a:lnTo>
                <a:lnTo>
                  <a:pt x="1876849" y="3608940"/>
                </a:lnTo>
                <a:lnTo>
                  <a:pt x="1929329" y="3604919"/>
                </a:lnTo>
                <a:lnTo>
                  <a:pt x="1981295" y="3599794"/>
                </a:lnTo>
                <a:lnTo>
                  <a:pt x="2032722" y="3593584"/>
                </a:lnTo>
                <a:lnTo>
                  <a:pt x="2083584" y="3586308"/>
                </a:lnTo>
                <a:lnTo>
                  <a:pt x="2133857" y="3577988"/>
                </a:lnTo>
                <a:lnTo>
                  <a:pt x="2183515" y="3568642"/>
                </a:lnTo>
                <a:lnTo>
                  <a:pt x="2232535" y="3558291"/>
                </a:lnTo>
                <a:lnTo>
                  <a:pt x="2280891" y="3546954"/>
                </a:lnTo>
                <a:lnTo>
                  <a:pt x="2328557" y="3534651"/>
                </a:lnTo>
                <a:lnTo>
                  <a:pt x="2366789" y="3560570"/>
                </a:lnTo>
                <a:lnTo>
                  <a:pt x="2406354" y="3585381"/>
                </a:lnTo>
                <a:lnTo>
                  <a:pt x="2447208" y="3609050"/>
                </a:lnTo>
                <a:lnTo>
                  <a:pt x="2489308" y="3631545"/>
                </a:lnTo>
                <a:lnTo>
                  <a:pt x="2532608" y="3652832"/>
                </a:lnTo>
                <a:lnTo>
                  <a:pt x="2577065" y="3672877"/>
                </a:lnTo>
                <a:lnTo>
                  <a:pt x="2622635" y="3691647"/>
                </a:lnTo>
                <a:lnTo>
                  <a:pt x="2669274" y="3709107"/>
                </a:lnTo>
                <a:lnTo>
                  <a:pt x="2716937" y="3725226"/>
                </a:lnTo>
                <a:lnTo>
                  <a:pt x="2765581" y="3739968"/>
                </a:lnTo>
                <a:lnTo>
                  <a:pt x="2815161" y="3753301"/>
                </a:lnTo>
                <a:lnTo>
                  <a:pt x="2865634" y="3765191"/>
                </a:lnTo>
                <a:lnTo>
                  <a:pt x="2916955" y="3775604"/>
                </a:lnTo>
                <a:lnTo>
                  <a:pt x="2969080" y="3784507"/>
                </a:lnTo>
                <a:lnTo>
                  <a:pt x="3021965" y="3791867"/>
                </a:lnTo>
                <a:lnTo>
                  <a:pt x="3075567" y="3797649"/>
                </a:lnTo>
                <a:lnTo>
                  <a:pt x="3129840" y="3801821"/>
                </a:lnTo>
                <a:lnTo>
                  <a:pt x="3184742" y="3804349"/>
                </a:lnTo>
                <a:lnTo>
                  <a:pt x="3240227" y="3805199"/>
                </a:lnTo>
                <a:lnTo>
                  <a:pt x="3294942" y="3804374"/>
                </a:lnTo>
                <a:lnTo>
                  <a:pt x="3349095" y="3801920"/>
                </a:lnTo>
                <a:lnTo>
                  <a:pt x="3402641" y="3797869"/>
                </a:lnTo>
                <a:lnTo>
                  <a:pt x="3455539" y="3792253"/>
                </a:lnTo>
                <a:lnTo>
                  <a:pt x="3507746" y="3785104"/>
                </a:lnTo>
                <a:lnTo>
                  <a:pt x="3559219" y="3776453"/>
                </a:lnTo>
                <a:lnTo>
                  <a:pt x="3609915" y="3766332"/>
                </a:lnTo>
                <a:lnTo>
                  <a:pt x="3659791" y="3754774"/>
                </a:lnTo>
                <a:lnTo>
                  <a:pt x="3708806" y="3741809"/>
                </a:lnTo>
                <a:lnTo>
                  <a:pt x="3756915" y="3727470"/>
                </a:lnTo>
                <a:lnTo>
                  <a:pt x="3804077" y="3711789"/>
                </a:lnTo>
                <a:lnTo>
                  <a:pt x="3850249" y="3694797"/>
                </a:lnTo>
                <a:lnTo>
                  <a:pt x="3895388" y="3676526"/>
                </a:lnTo>
                <a:lnTo>
                  <a:pt x="3939451" y="3657009"/>
                </a:lnTo>
                <a:lnTo>
                  <a:pt x="3982396" y="3636276"/>
                </a:lnTo>
                <a:lnTo>
                  <a:pt x="4024180" y="3614360"/>
                </a:lnTo>
                <a:lnTo>
                  <a:pt x="4064760" y="3591292"/>
                </a:lnTo>
                <a:lnTo>
                  <a:pt x="4104093" y="3567104"/>
                </a:lnTo>
                <a:lnTo>
                  <a:pt x="4142138" y="3541829"/>
                </a:lnTo>
                <a:lnTo>
                  <a:pt x="4178850" y="3515498"/>
                </a:lnTo>
                <a:lnTo>
                  <a:pt x="4214188" y="3488142"/>
                </a:lnTo>
                <a:lnTo>
                  <a:pt x="4248109" y="3459794"/>
                </a:lnTo>
                <a:lnTo>
                  <a:pt x="4280570" y="3430485"/>
                </a:lnTo>
                <a:lnTo>
                  <a:pt x="4311528" y="3400248"/>
                </a:lnTo>
                <a:lnTo>
                  <a:pt x="4340940" y="3369113"/>
                </a:lnTo>
                <a:lnTo>
                  <a:pt x="4368765" y="3337114"/>
                </a:lnTo>
                <a:lnTo>
                  <a:pt x="4394959" y="3304281"/>
                </a:lnTo>
                <a:lnTo>
                  <a:pt x="4419479" y="3270646"/>
                </a:lnTo>
                <a:lnTo>
                  <a:pt x="4442283" y="3236242"/>
                </a:lnTo>
                <a:lnTo>
                  <a:pt x="4463328" y="3201100"/>
                </a:lnTo>
                <a:lnTo>
                  <a:pt x="4482571" y="3165252"/>
                </a:lnTo>
                <a:lnTo>
                  <a:pt x="4499970" y="3128730"/>
                </a:lnTo>
                <a:lnTo>
                  <a:pt x="4515482" y="3091565"/>
                </a:lnTo>
                <a:lnTo>
                  <a:pt x="4529065" y="3053790"/>
                </a:lnTo>
                <a:lnTo>
                  <a:pt x="4540675" y="3015436"/>
                </a:lnTo>
                <a:lnTo>
                  <a:pt x="4550270" y="2976535"/>
                </a:lnTo>
                <a:lnTo>
                  <a:pt x="4557807" y="2937119"/>
                </a:lnTo>
                <a:lnTo>
                  <a:pt x="4563243" y="2897219"/>
                </a:lnTo>
                <a:lnTo>
                  <a:pt x="4566536" y="2856868"/>
                </a:lnTo>
                <a:lnTo>
                  <a:pt x="4567643" y="2816097"/>
                </a:lnTo>
                <a:lnTo>
                  <a:pt x="4567533" y="2807023"/>
                </a:lnTo>
                <a:lnTo>
                  <a:pt x="4567248" y="2797983"/>
                </a:lnTo>
                <a:lnTo>
                  <a:pt x="4566856" y="2788964"/>
                </a:lnTo>
                <a:lnTo>
                  <a:pt x="4566424" y="2779953"/>
                </a:lnTo>
                <a:lnTo>
                  <a:pt x="4610388" y="2750288"/>
                </a:lnTo>
                <a:lnTo>
                  <a:pt x="4652673" y="2719162"/>
                </a:lnTo>
                <a:lnTo>
                  <a:pt x="4693217" y="2686622"/>
                </a:lnTo>
                <a:lnTo>
                  <a:pt x="4731957" y="2652719"/>
                </a:lnTo>
                <a:lnTo>
                  <a:pt x="4768832" y="2617501"/>
                </a:lnTo>
                <a:lnTo>
                  <a:pt x="4803778" y="2581018"/>
                </a:lnTo>
                <a:lnTo>
                  <a:pt x="4836735" y="2543318"/>
                </a:lnTo>
                <a:lnTo>
                  <a:pt x="4867639" y="2504451"/>
                </a:lnTo>
                <a:lnTo>
                  <a:pt x="4896428" y="2464465"/>
                </a:lnTo>
                <a:lnTo>
                  <a:pt x="4923040" y="2423409"/>
                </a:lnTo>
                <a:lnTo>
                  <a:pt x="4947413" y="2381332"/>
                </a:lnTo>
                <a:lnTo>
                  <a:pt x="4969485" y="2338284"/>
                </a:lnTo>
                <a:lnTo>
                  <a:pt x="4989194" y="2294314"/>
                </a:lnTo>
                <a:lnTo>
                  <a:pt x="5006476" y="2249470"/>
                </a:lnTo>
                <a:lnTo>
                  <a:pt x="5021270" y="2203801"/>
                </a:lnTo>
                <a:lnTo>
                  <a:pt x="5033514" y="2157357"/>
                </a:lnTo>
                <a:lnTo>
                  <a:pt x="5043146" y="2110186"/>
                </a:lnTo>
                <a:lnTo>
                  <a:pt x="5050102" y="2062337"/>
                </a:lnTo>
                <a:lnTo>
                  <a:pt x="5054322" y="2013860"/>
                </a:lnTo>
                <a:lnTo>
                  <a:pt x="5055743" y="1964804"/>
                </a:lnTo>
                <a:lnTo>
                  <a:pt x="5054570" y="1920219"/>
                </a:lnTo>
                <a:lnTo>
                  <a:pt x="5051083" y="1876108"/>
                </a:lnTo>
                <a:lnTo>
                  <a:pt x="5045328" y="1832510"/>
                </a:lnTo>
                <a:lnTo>
                  <a:pt x="5037351" y="1789460"/>
                </a:lnTo>
                <a:lnTo>
                  <a:pt x="5027201" y="1746996"/>
                </a:lnTo>
                <a:lnTo>
                  <a:pt x="5014922" y="1705153"/>
                </a:lnTo>
                <a:lnTo>
                  <a:pt x="5000562" y="1663969"/>
                </a:lnTo>
                <a:lnTo>
                  <a:pt x="4984167" y="1623481"/>
                </a:lnTo>
                <a:lnTo>
                  <a:pt x="4965784" y="1583725"/>
                </a:lnTo>
                <a:lnTo>
                  <a:pt x="4945459" y="1544738"/>
                </a:lnTo>
                <a:lnTo>
                  <a:pt x="4923239" y="1506556"/>
                </a:lnTo>
                <a:lnTo>
                  <a:pt x="4899171" y="1469217"/>
                </a:lnTo>
                <a:lnTo>
                  <a:pt x="4873301" y="1432757"/>
                </a:lnTo>
                <a:lnTo>
                  <a:pt x="4845676" y="1397213"/>
                </a:lnTo>
                <a:lnTo>
                  <a:pt x="4816342" y="1362622"/>
                </a:lnTo>
                <a:lnTo>
                  <a:pt x="4785346" y="1329020"/>
                </a:lnTo>
                <a:lnTo>
                  <a:pt x="4752735" y="1296444"/>
                </a:lnTo>
                <a:lnTo>
                  <a:pt x="4718555" y="1264931"/>
                </a:lnTo>
                <a:lnTo>
                  <a:pt x="4682853" y="1234517"/>
                </a:lnTo>
                <a:lnTo>
                  <a:pt x="4645675" y="1205240"/>
                </a:lnTo>
                <a:lnTo>
                  <a:pt x="4607068" y="1177135"/>
                </a:lnTo>
                <a:lnTo>
                  <a:pt x="4567079" y="1150241"/>
                </a:lnTo>
                <a:lnTo>
                  <a:pt x="4525754" y="1124593"/>
                </a:lnTo>
                <a:lnTo>
                  <a:pt x="4483140" y="1100228"/>
                </a:lnTo>
                <a:lnTo>
                  <a:pt x="4439283" y="1077184"/>
                </a:lnTo>
                <a:lnTo>
                  <a:pt x="4394231" y="1055496"/>
                </a:lnTo>
                <a:lnTo>
                  <a:pt x="4348028" y="1035201"/>
                </a:lnTo>
                <a:lnTo>
                  <a:pt x="4300724" y="1016337"/>
                </a:lnTo>
                <a:lnTo>
                  <a:pt x="4252362" y="998939"/>
                </a:lnTo>
                <a:lnTo>
                  <a:pt x="4202992" y="983045"/>
                </a:lnTo>
                <a:lnTo>
                  <a:pt x="4152658" y="968692"/>
                </a:lnTo>
                <a:close/>
              </a:path>
            </a:pathLst>
          </a:custGeom>
          <a:ln w="31495">
            <a:solidFill>
              <a:srgbClr val="00C0F3"/>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1" name="object 5">
            <a:extLst>
              <a:ext uri="{FF2B5EF4-FFF2-40B4-BE49-F238E27FC236}">
                <a16:creationId xmlns:a16="http://schemas.microsoft.com/office/drawing/2014/main" id="{80F60748-B018-4BDE-9DA6-D4C84BB99804}"/>
              </a:ext>
            </a:extLst>
          </p:cNvPr>
          <p:cNvSpPr/>
          <p:nvPr/>
        </p:nvSpPr>
        <p:spPr>
          <a:xfrm>
            <a:off x="6825243" y="5174830"/>
            <a:ext cx="271299" cy="266136"/>
          </a:xfrm>
          <a:custGeom>
            <a:avLst/>
            <a:gdLst/>
            <a:ahLst/>
            <a:cxnLst/>
            <a:rect l="l" t="t" r="r" b="b"/>
            <a:pathLst>
              <a:path w="378460" h="334010">
                <a:moveTo>
                  <a:pt x="189001" y="333895"/>
                </a:moveTo>
                <a:lnTo>
                  <a:pt x="239245" y="327932"/>
                </a:lnTo>
                <a:lnTo>
                  <a:pt x="284393" y="311103"/>
                </a:lnTo>
                <a:lnTo>
                  <a:pt x="322645" y="284999"/>
                </a:lnTo>
                <a:lnTo>
                  <a:pt x="352198" y="251210"/>
                </a:lnTo>
                <a:lnTo>
                  <a:pt x="371251" y="211327"/>
                </a:lnTo>
                <a:lnTo>
                  <a:pt x="378002" y="166941"/>
                </a:lnTo>
                <a:lnTo>
                  <a:pt x="371251" y="122560"/>
                </a:lnTo>
                <a:lnTo>
                  <a:pt x="352198" y="82681"/>
                </a:lnTo>
                <a:lnTo>
                  <a:pt x="322645" y="48895"/>
                </a:lnTo>
                <a:lnTo>
                  <a:pt x="284393" y="22791"/>
                </a:lnTo>
                <a:lnTo>
                  <a:pt x="239245" y="5963"/>
                </a:lnTo>
                <a:lnTo>
                  <a:pt x="189001" y="0"/>
                </a:lnTo>
                <a:lnTo>
                  <a:pt x="138757" y="5963"/>
                </a:lnTo>
                <a:lnTo>
                  <a:pt x="93609" y="22791"/>
                </a:lnTo>
                <a:lnTo>
                  <a:pt x="55357" y="48895"/>
                </a:lnTo>
                <a:lnTo>
                  <a:pt x="25804" y="82681"/>
                </a:lnTo>
                <a:lnTo>
                  <a:pt x="6751" y="122560"/>
                </a:lnTo>
                <a:lnTo>
                  <a:pt x="0" y="166941"/>
                </a:lnTo>
                <a:lnTo>
                  <a:pt x="6751" y="211327"/>
                </a:lnTo>
                <a:lnTo>
                  <a:pt x="25804" y="251210"/>
                </a:lnTo>
                <a:lnTo>
                  <a:pt x="55357" y="284999"/>
                </a:lnTo>
                <a:lnTo>
                  <a:pt x="93609" y="311103"/>
                </a:lnTo>
                <a:lnTo>
                  <a:pt x="138757" y="327932"/>
                </a:lnTo>
                <a:lnTo>
                  <a:pt x="189001" y="333895"/>
                </a:lnTo>
                <a:close/>
              </a:path>
            </a:pathLst>
          </a:custGeom>
          <a:ln w="31496">
            <a:solidFill>
              <a:srgbClr val="00AEEF"/>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6">
            <a:extLst>
              <a:ext uri="{FF2B5EF4-FFF2-40B4-BE49-F238E27FC236}">
                <a16:creationId xmlns:a16="http://schemas.microsoft.com/office/drawing/2014/main" id="{A3B2752E-49FA-4CD0-9DE5-38743E795DEB}"/>
              </a:ext>
            </a:extLst>
          </p:cNvPr>
          <p:cNvSpPr/>
          <p:nvPr/>
        </p:nvSpPr>
        <p:spPr>
          <a:xfrm>
            <a:off x="6566463" y="5397673"/>
            <a:ext cx="212578" cy="178603"/>
          </a:xfrm>
          <a:custGeom>
            <a:avLst/>
            <a:gdLst/>
            <a:ahLst/>
            <a:cxnLst/>
            <a:rect l="l" t="t" r="r" b="b"/>
            <a:pathLst>
              <a:path w="296545" h="224154">
                <a:moveTo>
                  <a:pt x="148043" y="223646"/>
                </a:moveTo>
                <a:lnTo>
                  <a:pt x="205669" y="214859"/>
                </a:lnTo>
                <a:lnTo>
                  <a:pt x="252726" y="190895"/>
                </a:lnTo>
                <a:lnTo>
                  <a:pt x="284453" y="155350"/>
                </a:lnTo>
                <a:lnTo>
                  <a:pt x="296087" y="111823"/>
                </a:lnTo>
                <a:lnTo>
                  <a:pt x="284453" y="68296"/>
                </a:lnTo>
                <a:lnTo>
                  <a:pt x="252726" y="32751"/>
                </a:lnTo>
                <a:lnTo>
                  <a:pt x="205669" y="8787"/>
                </a:lnTo>
                <a:lnTo>
                  <a:pt x="148043" y="0"/>
                </a:lnTo>
                <a:lnTo>
                  <a:pt x="90418" y="8787"/>
                </a:lnTo>
                <a:lnTo>
                  <a:pt x="43360" y="32751"/>
                </a:lnTo>
                <a:lnTo>
                  <a:pt x="11633" y="68296"/>
                </a:lnTo>
                <a:lnTo>
                  <a:pt x="0" y="111823"/>
                </a:lnTo>
                <a:lnTo>
                  <a:pt x="11633" y="155350"/>
                </a:lnTo>
                <a:lnTo>
                  <a:pt x="43360" y="190895"/>
                </a:lnTo>
                <a:lnTo>
                  <a:pt x="90418" y="214859"/>
                </a:lnTo>
                <a:lnTo>
                  <a:pt x="148043" y="223646"/>
                </a:lnTo>
                <a:close/>
              </a:path>
            </a:pathLst>
          </a:custGeom>
          <a:ln w="31495">
            <a:solidFill>
              <a:srgbClr val="00AEEF"/>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7">
            <a:extLst>
              <a:ext uri="{FF2B5EF4-FFF2-40B4-BE49-F238E27FC236}">
                <a16:creationId xmlns:a16="http://schemas.microsoft.com/office/drawing/2014/main" id="{AC5215A6-D8F4-430B-9CA0-7DD609A6E9A2}"/>
              </a:ext>
            </a:extLst>
          </p:cNvPr>
          <p:cNvSpPr/>
          <p:nvPr/>
        </p:nvSpPr>
        <p:spPr>
          <a:xfrm>
            <a:off x="7272862" y="5233616"/>
            <a:ext cx="1031337" cy="1657151"/>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nvGrpSpPr>
          <p:cNvPr id="44" name="グループ化 43">
            <a:extLst>
              <a:ext uri="{FF2B5EF4-FFF2-40B4-BE49-F238E27FC236}">
                <a16:creationId xmlns:a16="http://schemas.microsoft.com/office/drawing/2014/main" id="{4F6313EE-747F-4B02-9B24-29881FEF4606}"/>
              </a:ext>
            </a:extLst>
          </p:cNvPr>
          <p:cNvGrpSpPr/>
          <p:nvPr/>
        </p:nvGrpSpPr>
        <p:grpSpPr>
          <a:xfrm>
            <a:off x="5482950" y="4952032"/>
            <a:ext cx="1128323" cy="1911579"/>
            <a:chOff x="2815727" y="4562664"/>
            <a:chExt cx="1485010" cy="2399103"/>
          </a:xfrm>
        </p:grpSpPr>
        <p:sp>
          <p:nvSpPr>
            <p:cNvPr id="45" name="object 8">
              <a:extLst>
                <a:ext uri="{FF2B5EF4-FFF2-40B4-BE49-F238E27FC236}">
                  <a16:creationId xmlns:a16="http://schemas.microsoft.com/office/drawing/2014/main" id="{D992D227-E0C3-4645-8C1F-DA92793781FC}"/>
                </a:ext>
              </a:extLst>
            </p:cNvPr>
            <p:cNvSpPr/>
            <p:nvPr/>
          </p:nvSpPr>
          <p:spPr>
            <a:xfrm>
              <a:off x="2954702" y="6206752"/>
              <a:ext cx="1224915" cy="755015"/>
            </a:xfrm>
            <a:custGeom>
              <a:avLst/>
              <a:gdLst/>
              <a:ahLst/>
              <a:cxnLst/>
              <a:rect l="l" t="t" r="r" b="b"/>
              <a:pathLst>
                <a:path w="1224914" h="755015">
                  <a:moveTo>
                    <a:pt x="822109" y="0"/>
                  </a:moveTo>
                  <a:lnTo>
                    <a:pt x="402221" y="0"/>
                  </a:lnTo>
                  <a:lnTo>
                    <a:pt x="349024" y="26005"/>
                  </a:lnTo>
                  <a:lnTo>
                    <a:pt x="300810" y="53530"/>
                  </a:lnTo>
                  <a:lnTo>
                    <a:pt x="257412" y="82588"/>
                  </a:lnTo>
                  <a:lnTo>
                    <a:pt x="218665" y="113195"/>
                  </a:lnTo>
                  <a:lnTo>
                    <a:pt x="184402" y="145364"/>
                  </a:lnTo>
                  <a:lnTo>
                    <a:pt x="154457" y="179109"/>
                  </a:lnTo>
                  <a:lnTo>
                    <a:pt x="128664" y="214445"/>
                  </a:lnTo>
                  <a:lnTo>
                    <a:pt x="106857" y="251384"/>
                  </a:lnTo>
                  <a:lnTo>
                    <a:pt x="88870" y="289942"/>
                  </a:lnTo>
                  <a:lnTo>
                    <a:pt x="74536" y="330133"/>
                  </a:lnTo>
                  <a:lnTo>
                    <a:pt x="63690" y="371970"/>
                  </a:lnTo>
                  <a:lnTo>
                    <a:pt x="45064" y="472309"/>
                  </a:lnTo>
                  <a:lnTo>
                    <a:pt x="24134" y="599432"/>
                  </a:lnTo>
                  <a:lnTo>
                    <a:pt x="7060" y="708549"/>
                  </a:lnTo>
                  <a:lnTo>
                    <a:pt x="0" y="754875"/>
                  </a:lnTo>
                  <a:lnTo>
                    <a:pt x="1224356" y="754875"/>
                  </a:lnTo>
                  <a:lnTo>
                    <a:pt x="1199093" y="587522"/>
                  </a:lnTo>
                  <a:lnTo>
                    <a:pt x="1184035" y="491851"/>
                  </a:lnTo>
                  <a:lnTo>
                    <a:pt x="1173208" y="431967"/>
                  </a:lnTo>
                  <a:lnTo>
                    <a:pt x="1160640" y="371970"/>
                  </a:lnTo>
                  <a:lnTo>
                    <a:pt x="1150254" y="329741"/>
                  </a:lnTo>
                  <a:lnTo>
                    <a:pt x="1137091" y="288533"/>
                  </a:lnTo>
                  <a:lnTo>
                    <a:pt x="1120715" y="248567"/>
                  </a:lnTo>
                  <a:lnTo>
                    <a:pt x="1100695" y="210062"/>
                  </a:lnTo>
                  <a:lnTo>
                    <a:pt x="1076597" y="173240"/>
                  </a:lnTo>
                  <a:lnTo>
                    <a:pt x="1047987" y="138321"/>
                  </a:lnTo>
                  <a:lnTo>
                    <a:pt x="1014433" y="105526"/>
                  </a:lnTo>
                  <a:lnTo>
                    <a:pt x="975502" y="75075"/>
                  </a:lnTo>
                  <a:lnTo>
                    <a:pt x="930759" y="47190"/>
                  </a:lnTo>
                  <a:lnTo>
                    <a:pt x="879773" y="22092"/>
                  </a:lnTo>
                  <a:lnTo>
                    <a:pt x="822109"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9">
              <a:extLst>
                <a:ext uri="{FF2B5EF4-FFF2-40B4-BE49-F238E27FC236}">
                  <a16:creationId xmlns:a16="http://schemas.microsoft.com/office/drawing/2014/main" id="{A03E0D19-CA96-4A7B-AC8D-0BA682D35BE6}"/>
                </a:ext>
              </a:extLst>
            </p:cNvPr>
            <p:cNvSpPr/>
            <p:nvPr/>
          </p:nvSpPr>
          <p:spPr>
            <a:xfrm>
              <a:off x="2954702" y="6206752"/>
              <a:ext cx="1224915" cy="755015"/>
            </a:xfrm>
            <a:custGeom>
              <a:avLst/>
              <a:gdLst/>
              <a:ahLst/>
              <a:cxnLst/>
              <a:rect l="l" t="t" r="r" b="b"/>
              <a:pathLst>
                <a:path w="1224914" h="755015">
                  <a:moveTo>
                    <a:pt x="1224356" y="754875"/>
                  </a:moveTo>
                  <a:lnTo>
                    <a:pt x="1199093" y="587522"/>
                  </a:lnTo>
                  <a:lnTo>
                    <a:pt x="1184035" y="491851"/>
                  </a:lnTo>
                  <a:lnTo>
                    <a:pt x="1173208" y="431967"/>
                  </a:lnTo>
                  <a:lnTo>
                    <a:pt x="1160640" y="371970"/>
                  </a:lnTo>
                  <a:lnTo>
                    <a:pt x="1150254" y="329741"/>
                  </a:lnTo>
                  <a:lnTo>
                    <a:pt x="1137091" y="288533"/>
                  </a:lnTo>
                  <a:lnTo>
                    <a:pt x="1120715" y="248567"/>
                  </a:lnTo>
                  <a:lnTo>
                    <a:pt x="1100695" y="210062"/>
                  </a:lnTo>
                  <a:lnTo>
                    <a:pt x="1076597" y="173240"/>
                  </a:lnTo>
                  <a:lnTo>
                    <a:pt x="1047987" y="138321"/>
                  </a:lnTo>
                  <a:lnTo>
                    <a:pt x="1014433" y="105526"/>
                  </a:lnTo>
                  <a:lnTo>
                    <a:pt x="975502" y="75075"/>
                  </a:lnTo>
                  <a:lnTo>
                    <a:pt x="930759" y="47190"/>
                  </a:lnTo>
                  <a:lnTo>
                    <a:pt x="879773" y="22092"/>
                  </a:lnTo>
                  <a:lnTo>
                    <a:pt x="822109" y="0"/>
                  </a:lnTo>
                  <a:lnTo>
                    <a:pt x="702106" y="0"/>
                  </a:lnTo>
                  <a:lnTo>
                    <a:pt x="638403" y="0"/>
                  </a:lnTo>
                  <a:lnTo>
                    <a:pt x="585927" y="0"/>
                  </a:lnTo>
                  <a:lnTo>
                    <a:pt x="522249" y="0"/>
                  </a:lnTo>
                  <a:lnTo>
                    <a:pt x="402221" y="0"/>
                  </a:lnTo>
                  <a:lnTo>
                    <a:pt x="349024" y="26005"/>
                  </a:lnTo>
                  <a:lnTo>
                    <a:pt x="300810" y="53530"/>
                  </a:lnTo>
                  <a:lnTo>
                    <a:pt x="257412" y="82588"/>
                  </a:lnTo>
                  <a:lnTo>
                    <a:pt x="218665" y="113195"/>
                  </a:lnTo>
                  <a:lnTo>
                    <a:pt x="184402" y="145364"/>
                  </a:lnTo>
                  <a:lnTo>
                    <a:pt x="154457" y="179109"/>
                  </a:lnTo>
                  <a:lnTo>
                    <a:pt x="128664" y="214445"/>
                  </a:lnTo>
                  <a:lnTo>
                    <a:pt x="106857" y="251384"/>
                  </a:lnTo>
                  <a:lnTo>
                    <a:pt x="88870" y="289942"/>
                  </a:lnTo>
                  <a:lnTo>
                    <a:pt x="74536" y="330133"/>
                  </a:lnTo>
                  <a:lnTo>
                    <a:pt x="63690" y="371970"/>
                  </a:lnTo>
                  <a:lnTo>
                    <a:pt x="45064" y="472309"/>
                  </a:lnTo>
                  <a:lnTo>
                    <a:pt x="24134" y="599432"/>
                  </a:lnTo>
                  <a:lnTo>
                    <a:pt x="7060" y="708549"/>
                  </a:lnTo>
                  <a:lnTo>
                    <a:pt x="0" y="754875"/>
                  </a:lnTo>
                  <a:lnTo>
                    <a:pt x="1224356" y="754875"/>
                  </a:lnTo>
                  <a:close/>
                </a:path>
              </a:pathLst>
            </a:custGeom>
            <a:ln w="29413">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7" name="object 10">
              <a:extLst>
                <a:ext uri="{FF2B5EF4-FFF2-40B4-BE49-F238E27FC236}">
                  <a16:creationId xmlns:a16="http://schemas.microsoft.com/office/drawing/2014/main" id="{8E5408FA-08C3-4D63-B6D5-5E9786CA32E7}"/>
                </a:ext>
              </a:extLst>
            </p:cNvPr>
            <p:cNvSpPr/>
            <p:nvPr/>
          </p:nvSpPr>
          <p:spPr>
            <a:xfrm>
              <a:off x="3337091" y="6194971"/>
              <a:ext cx="459105" cy="633095"/>
            </a:xfrm>
            <a:custGeom>
              <a:avLst/>
              <a:gdLst/>
              <a:ahLst/>
              <a:cxnLst/>
              <a:rect l="l" t="t" r="r" b="b"/>
              <a:pathLst>
                <a:path w="459104" h="633095">
                  <a:moveTo>
                    <a:pt x="389909" y="0"/>
                  </a:moveTo>
                  <a:lnTo>
                    <a:pt x="231873" y="1307"/>
                  </a:lnTo>
                  <a:lnTo>
                    <a:pt x="72613" y="7847"/>
                  </a:lnTo>
                  <a:lnTo>
                    <a:pt x="0" y="11771"/>
                  </a:lnTo>
                  <a:lnTo>
                    <a:pt x="2701" y="37479"/>
                  </a:lnTo>
                  <a:lnTo>
                    <a:pt x="22186" y="120858"/>
                  </a:lnTo>
                  <a:lnTo>
                    <a:pt x="37565" y="174281"/>
                  </a:lnTo>
                  <a:lnTo>
                    <a:pt x="55763" y="232694"/>
                  </a:lnTo>
                  <a:lnTo>
                    <a:pt x="76079" y="293974"/>
                  </a:lnTo>
                  <a:lnTo>
                    <a:pt x="97809" y="355996"/>
                  </a:lnTo>
                  <a:lnTo>
                    <a:pt x="120250" y="416638"/>
                  </a:lnTo>
                  <a:lnTo>
                    <a:pt x="142700" y="473774"/>
                  </a:lnTo>
                  <a:lnTo>
                    <a:pt x="164456" y="525282"/>
                  </a:lnTo>
                  <a:lnTo>
                    <a:pt x="184814" y="569037"/>
                  </a:lnTo>
                  <a:lnTo>
                    <a:pt x="203073" y="602915"/>
                  </a:lnTo>
                  <a:lnTo>
                    <a:pt x="230479" y="632547"/>
                  </a:lnTo>
                  <a:lnTo>
                    <a:pt x="286640" y="535518"/>
                  </a:lnTo>
                  <a:lnTo>
                    <a:pt x="362867" y="322130"/>
                  </a:lnTo>
                  <a:lnTo>
                    <a:pt x="429993" y="108756"/>
                  </a:lnTo>
                  <a:lnTo>
                    <a:pt x="458851" y="11771"/>
                  </a:lnTo>
                  <a:lnTo>
                    <a:pt x="389909"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8" name="object 11">
              <a:extLst>
                <a:ext uri="{FF2B5EF4-FFF2-40B4-BE49-F238E27FC236}">
                  <a16:creationId xmlns:a16="http://schemas.microsoft.com/office/drawing/2014/main" id="{55CBE340-3AA4-415A-9C58-C75A8A451F62}"/>
                </a:ext>
              </a:extLst>
            </p:cNvPr>
            <p:cNvSpPr/>
            <p:nvPr/>
          </p:nvSpPr>
          <p:spPr>
            <a:xfrm>
              <a:off x="3960052" y="6595937"/>
              <a:ext cx="33020" cy="365760"/>
            </a:xfrm>
            <a:custGeom>
              <a:avLst/>
              <a:gdLst/>
              <a:ahLst/>
              <a:cxnLst/>
              <a:rect l="l" t="t" r="r" b="b"/>
              <a:pathLst>
                <a:path w="33020" h="365759">
                  <a:moveTo>
                    <a:pt x="0" y="0"/>
                  </a:moveTo>
                  <a:lnTo>
                    <a:pt x="7520" y="43833"/>
                  </a:lnTo>
                  <a:lnTo>
                    <a:pt x="15756" y="120464"/>
                  </a:lnTo>
                  <a:lnTo>
                    <a:pt x="19928" y="168574"/>
                  </a:lnTo>
                  <a:lnTo>
                    <a:pt x="24021" y="221881"/>
                  </a:lnTo>
                  <a:lnTo>
                    <a:pt x="27949" y="279381"/>
                  </a:lnTo>
                  <a:lnTo>
                    <a:pt x="31628" y="340074"/>
                  </a:lnTo>
                  <a:lnTo>
                    <a:pt x="32990" y="365693"/>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12">
              <a:extLst>
                <a:ext uri="{FF2B5EF4-FFF2-40B4-BE49-F238E27FC236}">
                  <a16:creationId xmlns:a16="http://schemas.microsoft.com/office/drawing/2014/main" id="{09C3DB93-043E-4605-B673-41A169AE6DC4}"/>
                </a:ext>
              </a:extLst>
            </p:cNvPr>
            <p:cNvSpPr/>
            <p:nvPr/>
          </p:nvSpPr>
          <p:spPr>
            <a:xfrm>
              <a:off x="3140719" y="6595937"/>
              <a:ext cx="33020" cy="365760"/>
            </a:xfrm>
            <a:custGeom>
              <a:avLst/>
              <a:gdLst/>
              <a:ahLst/>
              <a:cxnLst/>
              <a:rect l="l" t="t" r="r" b="b"/>
              <a:pathLst>
                <a:path w="33019" h="365759">
                  <a:moveTo>
                    <a:pt x="32974" y="0"/>
                  </a:moveTo>
                  <a:lnTo>
                    <a:pt x="25455" y="43833"/>
                  </a:lnTo>
                  <a:lnTo>
                    <a:pt x="17223" y="120464"/>
                  </a:lnTo>
                  <a:lnTo>
                    <a:pt x="13053" y="168574"/>
                  </a:lnTo>
                  <a:lnTo>
                    <a:pt x="8963" y="221881"/>
                  </a:lnTo>
                  <a:lnTo>
                    <a:pt x="5036" y="279381"/>
                  </a:lnTo>
                  <a:lnTo>
                    <a:pt x="1360" y="340074"/>
                  </a:lnTo>
                  <a:lnTo>
                    <a:pt x="0" y="365693"/>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13">
              <a:extLst>
                <a:ext uri="{FF2B5EF4-FFF2-40B4-BE49-F238E27FC236}">
                  <a16:creationId xmlns:a16="http://schemas.microsoft.com/office/drawing/2014/main" id="{2FBFFF73-2849-4CFA-AEF1-F98C12D52E76}"/>
                </a:ext>
              </a:extLst>
            </p:cNvPr>
            <p:cNvSpPr/>
            <p:nvPr/>
          </p:nvSpPr>
          <p:spPr>
            <a:xfrm>
              <a:off x="3468908" y="6295816"/>
              <a:ext cx="179705" cy="532130"/>
            </a:xfrm>
            <a:custGeom>
              <a:avLst/>
              <a:gdLst/>
              <a:ahLst/>
              <a:cxnLst/>
              <a:rect l="l" t="t" r="r" b="b"/>
              <a:pathLst>
                <a:path w="179704" h="532129">
                  <a:moveTo>
                    <a:pt x="90017" y="0"/>
                  </a:moveTo>
                  <a:lnTo>
                    <a:pt x="0" y="38633"/>
                  </a:lnTo>
                  <a:lnTo>
                    <a:pt x="54190" y="149923"/>
                  </a:lnTo>
                  <a:lnTo>
                    <a:pt x="14224" y="380854"/>
                  </a:lnTo>
                  <a:lnTo>
                    <a:pt x="32634" y="424442"/>
                  </a:lnTo>
                  <a:lnTo>
                    <a:pt x="52992" y="468199"/>
                  </a:lnTo>
                  <a:lnTo>
                    <a:pt x="71251" y="502079"/>
                  </a:lnTo>
                  <a:lnTo>
                    <a:pt x="98661" y="531715"/>
                  </a:lnTo>
                  <a:lnTo>
                    <a:pt x="154823" y="434680"/>
                  </a:lnTo>
                  <a:lnTo>
                    <a:pt x="179367" y="365977"/>
                  </a:lnTo>
                  <a:lnTo>
                    <a:pt x="123063" y="147700"/>
                  </a:lnTo>
                  <a:lnTo>
                    <a:pt x="171399" y="38633"/>
                  </a:lnTo>
                  <a:lnTo>
                    <a:pt x="90017"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14">
              <a:extLst>
                <a:ext uri="{FF2B5EF4-FFF2-40B4-BE49-F238E27FC236}">
                  <a16:creationId xmlns:a16="http://schemas.microsoft.com/office/drawing/2014/main" id="{4497BDAE-ADF1-4D74-8416-23EE24C4415C}"/>
                </a:ext>
              </a:extLst>
            </p:cNvPr>
            <p:cNvSpPr/>
            <p:nvPr/>
          </p:nvSpPr>
          <p:spPr>
            <a:xfrm>
              <a:off x="3468908" y="6334450"/>
              <a:ext cx="54610" cy="342265"/>
            </a:xfrm>
            <a:custGeom>
              <a:avLst/>
              <a:gdLst/>
              <a:ahLst/>
              <a:cxnLst/>
              <a:rect l="l" t="t" r="r" b="b"/>
              <a:pathLst>
                <a:path w="54610" h="342265">
                  <a:moveTo>
                    <a:pt x="0" y="0"/>
                  </a:moveTo>
                  <a:lnTo>
                    <a:pt x="54190" y="111290"/>
                  </a:lnTo>
                  <a:lnTo>
                    <a:pt x="14224" y="342221"/>
                  </a:lnTo>
                </a:path>
              </a:pathLst>
            </a:custGeom>
            <a:ln w="29413">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15">
              <a:extLst>
                <a:ext uri="{FF2B5EF4-FFF2-40B4-BE49-F238E27FC236}">
                  <a16:creationId xmlns:a16="http://schemas.microsoft.com/office/drawing/2014/main" id="{B0556DCF-C990-4596-A39B-BBC2EAF2DD55}"/>
                </a:ext>
              </a:extLst>
            </p:cNvPr>
            <p:cNvSpPr/>
            <p:nvPr/>
          </p:nvSpPr>
          <p:spPr>
            <a:xfrm>
              <a:off x="3468908" y="6295816"/>
              <a:ext cx="179705" cy="366395"/>
            </a:xfrm>
            <a:custGeom>
              <a:avLst/>
              <a:gdLst/>
              <a:ahLst/>
              <a:cxnLst/>
              <a:rect l="l" t="t" r="r" b="b"/>
              <a:pathLst>
                <a:path w="179704" h="366395">
                  <a:moveTo>
                    <a:pt x="179367" y="365977"/>
                  </a:moveTo>
                  <a:lnTo>
                    <a:pt x="123063" y="147700"/>
                  </a:lnTo>
                  <a:lnTo>
                    <a:pt x="171399" y="38633"/>
                  </a:lnTo>
                  <a:lnTo>
                    <a:pt x="90017" y="0"/>
                  </a:lnTo>
                  <a:lnTo>
                    <a:pt x="0" y="38633"/>
                  </a:lnTo>
                </a:path>
              </a:pathLst>
            </a:custGeom>
            <a:ln w="29413">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16">
              <a:extLst>
                <a:ext uri="{FF2B5EF4-FFF2-40B4-BE49-F238E27FC236}">
                  <a16:creationId xmlns:a16="http://schemas.microsoft.com/office/drawing/2014/main" id="{EFD32F33-65E3-4224-8196-808E601D43C3}"/>
                </a:ext>
              </a:extLst>
            </p:cNvPr>
            <p:cNvSpPr/>
            <p:nvPr/>
          </p:nvSpPr>
          <p:spPr>
            <a:xfrm>
              <a:off x="3343065" y="6257781"/>
              <a:ext cx="430267" cy="121700"/>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17">
              <a:extLst>
                <a:ext uri="{FF2B5EF4-FFF2-40B4-BE49-F238E27FC236}">
                  <a16:creationId xmlns:a16="http://schemas.microsoft.com/office/drawing/2014/main" id="{7A5C854F-A4BE-4651-82FB-D69B4992FDF9}"/>
                </a:ext>
              </a:extLst>
            </p:cNvPr>
            <p:cNvSpPr/>
            <p:nvPr/>
          </p:nvSpPr>
          <p:spPr>
            <a:xfrm>
              <a:off x="3222467" y="6281976"/>
              <a:ext cx="323850" cy="577850"/>
            </a:xfrm>
            <a:custGeom>
              <a:avLst/>
              <a:gdLst/>
              <a:ahLst/>
              <a:cxnLst/>
              <a:rect l="l" t="t" r="r" b="b"/>
              <a:pathLst>
                <a:path w="323850" h="577850">
                  <a:moveTo>
                    <a:pt x="0" y="0"/>
                  </a:moveTo>
                  <a:lnTo>
                    <a:pt x="0" y="154736"/>
                  </a:lnTo>
                  <a:lnTo>
                    <a:pt x="135102" y="159270"/>
                  </a:lnTo>
                  <a:lnTo>
                    <a:pt x="0" y="275158"/>
                  </a:lnTo>
                  <a:lnTo>
                    <a:pt x="113006" y="415361"/>
                  </a:lnTo>
                  <a:lnTo>
                    <a:pt x="184394" y="493575"/>
                  </a:lnTo>
                  <a:lnTo>
                    <a:pt x="244509" y="538133"/>
                  </a:lnTo>
                  <a:lnTo>
                    <a:pt x="323697" y="577367"/>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18">
              <a:extLst>
                <a:ext uri="{FF2B5EF4-FFF2-40B4-BE49-F238E27FC236}">
                  <a16:creationId xmlns:a16="http://schemas.microsoft.com/office/drawing/2014/main" id="{AF70F61B-54FA-4CD9-82D2-33272D8588EB}"/>
                </a:ext>
              </a:extLst>
            </p:cNvPr>
            <p:cNvSpPr/>
            <p:nvPr/>
          </p:nvSpPr>
          <p:spPr>
            <a:xfrm>
              <a:off x="3591974" y="6271591"/>
              <a:ext cx="311150" cy="579120"/>
            </a:xfrm>
            <a:custGeom>
              <a:avLst/>
              <a:gdLst/>
              <a:ahLst/>
              <a:cxnLst/>
              <a:rect l="l" t="t" r="r" b="b"/>
              <a:pathLst>
                <a:path w="311150" h="579120">
                  <a:moveTo>
                    <a:pt x="310934" y="0"/>
                  </a:moveTo>
                  <a:lnTo>
                    <a:pt x="299796" y="165112"/>
                  </a:lnTo>
                  <a:lnTo>
                    <a:pt x="162013" y="169659"/>
                  </a:lnTo>
                  <a:lnTo>
                    <a:pt x="299796" y="285534"/>
                  </a:lnTo>
                  <a:lnTo>
                    <a:pt x="200607" y="420487"/>
                  </a:lnTo>
                  <a:lnTo>
                    <a:pt x="136315" y="496006"/>
                  </a:lnTo>
                  <a:lnTo>
                    <a:pt x="78815" y="539571"/>
                  </a:lnTo>
                  <a:lnTo>
                    <a:pt x="0" y="578662"/>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19">
              <a:extLst>
                <a:ext uri="{FF2B5EF4-FFF2-40B4-BE49-F238E27FC236}">
                  <a16:creationId xmlns:a16="http://schemas.microsoft.com/office/drawing/2014/main" id="{2967D361-3349-40ED-9AC6-1B7CDF988E53}"/>
                </a:ext>
              </a:extLst>
            </p:cNvPr>
            <p:cNvSpPr/>
            <p:nvPr/>
          </p:nvSpPr>
          <p:spPr>
            <a:xfrm>
              <a:off x="2979149" y="4835334"/>
              <a:ext cx="1158875" cy="1408430"/>
            </a:xfrm>
            <a:custGeom>
              <a:avLst/>
              <a:gdLst/>
              <a:ahLst/>
              <a:cxnLst/>
              <a:rect l="l" t="t" r="r" b="b"/>
              <a:pathLst>
                <a:path w="1158875" h="1408429">
                  <a:moveTo>
                    <a:pt x="579297" y="0"/>
                  </a:moveTo>
                  <a:lnTo>
                    <a:pt x="536067" y="1931"/>
                  </a:lnTo>
                  <a:lnTo>
                    <a:pt x="493698" y="7633"/>
                  </a:lnTo>
                  <a:lnTo>
                    <a:pt x="452305" y="16971"/>
                  </a:lnTo>
                  <a:lnTo>
                    <a:pt x="411997" y="29807"/>
                  </a:lnTo>
                  <a:lnTo>
                    <a:pt x="372889" y="46007"/>
                  </a:lnTo>
                  <a:lnTo>
                    <a:pt x="335090" y="65434"/>
                  </a:lnTo>
                  <a:lnTo>
                    <a:pt x="298715" y="87951"/>
                  </a:lnTo>
                  <a:lnTo>
                    <a:pt x="263874" y="113423"/>
                  </a:lnTo>
                  <a:lnTo>
                    <a:pt x="230680" y="141714"/>
                  </a:lnTo>
                  <a:lnTo>
                    <a:pt x="199245" y="172687"/>
                  </a:lnTo>
                  <a:lnTo>
                    <a:pt x="169681" y="206206"/>
                  </a:lnTo>
                  <a:lnTo>
                    <a:pt x="142100" y="242136"/>
                  </a:lnTo>
                  <a:lnTo>
                    <a:pt x="116613" y="280340"/>
                  </a:lnTo>
                  <a:lnTo>
                    <a:pt x="93334" y="320681"/>
                  </a:lnTo>
                  <a:lnTo>
                    <a:pt x="72374" y="363025"/>
                  </a:lnTo>
                  <a:lnTo>
                    <a:pt x="53845" y="407234"/>
                  </a:lnTo>
                  <a:lnTo>
                    <a:pt x="37859" y="453173"/>
                  </a:lnTo>
                  <a:lnTo>
                    <a:pt x="24528" y="500706"/>
                  </a:lnTo>
                  <a:lnTo>
                    <a:pt x="13965" y="549696"/>
                  </a:lnTo>
                  <a:lnTo>
                    <a:pt x="6281" y="600007"/>
                  </a:lnTo>
                  <a:lnTo>
                    <a:pt x="1589" y="651504"/>
                  </a:lnTo>
                  <a:lnTo>
                    <a:pt x="0" y="704049"/>
                  </a:lnTo>
                  <a:lnTo>
                    <a:pt x="1454" y="768833"/>
                  </a:lnTo>
                  <a:lnTo>
                    <a:pt x="5753" y="830086"/>
                  </a:lnTo>
                  <a:lnTo>
                    <a:pt x="12797" y="887868"/>
                  </a:lnTo>
                  <a:lnTo>
                    <a:pt x="22489" y="942241"/>
                  </a:lnTo>
                  <a:lnTo>
                    <a:pt x="34731" y="993265"/>
                  </a:lnTo>
                  <a:lnTo>
                    <a:pt x="49425" y="1041001"/>
                  </a:lnTo>
                  <a:lnTo>
                    <a:pt x="66472" y="1085509"/>
                  </a:lnTo>
                  <a:lnTo>
                    <a:pt x="85775" y="1126851"/>
                  </a:lnTo>
                  <a:lnTo>
                    <a:pt x="107235" y="1165085"/>
                  </a:lnTo>
                  <a:lnTo>
                    <a:pt x="130755" y="1200274"/>
                  </a:lnTo>
                  <a:lnTo>
                    <a:pt x="156236" y="1232478"/>
                  </a:lnTo>
                  <a:lnTo>
                    <a:pt x="183580" y="1261757"/>
                  </a:lnTo>
                  <a:lnTo>
                    <a:pt x="212689" y="1288172"/>
                  </a:lnTo>
                  <a:lnTo>
                    <a:pt x="243466" y="1311784"/>
                  </a:lnTo>
                  <a:lnTo>
                    <a:pt x="275812" y="1332653"/>
                  </a:lnTo>
                  <a:lnTo>
                    <a:pt x="309629" y="1350839"/>
                  </a:lnTo>
                  <a:lnTo>
                    <a:pt x="344818" y="1366405"/>
                  </a:lnTo>
                  <a:lnTo>
                    <a:pt x="381283" y="1379409"/>
                  </a:lnTo>
                  <a:lnTo>
                    <a:pt x="418924" y="1389913"/>
                  </a:lnTo>
                  <a:lnTo>
                    <a:pt x="457645" y="1397977"/>
                  </a:lnTo>
                  <a:lnTo>
                    <a:pt x="497346" y="1403662"/>
                  </a:lnTo>
                  <a:lnTo>
                    <a:pt x="537929" y="1407029"/>
                  </a:lnTo>
                  <a:lnTo>
                    <a:pt x="579297" y="1408137"/>
                  </a:lnTo>
                  <a:lnTo>
                    <a:pt x="620665" y="1407291"/>
                  </a:lnTo>
                  <a:lnTo>
                    <a:pt x="661248" y="1404666"/>
                  </a:lnTo>
                  <a:lnTo>
                    <a:pt x="700948" y="1400127"/>
                  </a:lnTo>
                  <a:lnTo>
                    <a:pt x="739667" y="1393544"/>
                  </a:lnTo>
                  <a:lnTo>
                    <a:pt x="777307" y="1384785"/>
                  </a:lnTo>
                  <a:lnTo>
                    <a:pt x="813770" y="1373716"/>
                  </a:lnTo>
                  <a:lnTo>
                    <a:pt x="882772" y="1344121"/>
                  </a:lnTo>
                  <a:lnTo>
                    <a:pt x="945890" y="1303702"/>
                  </a:lnTo>
                  <a:lnTo>
                    <a:pt x="974997" y="1279103"/>
                  </a:lnTo>
                  <a:lnTo>
                    <a:pt x="1002339" y="1251401"/>
                  </a:lnTo>
                  <a:lnTo>
                    <a:pt x="1027817" y="1220464"/>
                  </a:lnTo>
                  <a:lnTo>
                    <a:pt x="1051334" y="1186159"/>
                  </a:lnTo>
                  <a:lnTo>
                    <a:pt x="1072792" y="1148354"/>
                  </a:lnTo>
                  <a:lnTo>
                    <a:pt x="1092093" y="1106917"/>
                  </a:lnTo>
                  <a:lnTo>
                    <a:pt x="1109138" y="1061716"/>
                  </a:lnTo>
                  <a:lnTo>
                    <a:pt x="1123830" y="1012618"/>
                  </a:lnTo>
                  <a:lnTo>
                    <a:pt x="1136070" y="959492"/>
                  </a:lnTo>
                  <a:lnTo>
                    <a:pt x="1145761" y="902204"/>
                  </a:lnTo>
                  <a:lnTo>
                    <a:pt x="1152805" y="840622"/>
                  </a:lnTo>
                  <a:lnTo>
                    <a:pt x="1157103" y="774615"/>
                  </a:lnTo>
                  <a:lnTo>
                    <a:pt x="1158557" y="704049"/>
                  </a:lnTo>
                  <a:lnTo>
                    <a:pt x="1156968" y="651504"/>
                  </a:lnTo>
                  <a:lnTo>
                    <a:pt x="1152276" y="600007"/>
                  </a:lnTo>
                  <a:lnTo>
                    <a:pt x="1144593" y="549696"/>
                  </a:lnTo>
                  <a:lnTo>
                    <a:pt x="1134031" y="500706"/>
                  </a:lnTo>
                  <a:lnTo>
                    <a:pt x="1120703" y="453173"/>
                  </a:lnTo>
                  <a:lnTo>
                    <a:pt x="1104719" y="407234"/>
                  </a:lnTo>
                  <a:lnTo>
                    <a:pt x="1086192" y="363025"/>
                  </a:lnTo>
                  <a:lnTo>
                    <a:pt x="1065234" y="320681"/>
                  </a:lnTo>
                  <a:lnTo>
                    <a:pt x="1041957" y="280340"/>
                  </a:lnTo>
                  <a:lnTo>
                    <a:pt x="1016473" y="242136"/>
                  </a:lnTo>
                  <a:lnTo>
                    <a:pt x="988895" y="206206"/>
                  </a:lnTo>
                  <a:lnTo>
                    <a:pt x="959333" y="172687"/>
                  </a:lnTo>
                  <a:lnTo>
                    <a:pt x="927900" y="141714"/>
                  </a:lnTo>
                  <a:lnTo>
                    <a:pt x="894709" y="113423"/>
                  </a:lnTo>
                  <a:lnTo>
                    <a:pt x="859870" y="87951"/>
                  </a:lnTo>
                  <a:lnTo>
                    <a:pt x="823497" y="65434"/>
                  </a:lnTo>
                  <a:lnTo>
                    <a:pt x="785701" y="46007"/>
                  </a:lnTo>
                  <a:lnTo>
                    <a:pt x="746594" y="29807"/>
                  </a:lnTo>
                  <a:lnTo>
                    <a:pt x="706288" y="16971"/>
                  </a:lnTo>
                  <a:lnTo>
                    <a:pt x="664895" y="7633"/>
                  </a:lnTo>
                  <a:lnTo>
                    <a:pt x="622528" y="1931"/>
                  </a:lnTo>
                  <a:lnTo>
                    <a:pt x="579297"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20">
              <a:extLst>
                <a:ext uri="{FF2B5EF4-FFF2-40B4-BE49-F238E27FC236}">
                  <a16:creationId xmlns:a16="http://schemas.microsoft.com/office/drawing/2014/main" id="{0D5084F1-5F45-4403-A5A4-D396C853E19A}"/>
                </a:ext>
              </a:extLst>
            </p:cNvPr>
            <p:cNvSpPr/>
            <p:nvPr/>
          </p:nvSpPr>
          <p:spPr>
            <a:xfrm>
              <a:off x="4001017" y="5566596"/>
              <a:ext cx="299720" cy="335915"/>
            </a:xfrm>
            <a:custGeom>
              <a:avLst/>
              <a:gdLst/>
              <a:ahLst/>
              <a:cxnLst/>
              <a:rect l="l" t="t" r="r" b="b"/>
              <a:pathLst>
                <a:path w="299720" h="335914">
                  <a:moveTo>
                    <a:pt x="168119" y="0"/>
                  </a:moveTo>
                  <a:lnTo>
                    <a:pt x="125984" y="9596"/>
                  </a:lnTo>
                  <a:lnTo>
                    <a:pt x="80441" y="31555"/>
                  </a:lnTo>
                  <a:lnTo>
                    <a:pt x="0" y="331098"/>
                  </a:lnTo>
                  <a:lnTo>
                    <a:pt x="54860" y="335694"/>
                  </a:lnTo>
                  <a:lnTo>
                    <a:pt x="105785" y="332124"/>
                  </a:lnTo>
                  <a:lnTo>
                    <a:pt x="152147" y="321160"/>
                  </a:lnTo>
                  <a:lnTo>
                    <a:pt x="193322" y="303574"/>
                  </a:lnTo>
                  <a:lnTo>
                    <a:pt x="228684" y="280138"/>
                  </a:lnTo>
                  <a:lnTo>
                    <a:pt x="257609" y="251623"/>
                  </a:lnTo>
                  <a:lnTo>
                    <a:pt x="279471" y="218802"/>
                  </a:lnTo>
                  <a:lnTo>
                    <a:pt x="293644" y="182446"/>
                  </a:lnTo>
                  <a:lnTo>
                    <a:pt x="299504" y="143328"/>
                  </a:lnTo>
                  <a:lnTo>
                    <a:pt x="296517" y="100762"/>
                  </a:lnTo>
                  <a:lnTo>
                    <a:pt x="284778" y="64270"/>
                  </a:lnTo>
                  <a:lnTo>
                    <a:pt x="238607" y="13699"/>
                  </a:lnTo>
                  <a:lnTo>
                    <a:pt x="168119"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21">
              <a:extLst>
                <a:ext uri="{FF2B5EF4-FFF2-40B4-BE49-F238E27FC236}">
                  <a16:creationId xmlns:a16="http://schemas.microsoft.com/office/drawing/2014/main" id="{1463CB21-72C0-4671-9756-ACDF20EB9B3C}"/>
                </a:ext>
              </a:extLst>
            </p:cNvPr>
            <p:cNvSpPr/>
            <p:nvPr/>
          </p:nvSpPr>
          <p:spPr>
            <a:xfrm>
              <a:off x="2815727" y="5589053"/>
              <a:ext cx="299720" cy="335915"/>
            </a:xfrm>
            <a:custGeom>
              <a:avLst/>
              <a:gdLst/>
              <a:ahLst/>
              <a:cxnLst/>
              <a:rect l="l" t="t" r="r" b="b"/>
              <a:pathLst>
                <a:path w="299719" h="335914">
                  <a:moveTo>
                    <a:pt x="131396" y="0"/>
                  </a:moveTo>
                  <a:lnTo>
                    <a:pt x="60923" y="13699"/>
                  </a:lnTo>
                  <a:lnTo>
                    <a:pt x="14750" y="64270"/>
                  </a:lnTo>
                  <a:lnTo>
                    <a:pt x="3002" y="100762"/>
                  </a:lnTo>
                  <a:lnTo>
                    <a:pt x="0" y="143328"/>
                  </a:lnTo>
                  <a:lnTo>
                    <a:pt x="5868" y="182446"/>
                  </a:lnTo>
                  <a:lnTo>
                    <a:pt x="20049" y="218802"/>
                  </a:lnTo>
                  <a:lnTo>
                    <a:pt x="41917" y="251623"/>
                  </a:lnTo>
                  <a:lnTo>
                    <a:pt x="70848" y="280138"/>
                  </a:lnTo>
                  <a:lnTo>
                    <a:pt x="106215" y="303574"/>
                  </a:lnTo>
                  <a:lnTo>
                    <a:pt x="147392" y="321160"/>
                  </a:lnTo>
                  <a:lnTo>
                    <a:pt x="193754" y="332124"/>
                  </a:lnTo>
                  <a:lnTo>
                    <a:pt x="244675" y="335694"/>
                  </a:lnTo>
                  <a:lnTo>
                    <a:pt x="299529" y="331098"/>
                  </a:lnTo>
                  <a:lnTo>
                    <a:pt x="219049" y="31555"/>
                  </a:lnTo>
                  <a:lnTo>
                    <a:pt x="173520" y="9596"/>
                  </a:lnTo>
                  <a:lnTo>
                    <a:pt x="13139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22">
              <a:extLst>
                <a:ext uri="{FF2B5EF4-FFF2-40B4-BE49-F238E27FC236}">
                  <a16:creationId xmlns:a16="http://schemas.microsoft.com/office/drawing/2014/main" id="{99109A4F-B3B5-4911-87AA-10266978929F}"/>
                </a:ext>
              </a:extLst>
            </p:cNvPr>
            <p:cNvSpPr/>
            <p:nvPr/>
          </p:nvSpPr>
          <p:spPr>
            <a:xfrm>
              <a:off x="3835612" y="5732735"/>
              <a:ext cx="214439" cy="136042"/>
            </a:xfrm>
            <a:prstGeom prst="rect">
              <a:avLst/>
            </a:prstGeom>
            <a:blipFill>
              <a:blip r:embed="rId9"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23">
              <a:extLst>
                <a:ext uri="{FF2B5EF4-FFF2-40B4-BE49-F238E27FC236}">
                  <a16:creationId xmlns:a16="http://schemas.microsoft.com/office/drawing/2014/main" id="{5A8B3F62-36CF-42B5-B55B-61EA4DFDE180}"/>
                </a:ext>
              </a:extLst>
            </p:cNvPr>
            <p:cNvSpPr/>
            <p:nvPr/>
          </p:nvSpPr>
          <p:spPr>
            <a:xfrm>
              <a:off x="3080007" y="5756595"/>
              <a:ext cx="214452" cy="136042"/>
            </a:xfrm>
            <a:prstGeom prst="rect">
              <a:avLst/>
            </a:prstGeom>
            <a:blipFill>
              <a:blip r:embed="rId10"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24">
              <a:extLst>
                <a:ext uri="{FF2B5EF4-FFF2-40B4-BE49-F238E27FC236}">
                  <a16:creationId xmlns:a16="http://schemas.microsoft.com/office/drawing/2014/main" id="{2E89F0AA-87DF-4DDC-841D-66343A93B987}"/>
                </a:ext>
              </a:extLst>
            </p:cNvPr>
            <p:cNvSpPr/>
            <p:nvPr/>
          </p:nvSpPr>
          <p:spPr>
            <a:xfrm>
              <a:off x="2863636" y="4562664"/>
              <a:ext cx="1329055" cy="1054735"/>
            </a:xfrm>
            <a:custGeom>
              <a:avLst/>
              <a:gdLst/>
              <a:ahLst/>
              <a:cxnLst/>
              <a:rect l="l" t="t" r="r" b="b"/>
              <a:pathLst>
                <a:path w="1329054" h="1054735">
                  <a:moveTo>
                    <a:pt x="440235" y="59270"/>
                  </a:moveTo>
                  <a:lnTo>
                    <a:pt x="216373" y="347091"/>
                  </a:lnTo>
                  <a:lnTo>
                    <a:pt x="63882" y="485581"/>
                  </a:lnTo>
                  <a:lnTo>
                    <a:pt x="0" y="602673"/>
                  </a:lnTo>
                  <a:lnTo>
                    <a:pt x="12979" y="762201"/>
                  </a:lnTo>
                  <a:lnTo>
                    <a:pt x="91074" y="1028001"/>
                  </a:lnTo>
                  <a:lnTo>
                    <a:pt x="123733" y="1029184"/>
                  </a:lnTo>
                  <a:lnTo>
                    <a:pt x="157270" y="1038596"/>
                  </a:lnTo>
                  <a:lnTo>
                    <a:pt x="183439" y="1049318"/>
                  </a:lnTo>
                  <a:lnTo>
                    <a:pt x="193995" y="1054430"/>
                  </a:lnTo>
                  <a:lnTo>
                    <a:pt x="182235" y="851471"/>
                  </a:lnTo>
                  <a:lnTo>
                    <a:pt x="395620" y="575691"/>
                  </a:lnTo>
                  <a:lnTo>
                    <a:pt x="820366" y="575691"/>
                  </a:lnTo>
                  <a:lnTo>
                    <a:pt x="815089" y="562190"/>
                  </a:lnTo>
                  <a:lnTo>
                    <a:pt x="1303465" y="562190"/>
                  </a:lnTo>
                  <a:lnTo>
                    <a:pt x="1300039" y="550904"/>
                  </a:lnTo>
                  <a:lnTo>
                    <a:pt x="1274079" y="501599"/>
                  </a:lnTo>
                  <a:lnTo>
                    <a:pt x="1238608" y="453787"/>
                  </a:lnTo>
                  <a:lnTo>
                    <a:pt x="1200771" y="410320"/>
                  </a:lnTo>
                  <a:lnTo>
                    <a:pt x="1161181" y="371180"/>
                  </a:lnTo>
                  <a:lnTo>
                    <a:pt x="1120450" y="336349"/>
                  </a:lnTo>
                  <a:lnTo>
                    <a:pt x="1079193" y="305808"/>
                  </a:lnTo>
                  <a:lnTo>
                    <a:pt x="1038022" y="279538"/>
                  </a:lnTo>
                  <a:lnTo>
                    <a:pt x="997549" y="257520"/>
                  </a:lnTo>
                  <a:lnTo>
                    <a:pt x="958387" y="239738"/>
                  </a:lnTo>
                  <a:lnTo>
                    <a:pt x="921150" y="226171"/>
                  </a:lnTo>
                  <a:lnTo>
                    <a:pt x="886450" y="216801"/>
                  </a:lnTo>
                  <a:lnTo>
                    <a:pt x="893634" y="199438"/>
                  </a:lnTo>
                  <a:lnTo>
                    <a:pt x="898936" y="186524"/>
                  </a:lnTo>
                  <a:lnTo>
                    <a:pt x="469661" y="186524"/>
                  </a:lnTo>
                  <a:lnTo>
                    <a:pt x="440235" y="59270"/>
                  </a:lnTo>
                  <a:close/>
                </a:path>
                <a:path w="1329054" h="1054735">
                  <a:moveTo>
                    <a:pt x="1303465" y="562190"/>
                  </a:moveTo>
                  <a:lnTo>
                    <a:pt x="815089" y="562190"/>
                  </a:lnTo>
                  <a:lnTo>
                    <a:pt x="1007106" y="659600"/>
                  </a:lnTo>
                  <a:lnTo>
                    <a:pt x="1112926" y="722769"/>
                  </a:lnTo>
                  <a:lnTo>
                    <a:pt x="1170183" y="779328"/>
                  </a:lnTo>
                  <a:lnTo>
                    <a:pt x="1216510" y="856907"/>
                  </a:lnTo>
                  <a:lnTo>
                    <a:pt x="1225591" y="1040066"/>
                  </a:lnTo>
                  <a:lnTo>
                    <a:pt x="1235369" y="1018064"/>
                  </a:lnTo>
                  <a:lnTo>
                    <a:pt x="1245049" y="1006119"/>
                  </a:lnTo>
                  <a:lnTo>
                    <a:pt x="1260408" y="1000079"/>
                  </a:lnTo>
                  <a:lnTo>
                    <a:pt x="1287224" y="995794"/>
                  </a:lnTo>
                  <a:lnTo>
                    <a:pt x="1289937" y="990429"/>
                  </a:lnTo>
                  <a:lnTo>
                    <a:pt x="1304141" y="937198"/>
                  </a:lnTo>
                  <a:lnTo>
                    <a:pt x="1312852" y="894023"/>
                  </a:lnTo>
                  <a:lnTo>
                    <a:pt x="1320782" y="842935"/>
                  </a:lnTo>
                  <a:lnTo>
                    <a:pt x="1326539" y="786280"/>
                  </a:lnTo>
                  <a:lnTo>
                    <a:pt x="1328734" y="726404"/>
                  </a:lnTo>
                  <a:lnTo>
                    <a:pt x="1325976" y="665652"/>
                  </a:lnTo>
                  <a:lnTo>
                    <a:pt x="1316875" y="606370"/>
                  </a:lnTo>
                  <a:lnTo>
                    <a:pt x="1303465" y="562190"/>
                  </a:lnTo>
                  <a:close/>
                </a:path>
                <a:path w="1329054" h="1054735">
                  <a:moveTo>
                    <a:pt x="820366" y="575691"/>
                  </a:moveTo>
                  <a:lnTo>
                    <a:pt x="395620" y="575691"/>
                  </a:lnTo>
                  <a:lnTo>
                    <a:pt x="877268" y="721258"/>
                  </a:lnTo>
                  <a:lnTo>
                    <a:pt x="820366" y="575691"/>
                  </a:lnTo>
                  <a:close/>
                </a:path>
                <a:path w="1329054" h="1054735">
                  <a:moveTo>
                    <a:pt x="728335" y="0"/>
                  </a:moveTo>
                  <a:lnTo>
                    <a:pt x="469661" y="186524"/>
                  </a:lnTo>
                  <a:lnTo>
                    <a:pt x="898936" y="186524"/>
                  </a:lnTo>
                  <a:lnTo>
                    <a:pt x="909093" y="161785"/>
                  </a:lnTo>
                  <a:lnTo>
                    <a:pt x="703926" y="161785"/>
                  </a:lnTo>
                  <a:lnTo>
                    <a:pt x="728335" y="0"/>
                  </a:lnTo>
                  <a:close/>
                </a:path>
                <a:path w="1329054" h="1054735">
                  <a:moveTo>
                    <a:pt x="928792" y="113804"/>
                  </a:moveTo>
                  <a:lnTo>
                    <a:pt x="703926" y="161785"/>
                  </a:lnTo>
                  <a:lnTo>
                    <a:pt x="909093" y="161785"/>
                  </a:lnTo>
                  <a:lnTo>
                    <a:pt x="928792" y="113804"/>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25">
              <a:extLst>
                <a:ext uri="{FF2B5EF4-FFF2-40B4-BE49-F238E27FC236}">
                  <a16:creationId xmlns:a16="http://schemas.microsoft.com/office/drawing/2014/main" id="{C1B96A62-DAFE-458A-81D8-90278C6FDCA3}"/>
                </a:ext>
              </a:extLst>
            </p:cNvPr>
            <p:cNvSpPr/>
            <p:nvPr/>
          </p:nvSpPr>
          <p:spPr>
            <a:xfrm>
              <a:off x="2923816" y="4873788"/>
              <a:ext cx="1148715" cy="266700"/>
            </a:xfrm>
            <a:custGeom>
              <a:avLst/>
              <a:gdLst/>
              <a:ahLst/>
              <a:cxnLst/>
              <a:rect l="l" t="t" r="r" b="b"/>
              <a:pathLst>
                <a:path w="1148714" h="266700">
                  <a:moveTo>
                    <a:pt x="129531" y="60198"/>
                  </a:moveTo>
                  <a:lnTo>
                    <a:pt x="3714" y="174459"/>
                  </a:lnTo>
                  <a:lnTo>
                    <a:pt x="0" y="181266"/>
                  </a:lnTo>
                  <a:lnTo>
                    <a:pt x="393861" y="252153"/>
                  </a:lnTo>
                  <a:lnTo>
                    <a:pt x="696175" y="266138"/>
                  </a:lnTo>
                  <a:lnTo>
                    <a:pt x="960191" y="196421"/>
                  </a:lnTo>
                  <a:lnTo>
                    <a:pt x="1122450" y="120721"/>
                  </a:lnTo>
                  <a:lnTo>
                    <a:pt x="635823" y="120721"/>
                  </a:lnTo>
                  <a:lnTo>
                    <a:pt x="395886" y="109352"/>
                  </a:lnTo>
                  <a:lnTo>
                    <a:pt x="129531" y="60198"/>
                  </a:lnTo>
                  <a:close/>
                </a:path>
                <a:path w="1148714" h="266700">
                  <a:moveTo>
                    <a:pt x="1026189" y="0"/>
                  </a:moveTo>
                  <a:lnTo>
                    <a:pt x="861158" y="66865"/>
                  </a:lnTo>
                  <a:lnTo>
                    <a:pt x="635823" y="120721"/>
                  </a:lnTo>
                  <a:lnTo>
                    <a:pt x="1122450" y="120721"/>
                  </a:lnTo>
                  <a:lnTo>
                    <a:pt x="1148680" y="108484"/>
                  </a:lnTo>
                  <a:lnTo>
                    <a:pt x="1140593" y="99195"/>
                  </a:lnTo>
                  <a:lnTo>
                    <a:pt x="1101002" y="60059"/>
                  </a:lnTo>
                  <a:lnTo>
                    <a:pt x="1060272" y="25229"/>
                  </a:lnTo>
                  <a:lnTo>
                    <a:pt x="1026189"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26">
              <a:extLst>
                <a:ext uri="{FF2B5EF4-FFF2-40B4-BE49-F238E27FC236}">
                  <a16:creationId xmlns:a16="http://schemas.microsoft.com/office/drawing/2014/main" id="{1DC45D76-9568-4076-8B7C-CA2258F3B1CA}"/>
                </a:ext>
              </a:extLst>
            </p:cNvPr>
            <p:cNvSpPr/>
            <p:nvPr/>
          </p:nvSpPr>
          <p:spPr>
            <a:xfrm>
              <a:off x="3660877" y="4835325"/>
              <a:ext cx="290830" cy="279400"/>
            </a:xfrm>
            <a:custGeom>
              <a:avLst/>
              <a:gdLst/>
              <a:ahLst/>
              <a:cxnLst/>
              <a:rect l="l" t="t" r="r" b="b"/>
              <a:pathLst>
                <a:path w="290829" h="279400">
                  <a:moveTo>
                    <a:pt x="0" y="0"/>
                  </a:moveTo>
                  <a:lnTo>
                    <a:pt x="121876" y="56750"/>
                  </a:lnTo>
                  <a:lnTo>
                    <a:pt x="192774" y="104768"/>
                  </a:lnTo>
                  <a:lnTo>
                    <a:pt x="239938" y="170246"/>
                  </a:lnTo>
                  <a:lnTo>
                    <a:pt x="290614" y="279374"/>
                  </a:lnTo>
                </a:path>
              </a:pathLst>
            </a:custGeom>
            <a:ln w="4470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27">
              <a:extLst>
                <a:ext uri="{FF2B5EF4-FFF2-40B4-BE49-F238E27FC236}">
                  <a16:creationId xmlns:a16="http://schemas.microsoft.com/office/drawing/2014/main" id="{394AB02D-FF39-4586-AE7A-951F0FFB75BC}"/>
                </a:ext>
              </a:extLst>
            </p:cNvPr>
            <p:cNvSpPr/>
            <p:nvPr/>
          </p:nvSpPr>
          <p:spPr>
            <a:xfrm>
              <a:off x="3526630" y="4883735"/>
              <a:ext cx="227965" cy="242570"/>
            </a:xfrm>
            <a:custGeom>
              <a:avLst/>
              <a:gdLst/>
              <a:ahLst/>
              <a:cxnLst/>
              <a:rect l="l" t="t" r="r" b="b"/>
              <a:pathLst>
                <a:path w="227964" h="242570">
                  <a:moveTo>
                    <a:pt x="0" y="0"/>
                  </a:moveTo>
                  <a:lnTo>
                    <a:pt x="78490" y="28843"/>
                  </a:lnTo>
                  <a:lnTo>
                    <a:pt x="128336" y="63682"/>
                  </a:lnTo>
                  <a:lnTo>
                    <a:pt x="170853" y="127217"/>
                  </a:lnTo>
                  <a:lnTo>
                    <a:pt x="227355" y="242150"/>
                  </a:lnTo>
                </a:path>
              </a:pathLst>
            </a:custGeom>
            <a:ln w="4470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28">
              <a:extLst>
                <a:ext uri="{FF2B5EF4-FFF2-40B4-BE49-F238E27FC236}">
                  <a16:creationId xmlns:a16="http://schemas.microsoft.com/office/drawing/2014/main" id="{20A87C63-5CA2-4251-BCB3-9D71C6D02797}"/>
                </a:ext>
              </a:extLst>
            </p:cNvPr>
            <p:cNvSpPr/>
            <p:nvPr/>
          </p:nvSpPr>
          <p:spPr>
            <a:xfrm>
              <a:off x="3098361" y="4898646"/>
              <a:ext cx="161290" cy="302260"/>
            </a:xfrm>
            <a:custGeom>
              <a:avLst/>
              <a:gdLst/>
              <a:ahLst/>
              <a:cxnLst/>
              <a:rect l="l" t="t" r="r" b="b"/>
              <a:pathLst>
                <a:path w="161289" h="302260">
                  <a:moveTo>
                    <a:pt x="160896" y="0"/>
                  </a:moveTo>
                  <a:lnTo>
                    <a:pt x="84344" y="77045"/>
                  </a:lnTo>
                  <a:lnTo>
                    <a:pt x="42067" y="134158"/>
                  </a:lnTo>
                  <a:lnTo>
                    <a:pt x="18980" y="199626"/>
                  </a:lnTo>
                  <a:lnTo>
                    <a:pt x="0" y="301739"/>
                  </a:lnTo>
                </a:path>
              </a:pathLst>
            </a:custGeom>
            <a:ln w="4470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6" name="object 29">
              <a:extLst>
                <a:ext uri="{FF2B5EF4-FFF2-40B4-BE49-F238E27FC236}">
                  <a16:creationId xmlns:a16="http://schemas.microsoft.com/office/drawing/2014/main" id="{5CE15C7B-8668-444F-BEE6-5DAB25C119EF}"/>
                </a:ext>
              </a:extLst>
            </p:cNvPr>
            <p:cNvSpPr/>
            <p:nvPr/>
          </p:nvSpPr>
          <p:spPr>
            <a:xfrm>
              <a:off x="2863636" y="4562664"/>
              <a:ext cx="1329055" cy="1054735"/>
            </a:xfrm>
            <a:custGeom>
              <a:avLst/>
              <a:gdLst/>
              <a:ahLst/>
              <a:cxnLst/>
              <a:rect l="l" t="t" r="r" b="b"/>
              <a:pathLst>
                <a:path w="1329054" h="1054735">
                  <a:moveTo>
                    <a:pt x="193995" y="1054430"/>
                  </a:moveTo>
                  <a:lnTo>
                    <a:pt x="182235" y="851471"/>
                  </a:lnTo>
                  <a:lnTo>
                    <a:pt x="395620" y="575691"/>
                  </a:lnTo>
                  <a:lnTo>
                    <a:pt x="877268" y="721258"/>
                  </a:lnTo>
                  <a:lnTo>
                    <a:pt x="815089" y="562190"/>
                  </a:lnTo>
                  <a:lnTo>
                    <a:pt x="1007106" y="659600"/>
                  </a:lnTo>
                  <a:lnTo>
                    <a:pt x="1112926" y="722769"/>
                  </a:lnTo>
                  <a:lnTo>
                    <a:pt x="1170183" y="779328"/>
                  </a:lnTo>
                  <a:lnTo>
                    <a:pt x="1216510" y="856907"/>
                  </a:lnTo>
                  <a:lnTo>
                    <a:pt x="1225591" y="1040066"/>
                  </a:lnTo>
                  <a:lnTo>
                    <a:pt x="1229111" y="1031152"/>
                  </a:lnTo>
                  <a:lnTo>
                    <a:pt x="1236705" y="1023569"/>
                  </a:lnTo>
                  <a:lnTo>
                    <a:pt x="1254150" y="1013166"/>
                  </a:lnTo>
                  <a:lnTo>
                    <a:pt x="1287224" y="995794"/>
                  </a:lnTo>
                  <a:lnTo>
                    <a:pt x="1289937" y="990429"/>
                  </a:lnTo>
                  <a:lnTo>
                    <a:pt x="1304141" y="937198"/>
                  </a:lnTo>
                  <a:lnTo>
                    <a:pt x="1312852" y="894023"/>
                  </a:lnTo>
                  <a:lnTo>
                    <a:pt x="1320782" y="842935"/>
                  </a:lnTo>
                  <a:lnTo>
                    <a:pt x="1326539" y="786280"/>
                  </a:lnTo>
                  <a:lnTo>
                    <a:pt x="1328734" y="726404"/>
                  </a:lnTo>
                  <a:lnTo>
                    <a:pt x="1325976" y="665652"/>
                  </a:lnTo>
                  <a:lnTo>
                    <a:pt x="1316875" y="606370"/>
                  </a:lnTo>
                  <a:lnTo>
                    <a:pt x="1300039" y="550904"/>
                  </a:lnTo>
                  <a:lnTo>
                    <a:pt x="1274079" y="501599"/>
                  </a:lnTo>
                  <a:lnTo>
                    <a:pt x="1238608" y="453787"/>
                  </a:lnTo>
                  <a:lnTo>
                    <a:pt x="1200771" y="410320"/>
                  </a:lnTo>
                  <a:lnTo>
                    <a:pt x="1161181" y="371180"/>
                  </a:lnTo>
                  <a:lnTo>
                    <a:pt x="1120450" y="336349"/>
                  </a:lnTo>
                  <a:lnTo>
                    <a:pt x="1079193" y="305808"/>
                  </a:lnTo>
                  <a:lnTo>
                    <a:pt x="1038022" y="279538"/>
                  </a:lnTo>
                  <a:lnTo>
                    <a:pt x="997549" y="257520"/>
                  </a:lnTo>
                  <a:lnTo>
                    <a:pt x="958387" y="239738"/>
                  </a:lnTo>
                  <a:lnTo>
                    <a:pt x="921150" y="226171"/>
                  </a:lnTo>
                  <a:lnTo>
                    <a:pt x="886450" y="216801"/>
                  </a:lnTo>
                  <a:lnTo>
                    <a:pt x="893634" y="199438"/>
                  </a:lnTo>
                  <a:lnTo>
                    <a:pt x="908126" y="164174"/>
                  </a:lnTo>
                  <a:lnTo>
                    <a:pt x="922365" y="129474"/>
                  </a:lnTo>
                  <a:lnTo>
                    <a:pt x="928792" y="113804"/>
                  </a:lnTo>
                  <a:lnTo>
                    <a:pt x="703926" y="161785"/>
                  </a:lnTo>
                  <a:lnTo>
                    <a:pt x="728335" y="0"/>
                  </a:lnTo>
                  <a:lnTo>
                    <a:pt x="469661" y="186524"/>
                  </a:lnTo>
                  <a:lnTo>
                    <a:pt x="440235" y="59270"/>
                  </a:lnTo>
                  <a:lnTo>
                    <a:pt x="216373" y="347091"/>
                  </a:lnTo>
                  <a:lnTo>
                    <a:pt x="63882" y="485581"/>
                  </a:lnTo>
                  <a:lnTo>
                    <a:pt x="0" y="602673"/>
                  </a:lnTo>
                  <a:lnTo>
                    <a:pt x="12979" y="762201"/>
                  </a:lnTo>
                  <a:lnTo>
                    <a:pt x="91074" y="1028001"/>
                  </a:lnTo>
                  <a:lnTo>
                    <a:pt x="123733" y="1029184"/>
                  </a:lnTo>
                  <a:lnTo>
                    <a:pt x="157270" y="1038596"/>
                  </a:lnTo>
                  <a:lnTo>
                    <a:pt x="183439" y="1049318"/>
                  </a:lnTo>
                  <a:lnTo>
                    <a:pt x="193995" y="1054430"/>
                  </a:lnTo>
                  <a:close/>
                </a:path>
              </a:pathLst>
            </a:custGeom>
            <a:ln w="33515">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7" name="object 30">
              <a:extLst>
                <a:ext uri="{FF2B5EF4-FFF2-40B4-BE49-F238E27FC236}">
                  <a16:creationId xmlns:a16="http://schemas.microsoft.com/office/drawing/2014/main" id="{9D9B3B51-4EEE-4ECB-BEE1-56690C96F959}"/>
                </a:ext>
              </a:extLst>
            </p:cNvPr>
            <p:cNvSpPr/>
            <p:nvPr/>
          </p:nvSpPr>
          <p:spPr>
            <a:xfrm>
              <a:off x="3747401" y="5504260"/>
              <a:ext cx="154736" cy="188074"/>
            </a:xfrm>
            <a:prstGeom prst="rect">
              <a:avLst/>
            </a:prstGeom>
            <a:blipFill>
              <a:blip r:embed="rId11"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8" name="object 31">
              <a:extLst>
                <a:ext uri="{FF2B5EF4-FFF2-40B4-BE49-F238E27FC236}">
                  <a16:creationId xmlns:a16="http://schemas.microsoft.com/office/drawing/2014/main" id="{1089EFAA-B026-418F-8503-B2886D4944D5}"/>
                </a:ext>
              </a:extLst>
            </p:cNvPr>
            <p:cNvSpPr/>
            <p:nvPr/>
          </p:nvSpPr>
          <p:spPr>
            <a:xfrm>
              <a:off x="3233012" y="5515621"/>
              <a:ext cx="154698" cy="188074"/>
            </a:xfrm>
            <a:prstGeom prst="rect">
              <a:avLst/>
            </a:prstGeom>
            <a:blipFill>
              <a:blip r:embed="rId1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9" name="object 32">
              <a:extLst>
                <a:ext uri="{FF2B5EF4-FFF2-40B4-BE49-F238E27FC236}">
                  <a16:creationId xmlns:a16="http://schemas.microsoft.com/office/drawing/2014/main" id="{2C3C442E-AF14-4274-AC5F-8B15BB66190A}"/>
                </a:ext>
              </a:extLst>
            </p:cNvPr>
            <p:cNvSpPr/>
            <p:nvPr/>
          </p:nvSpPr>
          <p:spPr>
            <a:xfrm>
              <a:off x="3574044" y="5675951"/>
              <a:ext cx="24765" cy="188595"/>
            </a:xfrm>
            <a:custGeom>
              <a:avLst/>
              <a:gdLst/>
              <a:ahLst/>
              <a:cxnLst/>
              <a:rect l="l" t="t" r="r" b="b"/>
              <a:pathLst>
                <a:path w="24764" h="188595">
                  <a:moveTo>
                    <a:pt x="2476" y="0"/>
                  </a:moveTo>
                  <a:lnTo>
                    <a:pt x="24422" y="163309"/>
                  </a:lnTo>
                  <a:lnTo>
                    <a:pt x="0" y="188239"/>
                  </a:lnTo>
                </a:path>
              </a:pathLst>
            </a:custGeom>
            <a:ln w="33515">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0" name="object 33">
              <a:extLst>
                <a:ext uri="{FF2B5EF4-FFF2-40B4-BE49-F238E27FC236}">
                  <a16:creationId xmlns:a16="http://schemas.microsoft.com/office/drawing/2014/main" id="{1CC34659-A39A-44A4-A866-6D567310D385}"/>
                </a:ext>
              </a:extLst>
            </p:cNvPr>
            <p:cNvSpPr/>
            <p:nvPr/>
          </p:nvSpPr>
          <p:spPr>
            <a:xfrm>
              <a:off x="3417774" y="6007388"/>
              <a:ext cx="295275" cy="76200"/>
            </a:xfrm>
            <a:custGeom>
              <a:avLst/>
              <a:gdLst/>
              <a:ahLst/>
              <a:cxnLst/>
              <a:rect l="l" t="t" r="r" b="b"/>
              <a:pathLst>
                <a:path w="295275" h="76200">
                  <a:moveTo>
                    <a:pt x="0" y="0"/>
                  </a:moveTo>
                  <a:lnTo>
                    <a:pt x="17351" y="43884"/>
                  </a:lnTo>
                  <a:lnTo>
                    <a:pt x="38465" y="66419"/>
                  </a:lnTo>
                  <a:lnTo>
                    <a:pt x="77138" y="74721"/>
                  </a:lnTo>
                  <a:lnTo>
                    <a:pt x="147167" y="75907"/>
                  </a:lnTo>
                  <a:lnTo>
                    <a:pt x="223092" y="64047"/>
                  </a:lnTo>
                  <a:lnTo>
                    <a:pt x="268135" y="37953"/>
                  </a:lnTo>
                  <a:lnTo>
                    <a:pt x="289717" y="11860"/>
                  </a:lnTo>
                  <a:lnTo>
                    <a:pt x="295262" y="0"/>
                  </a:lnTo>
                </a:path>
              </a:pathLst>
            </a:custGeom>
            <a:ln w="3351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1" name="object 34">
              <a:extLst>
                <a:ext uri="{FF2B5EF4-FFF2-40B4-BE49-F238E27FC236}">
                  <a16:creationId xmlns:a16="http://schemas.microsoft.com/office/drawing/2014/main" id="{49814ADD-F103-42AD-A186-65C66D5DFF31}"/>
                </a:ext>
              </a:extLst>
            </p:cNvPr>
            <p:cNvSpPr/>
            <p:nvPr/>
          </p:nvSpPr>
          <p:spPr>
            <a:xfrm>
              <a:off x="3287793" y="5351138"/>
              <a:ext cx="104139" cy="22225"/>
            </a:xfrm>
            <a:custGeom>
              <a:avLst/>
              <a:gdLst/>
              <a:ahLst/>
              <a:cxnLst/>
              <a:rect l="l" t="t" r="r" b="b"/>
              <a:pathLst>
                <a:path w="104139" h="22225">
                  <a:moveTo>
                    <a:pt x="0" y="22150"/>
                  </a:moveTo>
                  <a:lnTo>
                    <a:pt x="16673" y="9372"/>
                  </a:lnTo>
                  <a:lnTo>
                    <a:pt x="43651" y="0"/>
                  </a:lnTo>
                  <a:lnTo>
                    <a:pt x="74803" y="1703"/>
                  </a:lnTo>
                  <a:lnTo>
                    <a:pt x="104000" y="22150"/>
                  </a:lnTo>
                </a:path>
              </a:pathLst>
            </a:custGeom>
            <a:ln w="3351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2" name="object 35">
              <a:extLst>
                <a:ext uri="{FF2B5EF4-FFF2-40B4-BE49-F238E27FC236}">
                  <a16:creationId xmlns:a16="http://schemas.microsoft.com/office/drawing/2014/main" id="{A448A234-DA32-497B-BABB-E0209299A1DC}"/>
                </a:ext>
              </a:extLst>
            </p:cNvPr>
            <p:cNvSpPr/>
            <p:nvPr/>
          </p:nvSpPr>
          <p:spPr>
            <a:xfrm>
              <a:off x="3724349" y="5339520"/>
              <a:ext cx="104139" cy="22225"/>
            </a:xfrm>
            <a:custGeom>
              <a:avLst/>
              <a:gdLst/>
              <a:ahLst/>
              <a:cxnLst/>
              <a:rect l="l" t="t" r="r" b="b"/>
              <a:pathLst>
                <a:path w="104139" h="22225">
                  <a:moveTo>
                    <a:pt x="104000" y="22150"/>
                  </a:moveTo>
                  <a:lnTo>
                    <a:pt x="87326" y="9372"/>
                  </a:lnTo>
                  <a:lnTo>
                    <a:pt x="60348" y="0"/>
                  </a:lnTo>
                  <a:lnTo>
                    <a:pt x="29196" y="1703"/>
                  </a:lnTo>
                  <a:lnTo>
                    <a:pt x="0" y="22150"/>
                  </a:lnTo>
                </a:path>
              </a:pathLst>
            </a:custGeom>
            <a:ln w="3351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73" name="object 3">
            <a:extLst>
              <a:ext uri="{FF2B5EF4-FFF2-40B4-BE49-F238E27FC236}">
                <a16:creationId xmlns:a16="http://schemas.microsoft.com/office/drawing/2014/main" id="{D3B2BBF7-3D55-4CF0-B064-FA1CE42DBCA7}"/>
              </a:ext>
            </a:extLst>
          </p:cNvPr>
          <p:cNvSpPr txBox="1">
            <a:spLocks/>
          </p:cNvSpPr>
          <p:nvPr/>
        </p:nvSpPr>
        <p:spPr>
          <a:xfrm>
            <a:off x="879857" y="2144507"/>
            <a:ext cx="4495343" cy="926159"/>
          </a:xfrm>
          <a:prstGeom prst="rect">
            <a:avLst/>
          </a:prstGeom>
        </p:spPr>
        <p:txBody>
          <a:bodyPr vert="horz" wrap="square" lIns="0" tIns="1137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39477" marR="4789" indent="-128104" defTabSz="950188">
              <a:lnSpc>
                <a:spcPct val="139700"/>
              </a:lnSpc>
              <a:spcBef>
                <a:spcPts val="90"/>
              </a:spcBef>
              <a:defRPr/>
            </a:pPr>
            <a:r>
              <a:rPr lang="ja-JP" altLang="en-US" sz="2262" b="1" dirty="0">
                <a:solidFill>
                  <a:prstClr val="black"/>
                </a:solidFill>
                <a:latin typeface="HGMaruGothicMPRO" panose="020F0600000000000000" pitchFamily="34" charset="-128"/>
                <a:ea typeface="HGMaruGothicMPRO" panose="020F0600000000000000" pitchFamily="34" charset="-128"/>
              </a:rPr>
              <a:t>付き合っている</a:t>
            </a:r>
            <a:r>
              <a:rPr lang="en-US" altLang="ja-JP" sz="2262" b="1" dirty="0">
                <a:solidFill>
                  <a:prstClr val="black"/>
                </a:solidFill>
                <a:latin typeface="HGMaruGothicMPRO" panose="020F0600000000000000" pitchFamily="34" charset="-128"/>
                <a:ea typeface="HGMaruGothicMPRO" panose="020F0600000000000000" pitchFamily="34" charset="-128"/>
              </a:rPr>
              <a:t>B</a:t>
            </a:r>
            <a:r>
              <a:rPr lang="ja-JP" altLang="en-US" sz="2262" b="1" dirty="0">
                <a:solidFill>
                  <a:prstClr val="black"/>
                </a:solidFill>
                <a:latin typeface="HGMaruGothicMPRO" panose="020F0600000000000000" pitchFamily="34" charset="-128"/>
                <a:ea typeface="HGMaruGothicMPRO" panose="020F0600000000000000" pitchFamily="34" charset="-128"/>
              </a:rPr>
              <a:t>介さんから</a:t>
            </a:r>
          </a:p>
          <a:p>
            <a:pPr marL="139477" marR="4789" indent="-128104" defTabSz="950188">
              <a:lnSpc>
                <a:spcPct val="139700"/>
              </a:lnSpc>
              <a:spcBef>
                <a:spcPts val="90"/>
              </a:spcBef>
              <a:defRPr/>
            </a:pPr>
            <a:r>
              <a:rPr lang="ja-JP" altLang="en-US" sz="2262" b="1" dirty="0">
                <a:solidFill>
                  <a:prstClr val="black"/>
                </a:solidFill>
                <a:latin typeface="HGMaruGothicMPRO" panose="020F0600000000000000" pitchFamily="34" charset="-128"/>
                <a:ea typeface="HGMaruGothicMPRO" panose="020F0600000000000000" pitchFamily="34" charset="-128"/>
              </a:rPr>
              <a:t>プロポーズされた！</a:t>
            </a:r>
          </a:p>
        </p:txBody>
      </p:sp>
      <p:sp>
        <p:nvSpPr>
          <p:cNvPr id="74" name="object 3">
            <a:extLst>
              <a:ext uri="{FF2B5EF4-FFF2-40B4-BE49-F238E27FC236}">
                <a16:creationId xmlns:a16="http://schemas.microsoft.com/office/drawing/2014/main" id="{B0B68726-A3B3-4AEF-98A8-5B800CA9DB40}"/>
              </a:ext>
            </a:extLst>
          </p:cNvPr>
          <p:cNvSpPr txBox="1">
            <a:spLocks/>
          </p:cNvSpPr>
          <p:nvPr/>
        </p:nvSpPr>
        <p:spPr>
          <a:xfrm>
            <a:off x="5628444" y="2171327"/>
            <a:ext cx="4495343" cy="913335"/>
          </a:xfrm>
          <a:prstGeom prst="rect">
            <a:avLst/>
          </a:prstGeom>
        </p:spPr>
        <p:txBody>
          <a:bodyPr vert="horz" wrap="square" lIns="0" tIns="1137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39477" marR="4789" indent="-128104" defTabSz="950188">
              <a:lnSpc>
                <a:spcPct val="139700"/>
              </a:lnSpc>
              <a:spcBef>
                <a:spcPts val="90"/>
              </a:spcBef>
              <a:defRPr/>
            </a:pPr>
            <a:r>
              <a:rPr lang="ja-JP" altLang="en-US" sz="2262" b="1" dirty="0">
                <a:solidFill>
                  <a:srgbClr val="FF0000"/>
                </a:solidFill>
                <a:latin typeface="HGMaruGothicMPRO" panose="020F0600000000000000" pitchFamily="34" charset="-128"/>
                <a:ea typeface="HGMaruGothicMPRO" panose="020F0600000000000000" pitchFamily="34" charset="-128"/>
              </a:rPr>
              <a:t> </a:t>
            </a:r>
            <a:r>
              <a:rPr lang="ja-JP" altLang="en-US" sz="2262" b="1" dirty="0">
                <a:solidFill>
                  <a:prstClr val="black"/>
                </a:solidFill>
                <a:latin typeface="HGMaruGothicMPRO" panose="020F0600000000000000" pitchFamily="34" charset="-128"/>
                <a:ea typeface="HGMaruGothicMPRO" panose="020F0600000000000000" pitchFamily="34" charset="-128"/>
              </a:rPr>
              <a:t>このセリフが何を意味しているか考えてみましょう。</a:t>
            </a:r>
          </a:p>
        </p:txBody>
      </p:sp>
      <p:sp>
        <p:nvSpPr>
          <p:cNvPr id="75" name="矢印: 右 79">
            <a:extLst>
              <a:ext uri="{FF2B5EF4-FFF2-40B4-BE49-F238E27FC236}">
                <a16:creationId xmlns:a16="http://schemas.microsoft.com/office/drawing/2014/main" id="{122D8E0E-7D86-4882-9587-027FD0453792}"/>
              </a:ext>
            </a:extLst>
          </p:cNvPr>
          <p:cNvSpPr/>
          <p:nvPr/>
        </p:nvSpPr>
        <p:spPr>
          <a:xfrm>
            <a:off x="5128163" y="4208470"/>
            <a:ext cx="789384" cy="540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2005">
              <a:defRPr/>
            </a:pPr>
            <a:endParaRPr lang="ja-JP" altLang="en-US" sz="1697" dirty="0">
              <a:solidFill>
                <a:srgbClr val="FF0000"/>
              </a:solidFill>
              <a:latin typeface="Verdana"/>
              <a:ea typeface="ＭＳ ゴシック" panose="020B0609070205080204" pitchFamily="49" charset="-128"/>
            </a:endParaRPr>
          </a:p>
        </p:txBody>
      </p:sp>
      <p:sp>
        <p:nvSpPr>
          <p:cNvPr id="79"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1" name="テキスト ボックス 80"/>
          <p:cNvSpPr txBox="1"/>
          <p:nvPr/>
        </p:nvSpPr>
        <p:spPr>
          <a:xfrm>
            <a:off x="9502423" y="401298"/>
            <a:ext cx="545342"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00F5969-8171-D64D-9867-394C5E3BA0C2}"/>
              </a:ext>
            </a:extLst>
          </p:cNvPr>
          <p:cNvSpPr/>
          <p:nvPr/>
        </p:nvSpPr>
        <p:spPr>
          <a:xfrm>
            <a:off x="1078873" y="1826790"/>
            <a:ext cx="8038679" cy="1649161"/>
          </a:xfrm>
          <a:custGeom>
            <a:avLst/>
            <a:gdLst/>
            <a:ahLst/>
            <a:cxnLst/>
            <a:rect l="l" t="t" r="r" b="b"/>
            <a:pathLst>
              <a:path w="8561705" h="2126615">
                <a:moveTo>
                  <a:pt x="8561705" y="1338757"/>
                </a:moveTo>
                <a:lnTo>
                  <a:pt x="8561705" y="315010"/>
                </a:lnTo>
                <a:lnTo>
                  <a:pt x="8556783" y="132895"/>
                </a:lnTo>
                <a:lnTo>
                  <a:pt x="8522330" y="39376"/>
                </a:lnTo>
                <a:lnTo>
                  <a:pt x="8428815" y="4922"/>
                </a:lnTo>
                <a:lnTo>
                  <a:pt x="8246706" y="0"/>
                </a:lnTo>
                <a:lnTo>
                  <a:pt x="314998" y="0"/>
                </a:lnTo>
                <a:lnTo>
                  <a:pt x="132889" y="4922"/>
                </a:lnTo>
                <a:lnTo>
                  <a:pt x="39374" y="39376"/>
                </a:lnTo>
                <a:lnTo>
                  <a:pt x="4921" y="132895"/>
                </a:lnTo>
                <a:lnTo>
                  <a:pt x="0" y="315010"/>
                </a:lnTo>
                <a:lnTo>
                  <a:pt x="0" y="1338757"/>
                </a:lnTo>
                <a:lnTo>
                  <a:pt x="4921" y="1520866"/>
                </a:lnTo>
                <a:lnTo>
                  <a:pt x="39374" y="1614381"/>
                </a:lnTo>
                <a:lnTo>
                  <a:pt x="132889" y="1648834"/>
                </a:lnTo>
                <a:lnTo>
                  <a:pt x="314998" y="1653755"/>
                </a:lnTo>
                <a:lnTo>
                  <a:pt x="2067178" y="1653755"/>
                </a:lnTo>
                <a:lnTo>
                  <a:pt x="1702066" y="2126259"/>
                </a:lnTo>
                <a:lnTo>
                  <a:pt x="2635681" y="1653755"/>
                </a:lnTo>
                <a:lnTo>
                  <a:pt x="8246706" y="1653755"/>
                </a:lnTo>
                <a:lnTo>
                  <a:pt x="8428815" y="1648834"/>
                </a:lnTo>
                <a:lnTo>
                  <a:pt x="8522330" y="1614381"/>
                </a:lnTo>
                <a:lnTo>
                  <a:pt x="8556783" y="1520866"/>
                </a:lnTo>
                <a:lnTo>
                  <a:pt x="8561705" y="1338757"/>
                </a:lnTo>
                <a:close/>
              </a:path>
            </a:pathLst>
          </a:custGeom>
          <a:ln w="31496">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9612B7FD-1DE4-8E4D-91F9-86951114F721}"/>
              </a:ext>
            </a:extLst>
          </p:cNvPr>
          <p:cNvSpPr txBox="1"/>
          <p:nvPr/>
        </p:nvSpPr>
        <p:spPr>
          <a:xfrm>
            <a:off x="1651886" y="2012171"/>
            <a:ext cx="7309952" cy="779965"/>
          </a:xfrm>
          <a:prstGeom prst="rect">
            <a:avLst/>
          </a:prstGeom>
        </p:spPr>
        <p:txBody>
          <a:bodyPr vert="horz" wrap="square" lIns="0" tIns="11374" rIns="0" bIns="0" rtlCol="0">
            <a:spAutoFit/>
          </a:bodyPr>
          <a:lstStyle/>
          <a:p>
            <a:pPr marL="11972" marR="4789" defTabSz="862005">
              <a:lnSpc>
                <a:spcPct val="115599"/>
              </a:lnSpc>
              <a:spcBef>
                <a:spcPts val="90"/>
              </a:spcBef>
              <a:defRPr/>
            </a:pPr>
            <a:r>
              <a:rPr sz="2262" dirty="0">
                <a:solidFill>
                  <a:prstClr val="black"/>
                </a:solidFill>
                <a:latin typeface="HGMaruGothicMPRO" panose="020F0600000000000000" pitchFamily="34" charset="-128"/>
                <a:ea typeface="HGMaruGothicMPRO" panose="020F0600000000000000" pitchFamily="34" charset="-128"/>
                <a:cs typeface="A-OTF Shin Maru Go Pro"/>
              </a:rPr>
              <a:t>今</a:t>
            </a:r>
            <a:r>
              <a:rPr lang="ja-JP" altLang="en-US" sz="2262" dirty="0">
                <a:solidFill>
                  <a:prstClr val="black"/>
                </a:solidFill>
                <a:latin typeface="HGMaruGothicMPRO" panose="020F0600000000000000" pitchFamily="34" charset="-128"/>
                <a:ea typeface="HGMaruGothicMPRO" panose="020F0600000000000000" pitchFamily="34" charset="-128"/>
                <a:cs typeface="A-OTF Shin Maru Go Pro"/>
              </a:rPr>
              <a:t>まで</a:t>
            </a:r>
            <a:r>
              <a:rPr sz="2262" dirty="0">
                <a:solidFill>
                  <a:prstClr val="black"/>
                </a:solidFill>
                <a:latin typeface="HGMaruGothicMPRO" panose="020F0600000000000000" pitchFamily="34" charset="-128"/>
                <a:ea typeface="HGMaruGothicMPRO" panose="020F0600000000000000" pitchFamily="34" charset="-128"/>
                <a:cs typeface="A-OTF Shin Maru Go Pro"/>
              </a:rPr>
              <a:t>、女性の社員は結婚を機に辞めてるよ。</a:t>
            </a:r>
            <a:endParaRPr lang="en-US" sz="2262"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9" defTabSz="862005">
              <a:lnSpc>
                <a:spcPct val="115599"/>
              </a:lnSpc>
              <a:spcBef>
                <a:spcPts val="90"/>
              </a:spcBef>
              <a:defRPr/>
            </a:pPr>
            <a:r>
              <a:rPr sz="2262" dirty="0">
                <a:solidFill>
                  <a:prstClr val="black"/>
                </a:solidFill>
                <a:latin typeface="HGMaruGothicMPRO" panose="020F0600000000000000" pitchFamily="34" charset="-128"/>
                <a:ea typeface="HGMaruGothicMPRO" panose="020F0600000000000000" pitchFamily="34" charset="-128"/>
                <a:cs typeface="A-OTF Shin Maru Go Pro"/>
              </a:rPr>
              <a:t>もしくは妊娠・出産・育児が理由かな。</a:t>
            </a:r>
          </a:p>
        </p:txBody>
      </p:sp>
      <p:sp>
        <p:nvSpPr>
          <p:cNvPr id="5" name="object 5">
            <a:extLst>
              <a:ext uri="{FF2B5EF4-FFF2-40B4-BE49-F238E27FC236}">
                <a16:creationId xmlns:a16="http://schemas.microsoft.com/office/drawing/2014/main" id="{5C96BA99-54D8-2E45-B273-2065578F7F09}"/>
              </a:ext>
            </a:extLst>
          </p:cNvPr>
          <p:cNvSpPr/>
          <p:nvPr/>
        </p:nvSpPr>
        <p:spPr>
          <a:xfrm>
            <a:off x="3178015" y="3497902"/>
            <a:ext cx="6645730" cy="1385774"/>
          </a:xfrm>
          <a:custGeom>
            <a:avLst/>
            <a:gdLst/>
            <a:ahLst/>
            <a:cxnLst/>
            <a:rect l="l" t="t" r="r" b="b"/>
            <a:pathLst>
              <a:path w="7049770" h="1470025">
                <a:moveTo>
                  <a:pt x="7049693" y="785914"/>
                </a:moveTo>
                <a:lnTo>
                  <a:pt x="7049693" y="314998"/>
                </a:lnTo>
                <a:lnTo>
                  <a:pt x="7044771" y="132889"/>
                </a:lnTo>
                <a:lnTo>
                  <a:pt x="7010319" y="39374"/>
                </a:lnTo>
                <a:lnTo>
                  <a:pt x="6916803" y="4921"/>
                </a:lnTo>
                <a:lnTo>
                  <a:pt x="6734695" y="0"/>
                </a:lnTo>
                <a:lnTo>
                  <a:pt x="314998" y="0"/>
                </a:lnTo>
                <a:lnTo>
                  <a:pt x="132889" y="4921"/>
                </a:lnTo>
                <a:lnTo>
                  <a:pt x="39374" y="39374"/>
                </a:lnTo>
                <a:lnTo>
                  <a:pt x="4921" y="132889"/>
                </a:lnTo>
                <a:lnTo>
                  <a:pt x="0" y="314998"/>
                </a:lnTo>
                <a:lnTo>
                  <a:pt x="0" y="785914"/>
                </a:lnTo>
                <a:lnTo>
                  <a:pt x="4921" y="968022"/>
                </a:lnTo>
                <a:lnTo>
                  <a:pt x="39374" y="1061537"/>
                </a:lnTo>
                <a:lnTo>
                  <a:pt x="132889" y="1095990"/>
                </a:lnTo>
                <a:lnTo>
                  <a:pt x="314998" y="1100912"/>
                </a:lnTo>
                <a:lnTo>
                  <a:pt x="4417822" y="1100912"/>
                </a:lnTo>
                <a:lnTo>
                  <a:pt x="4986439" y="1469466"/>
                </a:lnTo>
                <a:lnTo>
                  <a:pt x="4894427" y="1100912"/>
                </a:lnTo>
                <a:lnTo>
                  <a:pt x="6734695" y="1100912"/>
                </a:lnTo>
                <a:lnTo>
                  <a:pt x="6916803" y="1095990"/>
                </a:lnTo>
                <a:lnTo>
                  <a:pt x="7010319" y="1061537"/>
                </a:lnTo>
                <a:lnTo>
                  <a:pt x="7044771" y="968022"/>
                </a:lnTo>
                <a:lnTo>
                  <a:pt x="7049693" y="785914"/>
                </a:lnTo>
                <a:close/>
              </a:path>
            </a:pathLst>
          </a:custGeom>
          <a:ln w="31495">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4CD86473-88B4-E54E-A302-F77269D384A2}"/>
              </a:ext>
            </a:extLst>
          </p:cNvPr>
          <p:cNvSpPr txBox="1"/>
          <p:nvPr/>
        </p:nvSpPr>
        <p:spPr>
          <a:xfrm>
            <a:off x="3598235" y="3806631"/>
            <a:ext cx="5735491" cy="371198"/>
          </a:xfrm>
          <a:prstGeom prst="rect">
            <a:avLst/>
          </a:prstGeom>
        </p:spPr>
        <p:txBody>
          <a:bodyPr vert="horz" wrap="square" lIns="0" tIns="15564" rIns="0" bIns="0" rtlCol="0">
            <a:spAutoFit/>
          </a:bodyPr>
          <a:lstStyle/>
          <a:p>
            <a:pPr marL="11972" defTabSz="862005">
              <a:spcBef>
                <a:spcPts val="123"/>
              </a:spcBef>
              <a:defRPr/>
            </a:pPr>
            <a:r>
              <a:rPr sz="2310" b="1" dirty="0">
                <a:solidFill>
                  <a:srgbClr val="00B0F0"/>
                </a:solidFill>
                <a:latin typeface="HGMaruGothicMPRO" panose="020F0600000000000000" pitchFamily="34" charset="-128"/>
                <a:ea typeface="HGMaruGothicMPRO" panose="020F0600000000000000" pitchFamily="34" charset="-128"/>
                <a:cs typeface="ShinMGoPro-DeBold"/>
              </a:rPr>
              <a:t>え？</a:t>
            </a:r>
            <a:r>
              <a:rPr lang="en-US" sz="2310" b="1" dirty="0">
                <a:solidFill>
                  <a:srgbClr val="00B0F0"/>
                </a:solidFill>
                <a:latin typeface="HGMaruGothicMPRO" panose="020F0600000000000000" pitchFamily="34" charset="-128"/>
                <a:ea typeface="HGMaruGothicMPRO" panose="020F0600000000000000" pitchFamily="34" charset="-128"/>
                <a:cs typeface="ShinMGoPro-DeBold"/>
              </a:rPr>
              <a:t> </a:t>
            </a:r>
            <a:r>
              <a:rPr sz="2310" b="1" dirty="0" err="1">
                <a:solidFill>
                  <a:srgbClr val="00B0F0"/>
                </a:solidFill>
                <a:latin typeface="HGMaruGothicMPRO" panose="020F0600000000000000" pitchFamily="34" charset="-128"/>
                <a:ea typeface="HGMaruGothicMPRO" panose="020F0600000000000000" pitchFamily="34" charset="-128"/>
                <a:cs typeface="ShinMGoPro-DeBold"/>
              </a:rPr>
              <a:t>働き続けられないの</a:t>
            </a:r>
            <a:r>
              <a:rPr sz="2310" b="1" dirty="0">
                <a:solidFill>
                  <a:srgbClr val="00B0F0"/>
                </a:solidFill>
                <a:latin typeface="HGMaruGothicMPRO" panose="020F0600000000000000" pitchFamily="34" charset="-128"/>
                <a:ea typeface="HGMaruGothicMPRO" panose="020F0600000000000000" pitchFamily="34" charset="-128"/>
                <a:cs typeface="ShinMGoPro-DeBold"/>
              </a:rPr>
              <a:t>？</a:t>
            </a:r>
            <a:r>
              <a:rPr lang="en-US" sz="2310" b="1" dirty="0">
                <a:solidFill>
                  <a:srgbClr val="00B0F0"/>
                </a:solidFill>
                <a:latin typeface="HGMaruGothicMPRO" panose="020F0600000000000000" pitchFamily="34" charset="-128"/>
                <a:ea typeface="HGMaruGothicMPRO" panose="020F0600000000000000" pitchFamily="34" charset="-128"/>
                <a:cs typeface="ShinMGoPro-DeBold"/>
              </a:rPr>
              <a:t> </a:t>
            </a:r>
            <a:r>
              <a:rPr sz="2310" b="1" dirty="0" err="1">
                <a:solidFill>
                  <a:srgbClr val="00B0F0"/>
                </a:solidFill>
                <a:latin typeface="HGMaruGothicMPRO" panose="020F0600000000000000" pitchFamily="34" charset="-128"/>
                <a:ea typeface="HGMaruGothicMPRO" panose="020F0600000000000000" pitchFamily="34" charset="-128"/>
                <a:cs typeface="ShinMGoPro-DeBold"/>
              </a:rPr>
              <a:t>信じられない</a:t>
            </a:r>
            <a:endParaRPr sz="2310" dirty="0">
              <a:solidFill>
                <a:srgbClr val="00B0F0"/>
              </a:solidFill>
              <a:latin typeface="HGMaruGothicMPRO" panose="020F0600000000000000" pitchFamily="34" charset="-128"/>
              <a:ea typeface="HGMaruGothicMPRO" panose="020F0600000000000000" pitchFamily="34" charset="-128"/>
              <a:cs typeface="ShinMGoPro-DeBold"/>
            </a:endParaRPr>
          </a:p>
        </p:txBody>
      </p:sp>
      <p:grpSp>
        <p:nvGrpSpPr>
          <p:cNvPr id="7" name="グループ化 6">
            <a:extLst>
              <a:ext uri="{FF2B5EF4-FFF2-40B4-BE49-F238E27FC236}">
                <a16:creationId xmlns:a16="http://schemas.microsoft.com/office/drawing/2014/main" id="{03BAF510-5E1E-3241-AE24-0F63C78D5216}"/>
              </a:ext>
            </a:extLst>
          </p:cNvPr>
          <p:cNvGrpSpPr/>
          <p:nvPr/>
        </p:nvGrpSpPr>
        <p:grpSpPr>
          <a:xfrm>
            <a:off x="7605036" y="4933579"/>
            <a:ext cx="1207329" cy="1818354"/>
            <a:chOff x="7742383" y="5003723"/>
            <a:chExt cx="1439292" cy="2051656"/>
          </a:xfrm>
        </p:grpSpPr>
        <p:sp>
          <p:nvSpPr>
            <p:cNvPr id="8" name="object 7">
              <a:extLst>
                <a:ext uri="{FF2B5EF4-FFF2-40B4-BE49-F238E27FC236}">
                  <a16:creationId xmlns:a16="http://schemas.microsoft.com/office/drawing/2014/main" id="{B84B8831-8D8D-F44E-B4DB-D5AEA1DC2D47}"/>
                </a:ext>
              </a:extLst>
            </p:cNvPr>
            <p:cNvSpPr/>
            <p:nvPr/>
          </p:nvSpPr>
          <p:spPr>
            <a:xfrm>
              <a:off x="7968636" y="6352256"/>
              <a:ext cx="998219" cy="702945"/>
            </a:xfrm>
            <a:custGeom>
              <a:avLst/>
              <a:gdLst/>
              <a:ahLst/>
              <a:cxnLst/>
              <a:rect l="l" t="t" r="r" b="b"/>
              <a:pathLst>
                <a:path w="998220" h="702945">
                  <a:moveTo>
                    <a:pt x="563816" y="0"/>
                  </a:moveTo>
                  <a:lnTo>
                    <a:pt x="454596" y="384"/>
                  </a:lnTo>
                  <a:lnTo>
                    <a:pt x="378742" y="2307"/>
                  </a:lnTo>
                  <a:lnTo>
                    <a:pt x="333759" y="5550"/>
                  </a:lnTo>
                  <a:lnTo>
                    <a:pt x="294695" y="19139"/>
                  </a:lnTo>
                  <a:lnTo>
                    <a:pt x="249913" y="46859"/>
                  </a:lnTo>
                  <a:lnTo>
                    <a:pt x="202027" y="90611"/>
                  </a:lnTo>
                  <a:lnTo>
                    <a:pt x="153652" y="152294"/>
                  </a:lnTo>
                  <a:lnTo>
                    <a:pt x="130098" y="190453"/>
                  </a:lnTo>
                  <a:lnTo>
                    <a:pt x="107401" y="233808"/>
                  </a:lnTo>
                  <a:lnTo>
                    <a:pt x="85890" y="282595"/>
                  </a:lnTo>
                  <a:lnTo>
                    <a:pt x="65889" y="337053"/>
                  </a:lnTo>
                  <a:lnTo>
                    <a:pt x="47728" y="397419"/>
                  </a:lnTo>
                  <a:lnTo>
                    <a:pt x="31731" y="463930"/>
                  </a:lnTo>
                  <a:lnTo>
                    <a:pt x="18226" y="536824"/>
                  </a:lnTo>
                  <a:lnTo>
                    <a:pt x="7540" y="616338"/>
                  </a:lnTo>
                  <a:lnTo>
                    <a:pt x="0" y="702710"/>
                  </a:lnTo>
                  <a:lnTo>
                    <a:pt x="998054" y="702710"/>
                  </a:lnTo>
                  <a:lnTo>
                    <a:pt x="967424" y="353692"/>
                  </a:lnTo>
                  <a:lnTo>
                    <a:pt x="925368" y="164514"/>
                  </a:lnTo>
                  <a:lnTo>
                    <a:pt x="843223" y="69622"/>
                  </a:lnTo>
                  <a:lnTo>
                    <a:pt x="692327" y="3461"/>
                  </a:lnTo>
                  <a:lnTo>
                    <a:pt x="563816" y="0"/>
                  </a:lnTo>
                  <a:close/>
                </a:path>
              </a:pathLst>
            </a:custGeom>
            <a:solidFill>
              <a:srgbClr val="78CDD0"/>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A56B0A74-1A6F-A546-80E8-B447BEBE0744}"/>
                </a:ext>
              </a:extLst>
            </p:cNvPr>
            <p:cNvSpPr/>
            <p:nvPr/>
          </p:nvSpPr>
          <p:spPr>
            <a:xfrm>
              <a:off x="7968636" y="6352256"/>
              <a:ext cx="998219" cy="702945"/>
            </a:xfrm>
            <a:custGeom>
              <a:avLst/>
              <a:gdLst/>
              <a:ahLst/>
              <a:cxnLst/>
              <a:rect l="l" t="t" r="r" b="b"/>
              <a:pathLst>
                <a:path w="998220" h="702945">
                  <a:moveTo>
                    <a:pt x="350329" y="3461"/>
                  </a:moveTo>
                  <a:lnTo>
                    <a:pt x="294695" y="19139"/>
                  </a:lnTo>
                  <a:lnTo>
                    <a:pt x="249913" y="46859"/>
                  </a:lnTo>
                  <a:lnTo>
                    <a:pt x="202027" y="90611"/>
                  </a:lnTo>
                  <a:lnTo>
                    <a:pt x="153652" y="152294"/>
                  </a:lnTo>
                  <a:lnTo>
                    <a:pt x="130098" y="190453"/>
                  </a:lnTo>
                  <a:lnTo>
                    <a:pt x="107401" y="233808"/>
                  </a:lnTo>
                  <a:lnTo>
                    <a:pt x="85890" y="282595"/>
                  </a:lnTo>
                  <a:lnTo>
                    <a:pt x="65889" y="337053"/>
                  </a:lnTo>
                  <a:lnTo>
                    <a:pt x="47728" y="397419"/>
                  </a:lnTo>
                  <a:lnTo>
                    <a:pt x="31731" y="463930"/>
                  </a:lnTo>
                  <a:lnTo>
                    <a:pt x="18226" y="536824"/>
                  </a:lnTo>
                  <a:lnTo>
                    <a:pt x="7540" y="616338"/>
                  </a:lnTo>
                  <a:lnTo>
                    <a:pt x="0" y="702710"/>
                  </a:lnTo>
                  <a:lnTo>
                    <a:pt x="998054" y="702710"/>
                  </a:lnTo>
                  <a:lnTo>
                    <a:pt x="967424" y="353692"/>
                  </a:lnTo>
                  <a:lnTo>
                    <a:pt x="925368" y="164514"/>
                  </a:lnTo>
                  <a:lnTo>
                    <a:pt x="843223" y="69622"/>
                  </a:lnTo>
                  <a:lnTo>
                    <a:pt x="692327" y="3461"/>
                  </a:lnTo>
                  <a:lnTo>
                    <a:pt x="563816" y="0"/>
                  </a:lnTo>
                  <a:lnTo>
                    <a:pt x="454596" y="384"/>
                  </a:lnTo>
                  <a:lnTo>
                    <a:pt x="378742" y="2307"/>
                  </a:lnTo>
                  <a:lnTo>
                    <a:pt x="350329" y="3461"/>
                  </a:lnTo>
                  <a:close/>
                </a:path>
              </a:pathLst>
            </a:custGeom>
            <a:ln w="15633">
              <a:solidFill>
                <a:srgbClr val="78CDD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4B65A946-3DFE-6C47-A4F1-52811A0D4103}"/>
                </a:ext>
              </a:extLst>
            </p:cNvPr>
            <p:cNvSpPr/>
            <p:nvPr/>
          </p:nvSpPr>
          <p:spPr>
            <a:xfrm>
              <a:off x="8279767" y="6367881"/>
              <a:ext cx="368935" cy="467995"/>
            </a:xfrm>
            <a:custGeom>
              <a:avLst/>
              <a:gdLst/>
              <a:ahLst/>
              <a:cxnLst/>
              <a:rect l="l" t="t" r="r" b="b"/>
              <a:pathLst>
                <a:path w="368934" h="467995">
                  <a:moveTo>
                    <a:pt x="368719" y="0"/>
                  </a:moveTo>
                  <a:lnTo>
                    <a:pt x="0" y="0"/>
                  </a:lnTo>
                  <a:lnTo>
                    <a:pt x="131109" y="375394"/>
                  </a:lnTo>
                  <a:lnTo>
                    <a:pt x="153819" y="439163"/>
                  </a:lnTo>
                  <a:lnTo>
                    <a:pt x="161554" y="458736"/>
                  </a:lnTo>
                  <a:lnTo>
                    <a:pt x="166545" y="464506"/>
                  </a:lnTo>
                  <a:lnTo>
                    <a:pt x="174286" y="467690"/>
                  </a:lnTo>
                  <a:lnTo>
                    <a:pt x="182246" y="466530"/>
                  </a:lnTo>
                  <a:lnTo>
                    <a:pt x="187894" y="459270"/>
                  </a:lnTo>
                  <a:lnTo>
                    <a:pt x="223743" y="366910"/>
                  </a:lnTo>
                  <a:lnTo>
                    <a:pt x="368719" y="0"/>
                  </a:lnTo>
                  <a:close/>
                </a:path>
              </a:pathLst>
            </a:custGeom>
            <a:solidFill>
              <a:srgbClr val="FFED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D2FB585D-C184-6A47-A570-25C76F326F1F}"/>
                </a:ext>
              </a:extLst>
            </p:cNvPr>
            <p:cNvSpPr/>
            <p:nvPr/>
          </p:nvSpPr>
          <p:spPr>
            <a:xfrm>
              <a:off x="8279766" y="6367880"/>
              <a:ext cx="368935" cy="0"/>
            </a:xfrm>
            <a:custGeom>
              <a:avLst/>
              <a:gdLst/>
              <a:ahLst/>
              <a:cxnLst/>
              <a:rect l="l" t="t" r="r" b="b"/>
              <a:pathLst>
                <a:path w="368934">
                  <a:moveTo>
                    <a:pt x="0" y="0"/>
                  </a:moveTo>
                  <a:lnTo>
                    <a:pt x="368720" y="0"/>
                  </a:lnTo>
                </a:path>
              </a:pathLst>
            </a:custGeom>
            <a:ln w="17424">
              <a:solidFill>
                <a:srgbClr val="FFED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1">
              <a:extLst>
                <a:ext uri="{FF2B5EF4-FFF2-40B4-BE49-F238E27FC236}">
                  <a16:creationId xmlns:a16="http://schemas.microsoft.com/office/drawing/2014/main" id="{132FA142-1ED6-7144-AD24-DDD8921BC8D6}"/>
                </a:ext>
              </a:extLst>
            </p:cNvPr>
            <p:cNvSpPr/>
            <p:nvPr/>
          </p:nvSpPr>
          <p:spPr>
            <a:xfrm>
              <a:off x="8248053" y="6277076"/>
              <a:ext cx="429895" cy="262890"/>
            </a:xfrm>
            <a:custGeom>
              <a:avLst/>
              <a:gdLst/>
              <a:ahLst/>
              <a:cxnLst/>
              <a:rect l="l" t="t" r="r" b="b"/>
              <a:pathLst>
                <a:path w="429895" h="262890">
                  <a:moveTo>
                    <a:pt x="344944" y="227185"/>
                  </a:moveTo>
                  <a:lnTo>
                    <a:pt x="216304" y="227185"/>
                  </a:lnTo>
                  <a:lnTo>
                    <a:pt x="256959" y="239294"/>
                  </a:lnTo>
                  <a:lnTo>
                    <a:pt x="278207" y="262801"/>
                  </a:lnTo>
                  <a:lnTo>
                    <a:pt x="310357" y="237105"/>
                  </a:lnTo>
                  <a:lnTo>
                    <a:pt x="344944" y="227185"/>
                  </a:lnTo>
                  <a:close/>
                </a:path>
                <a:path w="429895" h="262890">
                  <a:moveTo>
                    <a:pt x="0" y="0"/>
                  </a:moveTo>
                  <a:lnTo>
                    <a:pt x="78364" y="224373"/>
                  </a:lnTo>
                  <a:lnTo>
                    <a:pt x="100116" y="228734"/>
                  </a:lnTo>
                  <a:lnTo>
                    <a:pt x="137123" y="258673"/>
                  </a:lnTo>
                  <a:lnTo>
                    <a:pt x="171329" y="231852"/>
                  </a:lnTo>
                  <a:lnTo>
                    <a:pt x="216304" y="227185"/>
                  </a:lnTo>
                  <a:lnTo>
                    <a:pt x="344944" y="227185"/>
                  </a:lnTo>
                  <a:lnTo>
                    <a:pt x="346750" y="226667"/>
                  </a:lnTo>
                  <a:lnTo>
                    <a:pt x="429463" y="17335"/>
                  </a:lnTo>
                  <a:lnTo>
                    <a:pt x="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2">
              <a:extLst>
                <a:ext uri="{FF2B5EF4-FFF2-40B4-BE49-F238E27FC236}">
                  <a16:creationId xmlns:a16="http://schemas.microsoft.com/office/drawing/2014/main" id="{4B0B66E5-6C9F-9540-B3FA-8C3AE7CEB12D}"/>
                </a:ext>
              </a:extLst>
            </p:cNvPr>
            <p:cNvSpPr/>
            <p:nvPr/>
          </p:nvSpPr>
          <p:spPr>
            <a:xfrm>
              <a:off x="8285261" y="6375953"/>
              <a:ext cx="360045" cy="31750"/>
            </a:xfrm>
            <a:custGeom>
              <a:avLst/>
              <a:gdLst/>
              <a:ahLst/>
              <a:cxnLst/>
              <a:rect l="l" t="t" r="r" b="b"/>
              <a:pathLst>
                <a:path w="360045" h="31750">
                  <a:moveTo>
                    <a:pt x="0" y="7660"/>
                  </a:moveTo>
                  <a:lnTo>
                    <a:pt x="42762" y="19204"/>
                  </a:lnTo>
                  <a:lnTo>
                    <a:pt x="93937" y="27312"/>
                  </a:lnTo>
                  <a:lnTo>
                    <a:pt x="149368" y="31193"/>
                  </a:lnTo>
                  <a:lnTo>
                    <a:pt x="206655" y="30530"/>
                  </a:lnTo>
                  <a:lnTo>
                    <a:pt x="263401" y="25007"/>
                  </a:lnTo>
                  <a:lnTo>
                    <a:pt x="317206" y="14307"/>
                  </a:lnTo>
                  <a:lnTo>
                    <a:pt x="360035" y="0"/>
                  </a:lnTo>
                </a:path>
              </a:pathLst>
            </a:custGeom>
            <a:ln w="4100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3">
              <a:extLst>
                <a:ext uri="{FF2B5EF4-FFF2-40B4-BE49-F238E27FC236}">
                  <a16:creationId xmlns:a16="http://schemas.microsoft.com/office/drawing/2014/main" id="{0B930C0B-8970-4549-AB11-807C376EF467}"/>
                </a:ext>
              </a:extLst>
            </p:cNvPr>
            <p:cNvSpPr/>
            <p:nvPr/>
          </p:nvSpPr>
          <p:spPr>
            <a:xfrm>
              <a:off x="8072522" y="6728354"/>
              <a:ext cx="41910" cy="327025"/>
            </a:xfrm>
            <a:custGeom>
              <a:avLst/>
              <a:gdLst/>
              <a:ahLst/>
              <a:cxnLst/>
              <a:rect l="l" t="t" r="r" b="b"/>
              <a:pathLst>
                <a:path w="41909" h="327025">
                  <a:moveTo>
                    <a:pt x="41782" y="0"/>
                  </a:moveTo>
                  <a:lnTo>
                    <a:pt x="0" y="326605"/>
                  </a:lnTo>
                </a:path>
              </a:pathLst>
            </a:custGeom>
            <a:ln w="24612">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4">
              <a:extLst>
                <a:ext uri="{FF2B5EF4-FFF2-40B4-BE49-F238E27FC236}">
                  <a16:creationId xmlns:a16="http://schemas.microsoft.com/office/drawing/2014/main" id="{09E4850D-4245-344A-A689-644682B1DA6A}"/>
                </a:ext>
              </a:extLst>
            </p:cNvPr>
            <p:cNvSpPr/>
            <p:nvPr/>
          </p:nvSpPr>
          <p:spPr>
            <a:xfrm>
              <a:off x="8811118" y="6728354"/>
              <a:ext cx="41910" cy="327025"/>
            </a:xfrm>
            <a:custGeom>
              <a:avLst/>
              <a:gdLst/>
              <a:ahLst/>
              <a:cxnLst/>
              <a:rect l="l" t="t" r="r" b="b"/>
              <a:pathLst>
                <a:path w="41909" h="327025">
                  <a:moveTo>
                    <a:pt x="0" y="0"/>
                  </a:moveTo>
                  <a:lnTo>
                    <a:pt x="41783" y="326605"/>
                  </a:lnTo>
                </a:path>
              </a:pathLst>
            </a:custGeom>
            <a:ln w="24612">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5">
              <a:extLst>
                <a:ext uri="{FF2B5EF4-FFF2-40B4-BE49-F238E27FC236}">
                  <a16:creationId xmlns:a16="http://schemas.microsoft.com/office/drawing/2014/main" id="{837E5BA5-3ACF-1F46-9758-A8161A7373F6}"/>
                </a:ext>
              </a:extLst>
            </p:cNvPr>
            <p:cNvSpPr/>
            <p:nvPr/>
          </p:nvSpPr>
          <p:spPr>
            <a:xfrm>
              <a:off x="8655405" y="6007383"/>
              <a:ext cx="430530" cy="839469"/>
            </a:xfrm>
            <a:custGeom>
              <a:avLst/>
              <a:gdLst/>
              <a:ahLst/>
              <a:cxnLst/>
              <a:rect l="l" t="t" r="r" b="b"/>
              <a:pathLst>
                <a:path w="430529" h="839470">
                  <a:moveTo>
                    <a:pt x="367367" y="0"/>
                  </a:moveTo>
                  <a:lnTo>
                    <a:pt x="341724" y="23305"/>
                  </a:lnTo>
                  <a:lnTo>
                    <a:pt x="277913" y="82061"/>
                  </a:lnTo>
                  <a:lnTo>
                    <a:pt x="195611" y="159523"/>
                  </a:lnTo>
                  <a:lnTo>
                    <a:pt x="114497" y="238950"/>
                  </a:lnTo>
                  <a:lnTo>
                    <a:pt x="68222" y="280544"/>
                  </a:lnTo>
                  <a:lnTo>
                    <a:pt x="38451" y="316232"/>
                  </a:lnTo>
                  <a:lnTo>
                    <a:pt x="22524" y="346654"/>
                  </a:lnTo>
                  <a:lnTo>
                    <a:pt x="17782" y="372450"/>
                  </a:lnTo>
                  <a:lnTo>
                    <a:pt x="21567" y="394260"/>
                  </a:lnTo>
                  <a:lnTo>
                    <a:pt x="31218" y="412726"/>
                  </a:lnTo>
                  <a:lnTo>
                    <a:pt x="44078" y="428486"/>
                  </a:lnTo>
                  <a:lnTo>
                    <a:pt x="57487" y="442182"/>
                  </a:lnTo>
                  <a:lnTo>
                    <a:pt x="68786" y="454454"/>
                  </a:lnTo>
                  <a:lnTo>
                    <a:pt x="75316" y="465942"/>
                  </a:lnTo>
                  <a:lnTo>
                    <a:pt x="74417" y="477286"/>
                  </a:lnTo>
                  <a:lnTo>
                    <a:pt x="63430" y="489127"/>
                  </a:lnTo>
                  <a:lnTo>
                    <a:pt x="20376" y="525020"/>
                  </a:lnTo>
                  <a:lnTo>
                    <a:pt x="1332" y="555339"/>
                  </a:lnTo>
                  <a:lnTo>
                    <a:pt x="0" y="580917"/>
                  </a:lnTo>
                  <a:lnTo>
                    <a:pt x="10079" y="602588"/>
                  </a:lnTo>
                  <a:lnTo>
                    <a:pt x="25272" y="621183"/>
                  </a:lnTo>
                  <a:lnTo>
                    <a:pt x="39279" y="637537"/>
                  </a:lnTo>
                  <a:lnTo>
                    <a:pt x="45801" y="652482"/>
                  </a:lnTo>
                  <a:lnTo>
                    <a:pt x="38538" y="666851"/>
                  </a:lnTo>
                  <a:lnTo>
                    <a:pt x="9025" y="714560"/>
                  </a:lnTo>
                  <a:lnTo>
                    <a:pt x="7898" y="754567"/>
                  </a:lnTo>
                  <a:lnTo>
                    <a:pt x="54971" y="811477"/>
                  </a:lnTo>
                  <a:lnTo>
                    <a:pt x="108079" y="837585"/>
                  </a:lnTo>
                  <a:lnTo>
                    <a:pt x="114497" y="839088"/>
                  </a:lnTo>
                  <a:lnTo>
                    <a:pt x="103940" y="818630"/>
                  </a:lnTo>
                  <a:lnTo>
                    <a:pt x="96122" y="777919"/>
                  </a:lnTo>
                  <a:lnTo>
                    <a:pt x="101765" y="735665"/>
                  </a:lnTo>
                  <a:lnTo>
                    <a:pt x="131591" y="710577"/>
                  </a:lnTo>
                  <a:lnTo>
                    <a:pt x="200252" y="686630"/>
                  </a:lnTo>
                  <a:lnTo>
                    <a:pt x="238814" y="655698"/>
                  </a:lnTo>
                  <a:lnTo>
                    <a:pt x="255242" y="621730"/>
                  </a:lnTo>
                  <a:lnTo>
                    <a:pt x="257503" y="588672"/>
                  </a:lnTo>
                  <a:lnTo>
                    <a:pt x="253564" y="560474"/>
                  </a:lnTo>
                  <a:lnTo>
                    <a:pt x="251390" y="541083"/>
                  </a:lnTo>
                  <a:lnTo>
                    <a:pt x="263782" y="529433"/>
                  </a:lnTo>
                  <a:lnTo>
                    <a:pt x="331832" y="505536"/>
                  </a:lnTo>
                  <a:lnTo>
                    <a:pt x="372206" y="484780"/>
                  </a:lnTo>
                  <a:lnTo>
                    <a:pt x="406622" y="452479"/>
                  </a:lnTo>
                  <a:lnTo>
                    <a:pt x="427438" y="404380"/>
                  </a:lnTo>
                  <a:lnTo>
                    <a:pt x="430034" y="365255"/>
                  </a:lnTo>
                  <a:lnTo>
                    <a:pt x="424254" y="324488"/>
                  </a:lnTo>
                  <a:lnTo>
                    <a:pt x="412694" y="282162"/>
                  </a:lnTo>
                  <a:lnTo>
                    <a:pt x="397950" y="238356"/>
                  </a:lnTo>
                  <a:lnTo>
                    <a:pt x="382621" y="193154"/>
                  </a:lnTo>
                  <a:lnTo>
                    <a:pt x="369301" y="146636"/>
                  </a:lnTo>
                  <a:lnTo>
                    <a:pt x="360588" y="98883"/>
                  </a:lnTo>
                  <a:lnTo>
                    <a:pt x="359077" y="49977"/>
                  </a:lnTo>
                  <a:lnTo>
                    <a:pt x="367367" y="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6">
              <a:extLst>
                <a:ext uri="{FF2B5EF4-FFF2-40B4-BE49-F238E27FC236}">
                  <a16:creationId xmlns:a16="http://schemas.microsoft.com/office/drawing/2014/main" id="{D615BB75-3382-1E4A-91C0-C8770372CC44}"/>
                </a:ext>
              </a:extLst>
            </p:cNvPr>
            <p:cNvSpPr/>
            <p:nvPr/>
          </p:nvSpPr>
          <p:spPr>
            <a:xfrm>
              <a:off x="8655405" y="6007383"/>
              <a:ext cx="430530" cy="839469"/>
            </a:xfrm>
            <a:custGeom>
              <a:avLst/>
              <a:gdLst/>
              <a:ahLst/>
              <a:cxnLst/>
              <a:rect l="l" t="t" r="r" b="b"/>
              <a:pathLst>
                <a:path w="430529" h="839470">
                  <a:moveTo>
                    <a:pt x="367367" y="0"/>
                  </a:moveTo>
                  <a:lnTo>
                    <a:pt x="359077" y="49977"/>
                  </a:lnTo>
                  <a:lnTo>
                    <a:pt x="360588" y="98883"/>
                  </a:lnTo>
                  <a:lnTo>
                    <a:pt x="369301" y="146636"/>
                  </a:lnTo>
                  <a:lnTo>
                    <a:pt x="382621" y="193154"/>
                  </a:lnTo>
                  <a:lnTo>
                    <a:pt x="397950" y="238356"/>
                  </a:lnTo>
                  <a:lnTo>
                    <a:pt x="412694" y="282162"/>
                  </a:lnTo>
                  <a:lnTo>
                    <a:pt x="424254" y="324488"/>
                  </a:lnTo>
                  <a:lnTo>
                    <a:pt x="430034" y="365255"/>
                  </a:lnTo>
                  <a:lnTo>
                    <a:pt x="427438" y="404380"/>
                  </a:lnTo>
                  <a:lnTo>
                    <a:pt x="406622" y="452479"/>
                  </a:lnTo>
                  <a:lnTo>
                    <a:pt x="372206" y="484780"/>
                  </a:lnTo>
                  <a:lnTo>
                    <a:pt x="331832" y="505536"/>
                  </a:lnTo>
                  <a:lnTo>
                    <a:pt x="293143" y="519002"/>
                  </a:lnTo>
                  <a:lnTo>
                    <a:pt x="263782" y="529433"/>
                  </a:lnTo>
                  <a:lnTo>
                    <a:pt x="251390" y="541083"/>
                  </a:lnTo>
                  <a:lnTo>
                    <a:pt x="253564" y="560474"/>
                  </a:lnTo>
                  <a:lnTo>
                    <a:pt x="257503" y="588672"/>
                  </a:lnTo>
                  <a:lnTo>
                    <a:pt x="255242" y="621730"/>
                  </a:lnTo>
                  <a:lnTo>
                    <a:pt x="238814" y="655698"/>
                  </a:lnTo>
                  <a:lnTo>
                    <a:pt x="200252" y="686630"/>
                  </a:lnTo>
                  <a:lnTo>
                    <a:pt x="131591" y="710577"/>
                  </a:lnTo>
                  <a:lnTo>
                    <a:pt x="101765" y="735665"/>
                  </a:lnTo>
                  <a:lnTo>
                    <a:pt x="96122" y="777919"/>
                  </a:lnTo>
                  <a:lnTo>
                    <a:pt x="103940" y="818630"/>
                  </a:lnTo>
                  <a:lnTo>
                    <a:pt x="114497" y="839088"/>
                  </a:lnTo>
                  <a:lnTo>
                    <a:pt x="108079" y="837585"/>
                  </a:lnTo>
                  <a:lnTo>
                    <a:pt x="85250" y="828381"/>
                  </a:lnTo>
                  <a:lnTo>
                    <a:pt x="54971" y="811477"/>
                  </a:lnTo>
                  <a:lnTo>
                    <a:pt x="26200" y="786873"/>
                  </a:lnTo>
                  <a:lnTo>
                    <a:pt x="7898" y="754567"/>
                  </a:lnTo>
                  <a:lnTo>
                    <a:pt x="9025" y="714560"/>
                  </a:lnTo>
                  <a:lnTo>
                    <a:pt x="38538" y="666851"/>
                  </a:lnTo>
                  <a:lnTo>
                    <a:pt x="45801" y="652482"/>
                  </a:lnTo>
                  <a:lnTo>
                    <a:pt x="39279" y="637537"/>
                  </a:lnTo>
                  <a:lnTo>
                    <a:pt x="25272" y="621183"/>
                  </a:lnTo>
                  <a:lnTo>
                    <a:pt x="10079" y="602588"/>
                  </a:lnTo>
                  <a:lnTo>
                    <a:pt x="0" y="580917"/>
                  </a:lnTo>
                  <a:lnTo>
                    <a:pt x="1332" y="555339"/>
                  </a:lnTo>
                  <a:lnTo>
                    <a:pt x="20376" y="525020"/>
                  </a:lnTo>
                  <a:lnTo>
                    <a:pt x="63430" y="489127"/>
                  </a:lnTo>
                  <a:lnTo>
                    <a:pt x="74417" y="477286"/>
                  </a:lnTo>
                  <a:lnTo>
                    <a:pt x="75316" y="465942"/>
                  </a:lnTo>
                  <a:lnTo>
                    <a:pt x="68786" y="454454"/>
                  </a:lnTo>
                  <a:lnTo>
                    <a:pt x="57487" y="442182"/>
                  </a:lnTo>
                  <a:lnTo>
                    <a:pt x="44078" y="428486"/>
                  </a:lnTo>
                  <a:lnTo>
                    <a:pt x="31218" y="412726"/>
                  </a:lnTo>
                  <a:lnTo>
                    <a:pt x="21567" y="394260"/>
                  </a:lnTo>
                  <a:lnTo>
                    <a:pt x="17782" y="372450"/>
                  </a:lnTo>
                  <a:lnTo>
                    <a:pt x="22524" y="346654"/>
                  </a:lnTo>
                  <a:lnTo>
                    <a:pt x="38451" y="316232"/>
                  </a:lnTo>
                  <a:lnTo>
                    <a:pt x="68222" y="280544"/>
                  </a:lnTo>
                  <a:lnTo>
                    <a:pt x="114497" y="238950"/>
                  </a:lnTo>
                  <a:lnTo>
                    <a:pt x="195611" y="159523"/>
                  </a:lnTo>
                  <a:lnTo>
                    <a:pt x="277913" y="82061"/>
                  </a:lnTo>
                  <a:lnTo>
                    <a:pt x="341724" y="23305"/>
                  </a:lnTo>
                  <a:lnTo>
                    <a:pt x="367367" y="0"/>
                  </a:lnTo>
                  <a:close/>
                </a:path>
              </a:pathLst>
            </a:custGeom>
            <a:ln w="3249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7">
              <a:extLst>
                <a:ext uri="{FF2B5EF4-FFF2-40B4-BE49-F238E27FC236}">
                  <a16:creationId xmlns:a16="http://schemas.microsoft.com/office/drawing/2014/main" id="{CB5B8876-E4E0-874C-A7A1-AFFC2330A849}"/>
                </a:ext>
              </a:extLst>
            </p:cNvPr>
            <p:cNvSpPr/>
            <p:nvPr/>
          </p:nvSpPr>
          <p:spPr>
            <a:xfrm>
              <a:off x="7900092" y="5036077"/>
              <a:ext cx="1122680" cy="1364615"/>
            </a:xfrm>
            <a:custGeom>
              <a:avLst/>
              <a:gdLst/>
              <a:ahLst/>
              <a:cxnLst/>
              <a:rect l="l" t="t" r="r" b="b"/>
              <a:pathLst>
                <a:path w="1122679" h="1364614">
                  <a:moveTo>
                    <a:pt x="561289" y="0"/>
                  </a:moveTo>
                  <a:lnTo>
                    <a:pt x="517429" y="2052"/>
                  </a:lnTo>
                  <a:lnTo>
                    <a:pt x="474491" y="8109"/>
                  </a:lnTo>
                  <a:lnTo>
                    <a:pt x="432601" y="18018"/>
                  </a:lnTo>
                  <a:lnTo>
                    <a:pt x="391883" y="31628"/>
                  </a:lnTo>
                  <a:lnTo>
                    <a:pt x="352462" y="48787"/>
                  </a:lnTo>
                  <a:lnTo>
                    <a:pt x="314463" y="69344"/>
                  </a:lnTo>
                  <a:lnTo>
                    <a:pt x="278011" y="93146"/>
                  </a:lnTo>
                  <a:lnTo>
                    <a:pt x="243230" y="120043"/>
                  </a:lnTo>
                  <a:lnTo>
                    <a:pt x="210246" y="149882"/>
                  </a:lnTo>
                  <a:lnTo>
                    <a:pt x="179183" y="182512"/>
                  </a:lnTo>
                  <a:lnTo>
                    <a:pt x="150166" y="217781"/>
                  </a:lnTo>
                  <a:lnTo>
                    <a:pt x="123320" y="255538"/>
                  </a:lnTo>
                  <a:lnTo>
                    <a:pt x="98769" y="295631"/>
                  </a:lnTo>
                  <a:lnTo>
                    <a:pt x="76640" y="337908"/>
                  </a:lnTo>
                  <a:lnTo>
                    <a:pt x="57056" y="382218"/>
                  </a:lnTo>
                  <a:lnTo>
                    <a:pt x="40142" y="428408"/>
                  </a:lnTo>
                  <a:lnTo>
                    <a:pt x="26024" y="476328"/>
                  </a:lnTo>
                  <a:lnTo>
                    <a:pt x="14825" y="525826"/>
                  </a:lnTo>
                  <a:lnTo>
                    <a:pt x="6672" y="576750"/>
                  </a:lnTo>
                  <a:lnTo>
                    <a:pt x="1688" y="628948"/>
                  </a:lnTo>
                  <a:lnTo>
                    <a:pt x="0" y="682269"/>
                  </a:lnTo>
                  <a:lnTo>
                    <a:pt x="1884" y="753627"/>
                  </a:lnTo>
                  <a:lnTo>
                    <a:pt x="7399" y="820124"/>
                  </a:lnTo>
                  <a:lnTo>
                    <a:pt x="16339" y="881913"/>
                  </a:lnTo>
                  <a:lnTo>
                    <a:pt x="28495" y="939147"/>
                  </a:lnTo>
                  <a:lnTo>
                    <a:pt x="43660" y="991978"/>
                  </a:lnTo>
                  <a:lnTo>
                    <a:pt x="61629" y="1040559"/>
                  </a:lnTo>
                  <a:lnTo>
                    <a:pt x="82193" y="1085043"/>
                  </a:lnTo>
                  <a:lnTo>
                    <a:pt x="105145" y="1125583"/>
                  </a:lnTo>
                  <a:lnTo>
                    <a:pt x="130278" y="1162332"/>
                  </a:lnTo>
                  <a:lnTo>
                    <a:pt x="157386" y="1195442"/>
                  </a:lnTo>
                  <a:lnTo>
                    <a:pt x="186261" y="1225067"/>
                  </a:lnTo>
                  <a:lnTo>
                    <a:pt x="216696" y="1251358"/>
                  </a:lnTo>
                  <a:lnTo>
                    <a:pt x="248484" y="1274470"/>
                  </a:lnTo>
                  <a:lnTo>
                    <a:pt x="281417" y="1294554"/>
                  </a:lnTo>
                  <a:lnTo>
                    <a:pt x="349894" y="1326251"/>
                  </a:lnTo>
                  <a:lnTo>
                    <a:pt x="420470" y="1347672"/>
                  </a:lnTo>
                  <a:lnTo>
                    <a:pt x="491487" y="1360040"/>
                  </a:lnTo>
                  <a:lnTo>
                    <a:pt x="561289" y="1364576"/>
                  </a:lnTo>
                  <a:lnTo>
                    <a:pt x="598572" y="1363905"/>
                  </a:lnTo>
                  <a:lnTo>
                    <a:pt x="673031" y="1355037"/>
                  </a:lnTo>
                  <a:lnTo>
                    <a:pt x="746207" y="1335734"/>
                  </a:lnTo>
                  <a:lnTo>
                    <a:pt x="781885" y="1322019"/>
                  </a:lnTo>
                  <a:lnTo>
                    <a:pt x="816729" y="1305514"/>
                  </a:lnTo>
                  <a:lnTo>
                    <a:pt x="850566" y="1286160"/>
                  </a:lnTo>
                  <a:lnTo>
                    <a:pt x="883225" y="1263896"/>
                  </a:lnTo>
                  <a:lnTo>
                    <a:pt x="914535" y="1238663"/>
                  </a:lnTo>
                  <a:lnTo>
                    <a:pt x="944325" y="1210398"/>
                  </a:lnTo>
                  <a:lnTo>
                    <a:pt x="972424" y="1179044"/>
                  </a:lnTo>
                  <a:lnTo>
                    <a:pt x="998660" y="1144538"/>
                  </a:lnTo>
                  <a:lnTo>
                    <a:pt x="1022861" y="1106822"/>
                  </a:lnTo>
                  <a:lnTo>
                    <a:pt x="1044857" y="1065834"/>
                  </a:lnTo>
                  <a:lnTo>
                    <a:pt x="1064476" y="1021515"/>
                  </a:lnTo>
                  <a:lnTo>
                    <a:pt x="1081546" y="973805"/>
                  </a:lnTo>
                  <a:lnTo>
                    <a:pt x="1095897" y="922642"/>
                  </a:lnTo>
                  <a:lnTo>
                    <a:pt x="1107358" y="867968"/>
                  </a:lnTo>
                  <a:lnTo>
                    <a:pt x="1115756" y="809721"/>
                  </a:lnTo>
                  <a:lnTo>
                    <a:pt x="1120920" y="747841"/>
                  </a:lnTo>
                  <a:lnTo>
                    <a:pt x="1122679" y="682269"/>
                  </a:lnTo>
                  <a:lnTo>
                    <a:pt x="1120991" y="628948"/>
                  </a:lnTo>
                  <a:lnTo>
                    <a:pt x="1116007" y="576750"/>
                  </a:lnTo>
                  <a:lnTo>
                    <a:pt x="1107853" y="525826"/>
                  </a:lnTo>
                  <a:lnTo>
                    <a:pt x="1096655" y="476328"/>
                  </a:lnTo>
                  <a:lnTo>
                    <a:pt x="1082536" y="428408"/>
                  </a:lnTo>
                  <a:lnTo>
                    <a:pt x="1065621" y="382218"/>
                  </a:lnTo>
                  <a:lnTo>
                    <a:pt x="1046035" y="337908"/>
                  </a:lnTo>
                  <a:lnTo>
                    <a:pt x="1023904" y="295631"/>
                  </a:lnTo>
                  <a:lnTo>
                    <a:pt x="999351" y="255538"/>
                  </a:lnTo>
                  <a:lnTo>
                    <a:pt x="972502" y="217781"/>
                  </a:lnTo>
                  <a:lnTo>
                    <a:pt x="943482" y="182512"/>
                  </a:lnTo>
                  <a:lnTo>
                    <a:pt x="912414" y="149882"/>
                  </a:lnTo>
                  <a:lnTo>
                    <a:pt x="879425" y="120043"/>
                  </a:lnTo>
                  <a:lnTo>
                    <a:pt x="844638" y="93146"/>
                  </a:lnTo>
                  <a:lnTo>
                    <a:pt x="808179" y="69344"/>
                  </a:lnTo>
                  <a:lnTo>
                    <a:pt x="770172" y="48787"/>
                  </a:lnTo>
                  <a:lnTo>
                    <a:pt x="730742" y="31628"/>
                  </a:lnTo>
                  <a:lnTo>
                    <a:pt x="690014" y="18018"/>
                  </a:lnTo>
                  <a:lnTo>
                    <a:pt x="648112" y="8109"/>
                  </a:lnTo>
                  <a:lnTo>
                    <a:pt x="605162" y="2052"/>
                  </a:lnTo>
                  <a:lnTo>
                    <a:pt x="561289"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8">
              <a:extLst>
                <a:ext uri="{FF2B5EF4-FFF2-40B4-BE49-F238E27FC236}">
                  <a16:creationId xmlns:a16="http://schemas.microsoft.com/office/drawing/2014/main" id="{4BEE7E8C-D7BA-A74A-BFD5-DC1105DE2EDC}"/>
                </a:ext>
              </a:extLst>
            </p:cNvPr>
            <p:cNvSpPr/>
            <p:nvPr/>
          </p:nvSpPr>
          <p:spPr>
            <a:xfrm>
              <a:off x="7742383" y="5784301"/>
              <a:ext cx="290195" cy="326390"/>
            </a:xfrm>
            <a:custGeom>
              <a:avLst/>
              <a:gdLst/>
              <a:ahLst/>
              <a:cxnLst/>
              <a:rect l="l" t="t" r="r" b="b"/>
              <a:pathLst>
                <a:path w="290195" h="326389">
                  <a:moveTo>
                    <a:pt x="116335" y="0"/>
                  </a:moveTo>
                  <a:lnTo>
                    <a:pt x="76394" y="6080"/>
                  </a:lnTo>
                  <a:lnTo>
                    <a:pt x="18945" y="53995"/>
                  </a:lnTo>
                  <a:lnTo>
                    <a:pt x="4015" y="92799"/>
                  </a:lnTo>
                  <a:lnTo>
                    <a:pt x="0" y="139478"/>
                  </a:lnTo>
                  <a:lnTo>
                    <a:pt x="5676" y="177383"/>
                  </a:lnTo>
                  <a:lnTo>
                    <a:pt x="40585" y="244417"/>
                  </a:lnTo>
                  <a:lnTo>
                    <a:pt x="68607" y="272050"/>
                  </a:lnTo>
                  <a:lnTo>
                    <a:pt x="102865" y="294762"/>
                  </a:lnTo>
                  <a:lnTo>
                    <a:pt x="142755" y="311806"/>
                  </a:lnTo>
                  <a:lnTo>
                    <a:pt x="187671" y="322433"/>
                  </a:lnTo>
                  <a:lnTo>
                    <a:pt x="237006" y="325895"/>
                  </a:lnTo>
                  <a:lnTo>
                    <a:pt x="290156" y="321444"/>
                  </a:lnTo>
                  <a:lnTo>
                    <a:pt x="212204" y="31172"/>
                  </a:lnTo>
                  <a:lnTo>
                    <a:pt x="162035" y="7858"/>
                  </a:lnTo>
                  <a:lnTo>
                    <a:pt x="116335"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9">
              <a:extLst>
                <a:ext uri="{FF2B5EF4-FFF2-40B4-BE49-F238E27FC236}">
                  <a16:creationId xmlns:a16="http://schemas.microsoft.com/office/drawing/2014/main" id="{5096B7CF-15E4-4040-8DB1-F42B3AF4330B}"/>
                </a:ext>
              </a:extLst>
            </p:cNvPr>
            <p:cNvSpPr/>
            <p:nvPr/>
          </p:nvSpPr>
          <p:spPr>
            <a:xfrm>
              <a:off x="8890845" y="5784301"/>
              <a:ext cx="290830" cy="326390"/>
            </a:xfrm>
            <a:custGeom>
              <a:avLst/>
              <a:gdLst/>
              <a:ahLst/>
              <a:cxnLst/>
              <a:rect l="l" t="t" r="r" b="b"/>
              <a:pathLst>
                <a:path w="290829" h="326389">
                  <a:moveTo>
                    <a:pt x="173883" y="0"/>
                  </a:moveTo>
                  <a:lnTo>
                    <a:pt x="128180" y="7858"/>
                  </a:lnTo>
                  <a:lnTo>
                    <a:pt x="78003" y="31172"/>
                  </a:lnTo>
                  <a:lnTo>
                    <a:pt x="0" y="321444"/>
                  </a:lnTo>
                  <a:lnTo>
                    <a:pt x="53162" y="325895"/>
                  </a:lnTo>
                  <a:lnTo>
                    <a:pt x="102509" y="322433"/>
                  </a:lnTo>
                  <a:lnTo>
                    <a:pt x="147435" y="311806"/>
                  </a:lnTo>
                  <a:lnTo>
                    <a:pt x="187335" y="294762"/>
                  </a:lnTo>
                  <a:lnTo>
                    <a:pt x="221603" y="272050"/>
                  </a:lnTo>
                  <a:lnTo>
                    <a:pt x="249634" y="244417"/>
                  </a:lnTo>
                  <a:lnTo>
                    <a:pt x="270821" y="212612"/>
                  </a:lnTo>
                  <a:lnTo>
                    <a:pt x="290245" y="139478"/>
                  </a:lnTo>
                  <a:lnTo>
                    <a:pt x="286218" y="92799"/>
                  </a:lnTo>
                  <a:lnTo>
                    <a:pt x="271280" y="53995"/>
                  </a:lnTo>
                  <a:lnTo>
                    <a:pt x="246721" y="24584"/>
                  </a:lnTo>
                  <a:lnTo>
                    <a:pt x="213826" y="6080"/>
                  </a:lnTo>
                  <a:lnTo>
                    <a:pt x="17388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0">
              <a:extLst>
                <a:ext uri="{FF2B5EF4-FFF2-40B4-BE49-F238E27FC236}">
                  <a16:creationId xmlns:a16="http://schemas.microsoft.com/office/drawing/2014/main" id="{AA5A1AD8-8792-6346-97CB-B296F9CD6E46}"/>
                </a:ext>
              </a:extLst>
            </p:cNvPr>
            <p:cNvSpPr/>
            <p:nvPr/>
          </p:nvSpPr>
          <p:spPr>
            <a:xfrm>
              <a:off x="7985047" y="5928826"/>
              <a:ext cx="207772" cy="131838"/>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1">
              <a:extLst>
                <a:ext uri="{FF2B5EF4-FFF2-40B4-BE49-F238E27FC236}">
                  <a16:creationId xmlns:a16="http://schemas.microsoft.com/office/drawing/2014/main" id="{99BB1C02-AFA7-144B-9C1D-1C5C0A81E1C4}"/>
                </a:ext>
              </a:extLst>
            </p:cNvPr>
            <p:cNvSpPr/>
            <p:nvPr/>
          </p:nvSpPr>
          <p:spPr>
            <a:xfrm>
              <a:off x="8717211" y="5928826"/>
              <a:ext cx="207797" cy="131838"/>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2">
              <a:extLst>
                <a:ext uri="{FF2B5EF4-FFF2-40B4-BE49-F238E27FC236}">
                  <a16:creationId xmlns:a16="http://schemas.microsoft.com/office/drawing/2014/main" id="{8F564861-C612-1840-8CC9-1EF8F646303F}"/>
                </a:ext>
              </a:extLst>
            </p:cNvPr>
            <p:cNvSpPr/>
            <p:nvPr/>
          </p:nvSpPr>
          <p:spPr>
            <a:xfrm>
              <a:off x="7900108" y="6033073"/>
              <a:ext cx="40005" cy="40005"/>
            </a:xfrm>
            <a:custGeom>
              <a:avLst/>
              <a:gdLst/>
              <a:ahLst/>
              <a:cxnLst/>
              <a:rect l="l" t="t" r="r" b="b"/>
              <a:pathLst>
                <a:path w="40004" h="40004">
                  <a:moveTo>
                    <a:pt x="19824" y="0"/>
                  </a:moveTo>
                  <a:lnTo>
                    <a:pt x="12114" y="1558"/>
                  </a:lnTo>
                  <a:lnTo>
                    <a:pt x="5811" y="5808"/>
                  </a:lnTo>
                  <a:lnTo>
                    <a:pt x="1559" y="12114"/>
                  </a:lnTo>
                  <a:lnTo>
                    <a:pt x="0" y="19837"/>
                  </a:lnTo>
                  <a:lnTo>
                    <a:pt x="1559" y="27560"/>
                  </a:lnTo>
                  <a:lnTo>
                    <a:pt x="5811" y="33866"/>
                  </a:lnTo>
                  <a:lnTo>
                    <a:pt x="12114" y="38116"/>
                  </a:lnTo>
                  <a:lnTo>
                    <a:pt x="19824" y="39674"/>
                  </a:lnTo>
                  <a:lnTo>
                    <a:pt x="27542" y="38116"/>
                  </a:lnTo>
                  <a:lnTo>
                    <a:pt x="33848" y="33866"/>
                  </a:lnTo>
                  <a:lnTo>
                    <a:pt x="38101" y="27560"/>
                  </a:lnTo>
                  <a:lnTo>
                    <a:pt x="39662" y="19837"/>
                  </a:lnTo>
                  <a:lnTo>
                    <a:pt x="38101" y="12114"/>
                  </a:lnTo>
                  <a:lnTo>
                    <a:pt x="33848" y="5808"/>
                  </a:lnTo>
                  <a:lnTo>
                    <a:pt x="27542" y="1558"/>
                  </a:lnTo>
                  <a:lnTo>
                    <a:pt x="19824"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3">
              <a:extLst>
                <a:ext uri="{FF2B5EF4-FFF2-40B4-BE49-F238E27FC236}">
                  <a16:creationId xmlns:a16="http://schemas.microsoft.com/office/drawing/2014/main" id="{33C79989-D6D5-CB44-9EF9-0BCD150E732D}"/>
                </a:ext>
              </a:extLst>
            </p:cNvPr>
            <p:cNvSpPr/>
            <p:nvPr/>
          </p:nvSpPr>
          <p:spPr>
            <a:xfrm>
              <a:off x="7900108" y="6033073"/>
              <a:ext cx="40005" cy="40005"/>
            </a:xfrm>
            <a:custGeom>
              <a:avLst/>
              <a:gdLst/>
              <a:ahLst/>
              <a:cxnLst/>
              <a:rect l="l" t="t" r="r" b="b"/>
              <a:pathLst>
                <a:path w="40004" h="40004">
                  <a:moveTo>
                    <a:pt x="39662" y="19837"/>
                  </a:moveTo>
                  <a:lnTo>
                    <a:pt x="38101" y="27560"/>
                  </a:lnTo>
                  <a:lnTo>
                    <a:pt x="33848" y="33866"/>
                  </a:lnTo>
                  <a:lnTo>
                    <a:pt x="27542" y="38116"/>
                  </a:lnTo>
                  <a:lnTo>
                    <a:pt x="19824" y="39674"/>
                  </a:lnTo>
                  <a:lnTo>
                    <a:pt x="12114" y="38116"/>
                  </a:lnTo>
                  <a:lnTo>
                    <a:pt x="5811" y="33866"/>
                  </a:lnTo>
                  <a:lnTo>
                    <a:pt x="1559" y="27560"/>
                  </a:lnTo>
                  <a:lnTo>
                    <a:pt x="0" y="19837"/>
                  </a:lnTo>
                  <a:lnTo>
                    <a:pt x="1559" y="12114"/>
                  </a:lnTo>
                  <a:lnTo>
                    <a:pt x="5811" y="5808"/>
                  </a:lnTo>
                  <a:lnTo>
                    <a:pt x="12114" y="1558"/>
                  </a:lnTo>
                  <a:lnTo>
                    <a:pt x="19824" y="0"/>
                  </a:lnTo>
                  <a:lnTo>
                    <a:pt x="27542" y="1558"/>
                  </a:lnTo>
                  <a:lnTo>
                    <a:pt x="33848" y="5808"/>
                  </a:lnTo>
                  <a:lnTo>
                    <a:pt x="38101" y="12114"/>
                  </a:lnTo>
                  <a:lnTo>
                    <a:pt x="39662" y="19837"/>
                  </a:lnTo>
                  <a:close/>
                </a:path>
              </a:pathLst>
            </a:custGeom>
            <a:ln w="16408">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4">
              <a:extLst>
                <a:ext uri="{FF2B5EF4-FFF2-40B4-BE49-F238E27FC236}">
                  <a16:creationId xmlns:a16="http://schemas.microsoft.com/office/drawing/2014/main" id="{7F55DB2A-734D-8C45-8B59-19C192AEB030}"/>
                </a:ext>
              </a:extLst>
            </p:cNvPr>
            <p:cNvSpPr/>
            <p:nvPr/>
          </p:nvSpPr>
          <p:spPr>
            <a:xfrm>
              <a:off x="8983109" y="6033073"/>
              <a:ext cx="40005" cy="40005"/>
            </a:xfrm>
            <a:custGeom>
              <a:avLst/>
              <a:gdLst/>
              <a:ahLst/>
              <a:cxnLst/>
              <a:rect l="l" t="t" r="r" b="b"/>
              <a:pathLst>
                <a:path w="40004" h="40004">
                  <a:moveTo>
                    <a:pt x="19824" y="0"/>
                  </a:moveTo>
                  <a:lnTo>
                    <a:pt x="12114" y="1558"/>
                  </a:lnTo>
                  <a:lnTo>
                    <a:pt x="5811" y="5808"/>
                  </a:lnTo>
                  <a:lnTo>
                    <a:pt x="1559" y="12114"/>
                  </a:lnTo>
                  <a:lnTo>
                    <a:pt x="0" y="19837"/>
                  </a:lnTo>
                  <a:lnTo>
                    <a:pt x="1559" y="27560"/>
                  </a:lnTo>
                  <a:lnTo>
                    <a:pt x="5811" y="33866"/>
                  </a:lnTo>
                  <a:lnTo>
                    <a:pt x="12114" y="38116"/>
                  </a:lnTo>
                  <a:lnTo>
                    <a:pt x="19824" y="39674"/>
                  </a:lnTo>
                  <a:lnTo>
                    <a:pt x="27542" y="38116"/>
                  </a:lnTo>
                  <a:lnTo>
                    <a:pt x="33848" y="33866"/>
                  </a:lnTo>
                  <a:lnTo>
                    <a:pt x="38101" y="27560"/>
                  </a:lnTo>
                  <a:lnTo>
                    <a:pt x="39662" y="19837"/>
                  </a:lnTo>
                  <a:lnTo>
                    <a:pt x="38101" y="12114"/>
                  </a:lnTo>
                  <a:lnTo>
                    <a:pt x="33848" y="5808"/>
                  </a:lnTo>
                  <a:lnTo>
                    <a:pt x="27542" y="1558"/>
                  </a:lnTo>
                  <a:lnTo>
                    <a:pt x="19824"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5">
              <a:extLst>
                <a:ext uri="{FF2B5EF4-FFF2-40B4-BE49-F238E27FC236}">
                  <a16:creationId xmlns:a16="http://schemas.microsoft.com/office/drawing/2014/main" id="{04CDF312-841F-7548-B66E-69581BC20E5F}"/>
                </a:ext>
              </a:extLst>
            </p:cNvPr>
            <p:cNvSpPr/>
            <p:nvPr/>
          </p:nvSpPr>
          <p:spPr>
            <a:xfrm>
              <a:off x="8983109" y="6033073"/>
              <a:ext cx="40005" cy="40005"/>
            </a:xfrm>
            <a:custGeom>
              <a:avLst/>
              <a:gdLst/>
              <a:ahLst/>
              <a:cxnLst/>
              <a:rect l="l" t="t" r="r" b="b"/>
              <a:pathLst>
                <a:path w="40004" h="40004">
                  <a:moveTo>
                    <a:pt x="39662" y="19837"/>
                  </a:moveTo>
                  <a:lnTo>
                    <a:pt x="38101" y="27560"/>
                  </a:lnTo>
                  <a:lnTo>
                    <a:pt x="33848" y="33866"/>
                  </a:lnTo>
                  <a:lnTo>
                    <a:pt x="27542" y="38116"/>
                  </a:lnTo>
                  <a:lnTo>
                    <a:pt x="19824" y="39674"/>
                  </a:lnTo>
                  <a:lnTo>
                    <a:pt x="12114" y="38116"/>
                  </a:lnTo>
                  <a:lnTo>
                    <a:pt x="5811" y="33866"/>
                  </a:lnTo>
                  <a:lnTo>
                    <a:pt x="1559" y="27560"/>
                  </a:lnTo>
                  <a:lnTo>
                    <a:pt x="0" y="19837"/>
                  </a:lnTo>
                  <a:lnTo>
                    <a:pt x="1559" y="12114"/>
                  </a:lnTo>
                  <a:lnTo>
                    <a:pt x="5811" y="5808"/>
                  </a:lnTo>
                  <a:lnTo>
                    <a:pt x="12114" y="1558"/>
                  </a:lnTo>
                  <a:lnTo>
                    <a:pt x="19824" y="0"/>
                  </a:lnTo>
                  <a:lnTo>
                    <a:pt x="27542" y="1558"/>
                  </a:lnTo>
                  <a:lnTo>
                    <a:pt x="33848" y="5808"/>
                  </a:lnTo>
                  <a:lnTo>
                    <a:pt x="38101" y="12114"/>
                  </a:lnTo>
                  <a:lnTo>
                    <a:pt x="39662" y="19837"/>
                  </a:lnTo>
                  <a:close/>
                </a:path>
              </a:pathLst>
            </a:custGeom>
            <a:ln w="16408">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6">
              <a:extLst>
                <a:ext uri="{FF2B5EF4-FFF2-40B4-BE49-F238E27FC236}">
                  <a16:creationId xmlns:a16="http://schemas.microsoft.com/office/drawing/2014/main" id="{1C77EE45-74CD-074D-B2D4-A38D741D48CA}"/>
                </a:ext>
              </a:extLst>
            </p:cNvPr>
            <p:cNvSpPr/>
            <p:nvPr/>
          </p:nvSpPr>
          <p:spPr>
            <a:xfrm>
              <a:off x="7842152" y="5003729"/>
              <a:ext cx="1242060" cy="812165"/>
            </a:xfrm>
            <a:custGeom>
              <a:avLst/>
              <a:gdLst/>
              <a:ahLst/>
              <a:cxnLst/>
              <a:rect l="l" t="t" r="r" b="b"/>
              <a:pathLst>
                <a:path w="1242059" h="812164">
                  <a:moveTo>
                    <a:pt x="625508" y="0"/>
                  </a:moveTo>
                  <a:lnTo>
                    <a:pt x="569402" y="1664"/>
                  </a:lnTo>
                  <a:lnTo>
                    <a:pt x="516069" y="6568"/>
                  </a:lnTo>
                  <a:lnTo>
                    <a:pt x="465489" y="14573"/>
                  </a:lnTo>
                  <a:lnTo>
                    <a:pt x="417642" y="25542"/>
                  </a:lnTo>
                  <a:lnTo>
                    <a:pt x="372505" y="39338"/>
                  </a:lnTo>
                  <a:lnTo>
                    <a:pt x="330060" y="55824"/>
                  </a:lnTo>
                  <a:lnTo>
                    <a:pt x="290284" y="74862"/>
                  </a:lnTo>
                  <a:lnTo>
                    <a:pt x="253158" y="96317"/>
                  </a:lnTo>
                  <a:lnTo>
                    <a:pt x="218661" y="120050"/>
                  </a:lnTo>
                  <a:lnTo>
                    <a:pt x="186772" y="145925"/>
                  </a:lnTo>
                  <a:lnTo>
                    <a:pt x="157470" y="173804"/>
                  </a:lnTo>
                  <a:lnTo>
                    <a:pt x="130735" y="203550"/>
                  </a:lnTo>
                  <a:lnTo>
                    <a:pt x="106546" y="235026"/>
                  </a:lnTo>
                  <a:lnTo>
                    <a:pt x="84882" y="268096"/>
                  </a:lnTo>
                  <a:lnTo>
                    <a:pt x="65722" y="302621"/>
                  </a:lnTo>
                  <a:lnTo>
                    <a:pt x="49047" y="338465"/>
                  </a:lnTo>
                  <a:lnTo>
                    <a:pt x="34835" y="375490"/>
                  </a:lnTo>
                  <a:lnTo>
                    <a:pt x="23066" y="413560"/>
                  </a:lnTo>
                  <a:lnTo>
                    <a:pt x="13718" y="452538"/>
                  </a:lnTo>
                  <a:lnTo>
                    <a:pt x="6771" y="492285"/>
                  </a:lnTo>
                  <a:lnTo>
                    <a:pt x="2206" y="532666"/>
                  </a:lnTo>
                  <a:lnTo>
                    <a:pt x="0" y="573543"/>
                  </a:lnTo>
                  <a:lnTo>
                    <a:pt x="133" y="614778"/>
                  </a:lnTo>
                  <a:lnTo>
                    <a:pt x="2584" y="656236"/>
                  </a:lnTo>
                  <a:lnTo>
                    <a:pt x="7333" y="697778"/>
                  </a:lnTo>
                  <a:lnTo>
                    <a:pt x="14360" y="739267"/>
                  </a:lnTo>
                  <a:lnTo>
                    <a:pt x="23643" y="780567"/>
                  </a:lnTo>
                  <a:lnTo>
                    <a:pt x="45586" y="783283"/>
                  </a:lnTo>
                  <a:lnTo>
                    <a:pt x="63362" y="787436"/>
                  </a:lnTo>
                  <a:lnTo>
                    <a:pt x="86386" y="795949"/>
                  </a:lnTo>
                  <a:lnTo>
                    <a:pt x="124074" y="811745"/>
                  </a:lnTo>
                  <a:lnTo>
                    <a:pt x="122399" y="650786"/>
                  </a:lnTo>
                  <a:lnTo>
                    <a:pt x="130961" y="553483"/>
                  </a:lnTo>
                  <a:lnTo>
                    <a:pt x="157968" y="480552"/>
                  </a:lnTo>
                  <a:lnTo>
                    <a:pt x="211628" y="392709"/>
                  </a:lnTo>
                  <a:lnTo>
                    <a:pt x="867857" y="392709"/>
                  </a:lnTo>
                  <a:lnTo>
                    <a:pt x="875063" y="363626"/>
                  </a:lnTo>
                  <a:lnTo>
                    <a:pt x="1202063" y="363626"/>
                  </a:lnTo>
                  <a:lnTo>
                    <a:pt x="1188022" y="330240"/>
                  </a:lnTo>
                  <a:lnTo>
                    <a:pt x="1169965" y="294470"/>
                  </a:lnTo>
                  <a:lnTo>
                    <a:pt x="1149231" y="259763"/>
                  </a:lnTo>
                  <a:lnTo>
                    <a:pt x="1125797" y="226328"/>
                  </a:lnTo>
                  <a:lnTo>
                    <a:pt x="1099640" y="194373"/>
                  </a:lnTo>
                  <a:lnTo>
                    <a:pt x="1070737" y="164105"/>
                  </a:lnTo>
                  <a:lnTo>
                    <a:pt x="1039063" y="135732"/>
                  </a:lnTo>
                  <a:lnTo>
                    <a:pt x="1004596" y="109464"/>
                  </a:lnTo>
                  <a:lnTo>
                    <a:pt x="967313" y="85506"/>
                  </a:lnTo>
                  <a:lnTo>
                    <a:pt x="927190" y="64069"/>
                  </a:lnTo>
                  <a:lnTo>
                    <a:pt x="884204" y="45359"/>
                  </a:lnTo>
                  <a:lnTo>
                    <a:pt x="838331" y="29584"/>
                  </a:lnTo>
                  <a:lnTo>
                    <a:pt x="789548" y="16953"/>
                  </a:lnTo>
                  <a:lnTo>
                    <a:pt x="737832" y="7673"/>
                  </a:lnTo>
                  <a:lnTo>
                    <a:pt x="683160" y="1953"/>
                  </a:lnTo>
                  <a:lnTo>
                    <a:pt x="625508" y="0"/>
                  </a:lnTo>
                  <a:close/>
                </a:path>
                <a:path w="1242059" h="812164">
                  <a:moveTo>
                    <a:pt x="1202063" y="363626"/>
                  </a:moveTo>
                  <a:lnTo>
                    <a:pt x="875063" y="363626"/>
                  </a:lnTo>
                  <a:lnTo>
                    <a:pt x="977634" y="450380"/>
                  </a:lnTo>
                  <a:lnTo>
                    <a:pt x="1035691" y="524543"/>
                  </a:lnTo>
                  <a:lnTo>
                    <a:pt x="1070715" y="626836"/>
                  </a:lnTo>
                  <a:lnTo>
                    <a:pt x="1104184" y="797979"/>
                  </a:lnTo>
                  <a:lnTo>
                    <a:pt x="1115146" y="793297"/>
                  </a:lnTo>
                  <a:lnTo>
                    <a:pt x="1141768" y="782893"/>
                  </a:lnTo>
                  <a:lnTo>
                    <a:pt x="1174655" y="772224"/>
                  </a:lnTo>
                  <a:lnTo>
                    <a:pt x="1204412" y="766749"/>
                  </a:lnTo>
                  <a:lnTo>
                    <a:pt x="1216657" y="734437"/>
                  </a:lnTo>
                  <a:lnTo>
                    <a:pt x="1233932" y="665724"/>
                  </a:lnTo>
                  <a:lnTo>
                    <a:pt x="1241433" y="592947"/>
                  </a:lnTo>
                  <a:lnTo>
                    <a:pt x="1241460" y="555554"/>
                  </a:lnTo>
                  <a:lnTo>
                    <a:pt x="1238973" y="517769"/>
                  </a:lnTo>
                  <a:lnTo>
                    <a:pt x="1233950" y="479800"/>
                  </a:lnTo>
                  <a:lnTo>
                    <a:pt x="1226366" y="441854"/>
                  </a:lnTo>
                  <a:lnTo>
                    <a:pt x="1216199" y="404140"/>
                  </a:lnTo>
                  <a:lnTo>
                    <a:pt x="1203425" y="366867"/>
                  </a:lnTo>
                  <a:lnTo>
                    <a:pt x="1202063" y="363626"/>
                  </a:lnTo>
                  <a:close/>
                </a:path>
                <a:path w="1242059" h="812164">
                  <a:moveTo>
                    <a:pt x="867857" y="392709"/>
                  </a:moveTo>
                  <a:lnTo>
                    <a:pt x="211628" y="392709"/>
                  </a:lnTo>
                  <a:lnTo>
                    <a:pt x="198125" y="445489"/>
                  </a:lnTo>
                  <a:lnTo>
                    <a:pt x="195899" y="486813"/>
                  </a:lnTo>
                  <a:lnTo>
                    <a:pt x="206999" y="538038"/>
                  </a:lnTo>
                  <a:lnTo>
                    <a:pt x="233472" y="620522"/>
                  </a:lnTo>
                  <a:lnTo>
                    <a:pt x="812059" y="617893"/>
                  </a:lnTo>
                  <a:lnTo>
                    <a:pt x="867857" y="392709"/>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7">
              <a:extLst>
                <a:ext uri="{FF2B5EF4-FFF2-40B4-BE49-F238E27FC236}">
                  <a16:creationId xmlns:a16="http://schemas.microsoft.com/office/drawing/2014/main" id="{3ABA191A-9C3B-EC46-B789-A1F72CBCB52A}"/>
                </a:ext>
              </a:extLst>
            </p:cNvPr>
            <p:cNvSpPr/>
            <p:nvPr/>
          </p:nvSpPr>
          <p:spPr>
            <a:xfrm>
              <a:off x="7935121" y="5003723"/>
              <a:ext cx="1066165" cy="378460"/>
            </a:xfrm>
            <a:custGeom>
              <a:avLst/>
              <a:gdLst/>
              <a:ahLst/>
              <a:cxnLst/>
              <a:rect l="l" t="t" r="r" b="b"/>
              <a:pathLst>
                <a:path w="1066165" h="378460">
                  <a:moveTo>
                    <a:pt x="102079" y="139217"/>
                  </a:moveTo>
                  <a:lnTo>
                    <a:pt x="64511" y="173804"/>
                  </a:lnTo>
                  <a:lnTo>
                    <a:pt x="37776" y="203550"/>
                  </a:lnTo>
                  <a:lnTo>
                    <a:pt x="13587" y="235026"/>
                  </a:lnTo>
                  <a:lnTo>
                    <a:pt x="0" y="255768"/>
                  </a:lnTo>
                  <a:lnTo>
                    <a:pt x="195488" y="328596"/>
                  </a:lnTo>
                  <a:lnTo>
                    <a:pt x="457493" y="377871"/>
                  </a:lnTo>
                  <a:lnTo>
                    <a:pt x="752649" y="347665"/>
                  </a:lnTo>
                  <a:lnTo>
                    <a:pt x="1065673" y="275530"/>
                  </a:lnTo>
                  <a:lnTo>
                    <a:pt x="1056257" y="259768"/>
                  </a:lnTo>
                  <a:lnTo>
                    <a:pt x="1035246" y="229791"/>
                  </a:lnTo>
                  <a:lnTo>
                    <a:pt x="502632" y="229791"/>
                  </a:lnTo>
                  <a:lnTo>
                    <a:pt x="280785" y="195353"/>
                  </a:lnTo>
                  <a:lnTo>
                    <a:pt x="102079" y="139217"/>
                  </a:lnTo>
                  <a:close/>
                </a:path>
                <a:path w="1066165" h="378460">
                  <a:moveTo>
                    <a:pt x="952169" y="141182"/>
                  </a:moveTo>
                  <a:lnTo>
                    <a:pt x="733499" y="200084"/>
                  </a:lnTo>
                  <a:lnTo>
                    <a:pt x="502632" y="229791"/>
                  </a:lnTo>
                  <a:lnTo>
                    <a:pt x="1035246" y="229791"/>
                  </a:lnTo>
                  <a:lnTo>
                    <a:pt x="1032823" y="226332"/>
                  </a:lnTo>
                  <a:lnTo>
                    <a:pt x="1006665" y="194376"/>
                  </a:lnTo>
                  <a:lnTo>
                    <a:pt x="977762" y="164108"/>
                  </a:lnTo>
                  <a:lnTo>
                    <a:pt x="952169" y="141182"/>
                  </a:lnTo>
                  <a:close/>
                </a:path>
                <a:path w="1066165" h="378460">
                  <a:moveTo>
                    <a:pt x="532539" y="0"/>
                  </a:moveTo>
                  <a:lnTo>
                    <a:pt x="476434" y="1664"/>
                  </a:lnTo>
                  <a:lnTo>
                    <a:pt x="423102" y="6568"/>
                  </a:lnTo>
                  <a:lnTo>
                    <a:pt x="372524" y="14573"/>
                  </a:lnTo>
                  <a:lnTo>
                    <a:pt x="324677" y="25542"/>
                  </a:lnTo>
                  <a:lnTo>
                    <a:pt x="279542" y="39338"/>
                  </a:lnTo>
                  <a:lnTo>
                    <a:pt x="237097" y="55824"/>
                  </a:lnTo>
                  <a:lnTo>
                    <a:pt x="197322" y="74862"/>
                  </a:lnTo>
                  <a:lnTo>
                    <a:pt x="160197" y="96317"/>
                  </a:lnTo>
                  <a:lnTo>
                    <a:pt x="125701" y="120050"/>
                  </a:lnTo>
                  <a:lnTo>
                    <a:pt x="102079" y="139217"/>
                  </a:lnTo>
                  <a:lnTo>
                    <a:pt x="952169" y="141182"/>
                  </a:lnTo>
                  <a:lnTo>
                    <a:pt x="911621" y="109466"/>
                  </a:lnTo>
                  <a:lnTo>
                    <a:pt x="874338" y="85508"/>
                  </a:lnTo>
                  <a:lnTo>
                    <a:pt x="834215" y="64070"/>
                  </a:lnTo>
                  <a:lnTo>
                    <a:pt x="791230" y="45360"/>
                  </a:lnTo>
                  <a:lnTo>
                    <a:pt x="745357" y="29585"/>
                  </a:lnTo>
                  <a:lnTo>
                    <a:pt x="696575" y="16953"/>
                  </a:lnTo>
                  <a:lnTo>
                    <a:pt x="644861" y="7673"/>
                  </a:lnTo>
                  <a:lnTo>
                    <a:pt x="590190" y="1953"/>
                  </a:lnTo>
                  <a:lnTo>
                    <a:pt x="532539" y="0"/>
                  </a:lnTo>
                  <a:close/>
                </a:path>
              </a:pathLst>
            </a:custGeom>
            <a:solidFill>
              <a:srgbClr val="B4755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8">
              <a:extLst>
                <a:ext uri="{FF2B5EF4-FFF2-40B4-BE49-F238E27FC236}">
                  <a16:creationId xmlns:a16="http://schemas.microsoft.com/office/drawing/2014/main" id="{BFF33DA4-87C4-E941-968C-45C8B41266C5}"/>
                </a:ext>
              </a:extLst>
            </p:cNvPr>
            <p:cNvSpPr/>
            <p:nvPr/>
          </p:nvSpPr>
          <p:spPr>
            <a:xfrm>
              <a:off x="7842152" y="5003729"/>
              <a:ext cx="1242060" cy="812165"/>
            </a:xfrm>
            <a:custGeom>
              <a:avLst/>
              <a:gdLst/>
              <a:ahLst/>
              <a:cxnLst/>
              <a:rect l="l" t="t" r="r" b="b"/>
              <a:pathLst>
                <a:path w="1242059" h="812164">
                  <a:moveTo>
                    <a:pt x="124074" y="811745"/>
                  </a:moveTo>
                  <a:lnTo>
                    <a:pt x="86386" y="795949"/>
                  </a:lnTo>
                  <a:lnTo>
                    <a:pt x="63362" y="787436"/>
                  </a:lnTo>
                  <a:lnTo>
                    <a:pt x="45586" y="783283"/>
                  </a:lnTo>
                  <a:lnTo>
                    <a:pt x="23643" y="780567"/>
                  </a:lnTo>
                  <a:lnTo>
                    <a:pt x="14360" y="739267"/>
                  </a:lnTo>
                  <a:lnTo>
                    <a:pt x="7333" y="697778"/>
                  </a:lnTo>
                  <a:lnTo>
                    <a:pt x="2584" y="656236"/>
                  </a:lnTo>
                  <a:lnTo>
                    <a:pt x="133" y="614778"/>
                  </a:lnTo>
                  <a:lnTo>
                    <a:pt x="0" y="573543"/>
                  </a:lnTo>
                  <a:lnTo>
                    <a:pt x="2206" y="532666"/>
                  </a:lnTo>
                  <a:lnTo>
                    <a:pt x="6771" y="492285"/>
                  </a:lnTo>
                  <a:lnTo>
                    <a:pt x="13718" y="452538"/>
                  </a:lnTo>
                  <a:lnTo>
                    <a:pt x="23066" y="413560"/>
                  </a:lnTo>
                  <a:lnTo>
                    <a:pt x="34835" y="375490"/>
                  </a:lnTo>
                  <a:lnTo>
                    <a:pt x="49047" y="338465"/>
                  </a:lnTo>
                  <a:lnTo>
                    <a:pt x="65722" y="302621"/>
                  </a:lnTo>
                  <a:lnTo>
                    <a:pt x="84882" y="268096"/>
                  </a:lnTo>
                  <a:lnTo>
                    <a:pt x="106546" y="235026"/>
                  </a:lnTo>
                  <a:lnTo>
                    <a:pt x="130735" y="203550"/>
                  </a:lnTo>
                  <a:lnTo>
                    <a:pt x="157470" y="173804"/>
                  </a:lnTo>
                  <a:lnTo>
                    <a:pt x="186772" y="145925"/>
                  </a:lnTo>
                  <a:lnTo>
                    <a:pt x="218661" y="120050"/>
                  </a:lnTo>
                  <a:lnTo>
                    <a:pt x="253158" y="96317"/>
                  </a:lnTo>
                  <a:lnTo>
                    <a:pt x="290284" y="74862"/>
                  </a:lnTo>
                  <a:lnTo>
                    <a:pt x="330060" y="55824"/>
                  </a:lnTo>
                  <a:lnTo>
                    <a:pt x="372505" y="39338"/>
                  </a:lnTo>
                  <a:lnTo>
                    <a:pt x="417642" y="25542"/>
                  </a:lnTo>
                  <a:lnTo>
                    <a:pt x="465489" y="14573"/>
                  </a:lnTo>
                  <a:lnTo>
                    <a:pt x="516069" y="6568"/>
                  </a:lnTo>
                  <a:lnTo>
                    <a:pt x="569402" y="1664"/>
                  </a:lnTo>
                  <a:lnTo>
                    <a:pt x="625508" y="0"/>
                  </a:lnTo>
                  <a:lnTo>
                    <a:pt x="683160" y="1953"/>
                  </a:lnTo>
                  <a:lnTo>
                    <a:pt x="737832" y="7673"/>
                  </a:lnTo>
                  <a:lnTo>
                    <a:pt x="789548" y="16953"/>
                  </a:lnTo>
                  <a:lnTo>
                    <a:pt x="838331" y="29584"/>
                  </a:lnTo>
                  <a:lnTo>
                    <a:pt x="884204" y="45359"/>
                  </a:lnTo>
                  <a:lnTo>
                    <a:pt x="927190" y="64069"/>
                  </a:lnTo>
                  <a:lnTo>
                    <a:pt x="967313" y="85506"/>
                  </a:lnTo>
                  <a:lnTo>
                    <a:pt x="1004596" y="109464"/>
                  </a:lnTo>
                  <a:lnTo>
                    <a:pt x="1039063" y="135732"/>
                  </a:lnTo>
                  <a:lnTo>
                    <a:pt x="1070737" y="164105"/>
                  </a:lnTo>
                  <a:lnTo>
                    <a:pt x="1099640" y="194373"/>
                  </a:lnTo>
                  <a:lnTo>
                    <a:pt x="1125797" y="226328"/>
                  </a:lnTo>
                  <a:lnTo>
                    <a:pt x="1149231" y="259763"/>
                  </a:lnTo>
                  <a:lnTo>
                    <a:pt x="1169965" y="294470"/>
                  </a:lnTo>
                  <a:lnTo>
                    <a:pt x="1188022" y="330240"/>
                  </a:lnTo>
                  <a:lnTo>
                    <a:pt x="1203425" y="366867"/>
                  </a:lnTo>
                  <a:lnTo>
                    <a:pt x="1216199" y="404140"/>
                  </a:lnTo>
                  <a:lnTo>
                    <a:pt x="1226366" y="441854"/>
                  </a:lnTo>
                  <a:lnTo>
                    <a:pt x="1233950" y="479800"/>
                  </a:lnTo>
                  <a:lnTo>
                    <a:pt x="1238973" y="517769"/>
                  </a:lnTo>
                  <a:lnTo>
                    <a:pt x="1241460" y="555554"/>
                  </a:lnTo>
                  <a:lnTo>
                    <a:pt x="1241433" y="592947"/>
                  </a:lnTo>
                  <a:lnTo>
                    <a:pt x="1233932" y="665724"/>
                  </a:lnTo>
                  <a:lnTo>
                    <a:pt x="1216657" y="734437"/>
                  </a:lnTo>
                  <a:lnTo>
                    <a:pt x="1174655" y="772224"/>
                  </a:lnTo>
                  <a:lnTo>
                    <a:pt x="1141768" y="782893"/>
                  </a:lnTo>
                  <a:lnTo>
                    <a:pt x="1115146" y="793297"/>
                  </a:lnTo>
                  <a:lnTo>
                    <a:pt x="1104184" y="797979"/>
                  </a:lnTo>
                  <a:lnTo>
                    <a:pt x="1070715" y="626836"/>
                  </a:lnTo>
                  <a:lnTo>
                    <a:pt x="1035691" y="524543"/>
                  </a:lnTo>
                  <a:lnTo>
                    <a:pt x="977634" y="450380"/>
                  </a:lnTo>
                  <a:lnTo>
                    <a:pt x="875063" y="363626"/>
                  </a:lnTo>
                  <a:lnTo>
                    <a:pt x="812059" y="617893"/>
                  </a:lnTo>
                  <a:lnTo>
                    <a:pt x="233472" y="620522"/>
                  </a:lnTo>
                  <a:lnTo>
                    <a:pt x="206999" y="538038"/>
                  </a:lnTo>
                  <a:lnTo>
                    <a:pt x="195899" y="486813"/>
                  </a:lnTo>
                  <a:lnTo>
                    <a:pt x="198125" y="445489"/>
                  </a:lnTo>
                  <a:lnTo>
                    <a:pt x="211628" y="392709"/>
                  </a:lnTo>
                  <a:lnTo>
                    <a:pt x="157968" y="480552"/>
                  </a:lnTo>
                  <a:lnTo>
                    <a:pt x="130961" y="553483"/>
                  </a:lnTo>
                  <a:lnTo>
                    <a:pt x="122399" y="650786"/>
                  </a:lnTo>
                  <a:lnTo>
                    <a:pt x="124074" y="811745"/>
                  </a:lnTo>
                  <a:close/>
                </a:path>
              </a:pathLst>
            </a:custGeom>
            <a:ln w="3249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9">
              <a:extLst>
                <a:ext uri="{FF2B5EF4-FFF2-40B4-BE49-F238E27FC236}">
                  <a16:creationId xmlns:a16="http://schemas.microsoft.com/office/drawing/2014/main" id="{7E2A3E22-EEBD-EB43-8A7E-D03D06888C07}"/>
                </a:ext>
              </a:extLst>
            </p:cNvPr>
            <p:cNvSpPr/>
            <p:nvPr/>
          </p:nvSpPr>
          <p:spPr>
            <a:xfrm>
              <a:off x="8032541" y="5085796"/>
              <a:ext cx="232410" cy="300990"/>
            </a:xfrm>
            <a:custGeom>
              <a:avLst/>
              <a:gdLst/>
              <a:ahLst/>
              <a:cxnLst/>
              <a:rect l="l" t="t" r="r" b="b"/>
              <a:pathLst>
                <a:path w="232409" h="300989">
                  <a:moveTo>
                    <a:pt x="231901" y="0"/>
                  </a:moveTo>
                  <a:lnTo>
                    <a:pt x="161934" y="35423"/>
                  </a:lnTo>
                  <a:lnTo>
                    <a:pt x="114455" y="78552"/>
                  </a:lnTo>
                  <a:lnTo>
                    <a:pt x="67724" y="157576"/>
                  </a:lnTo>
                  <a:lnTo>
                    <a:pt x="0" y="300685"/>
                  </a:lnTo>
                </a:path>
              </a:pathLst>
            </a:custGeom>
            <a:ln w="4331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0">
              <a:extLst>
                <a:ext uri="{FF2B5EF4-FFF2-40B4-BE49-F238E27FC236}">
                  <a16:creationId xmlns:a16="http://schemas.microsoft.com/office/drawing/2014/main" id="{7FBFC0D0-E845-0845-B92C-B6E46A82CDAF}"/>
                </a:ext>
              </a:extLst>
            </p:cNvPr>
            <p:cNvSpPr/>
            <p:nvPr/>
          </p:nvSpPr>
          <p:spPr>
            <a:xfrm>
              <a:off x="8288578" y="5044441"/>
              <a:ext cx="205740" cy="369570"/>
            </a:xfrm>
            <a:custGeom>
              <a:avLst/>
              <a:gdLst/>
              <a:ahLst/>
              <a:cxnLst/>
              <a:rect l="l" t="t" r="r" b="b"/>
              <a:pathLst>
                <a:path w="205740" h="369570">
                  <a:moveTo>
                    <a:pt x="205397" y="0"/>
                  </a:moveTo>
                  <a:lnTo>
                    <a:pt x="163738" y="43320"/>
                  </a:lnTo>
                  <a:lnTo>
                    <a:pt x="117641" y="106135"/>
                  </a:lnTo>
                  <a:lnTo>
                    <a:pt x="93738" y="145852"/>
                  </a:lnTo>
                  <a:lnTo>
                    <a:pt x="69699" y="191641"/>
                  </a:lnTo>
                  <a:lnTo>
                    <a:pt x="45846" y="243900"/>
                  </a:lnTo>
                  <a:lnTo>
                    <a:pt x="22505" y="303030"/>
                  </a:lnTo>
                  <a:lnTo>
                    <a:pt x="0" y="369430"/>
                  </a:lnTo>
                </a:path>
              </a:pathLst>
            </a:custGeom>
            <a:ln w="4331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1">
              <a:extLst>
                <a:ext uri="{FF2B5EF4-FFF2-40B4-BE49-F238E27FC236}">
                  <a16:creationId xmlns:a16="http://schemas.microsoft.com/office/drawing/2014/main" id="{AE09248C-D6E1-DB41-82A3-C188E04F281E}"/>
                </a:ext>
              </a:extLst>
            </p:cNvPr>
            <p:cNvSpPr/>
            <p:nvPr/>
          </p:nvSpPr>
          <p:spPr>
            <a:xfrm>
              <a:off x="8693949" y="5124861"/>
              <a:ext cx="155575" cy="242570"/>
            </a:xfrm>
            <a:custGeom>
              <a:avLst/>
              <a:gdLst/>
              <a:ahLst/>
              <a:cxnLst/>
              <a:rect l="l" t="t" r="r" b="b"/>
              <a:pathLst>
                <a:path w="155575" h="242570">
                  <a:moveTo>
                    <a:pt x="0" y="0"/>
                  </a:moveTo>
                  <a:lnTo>
                    <a:pt x="65258" y="77155"/>
                  </a:lnTo>
                  <a:lnTo>
                    <a:pt x="103203" y="128133"/>
                  </a:lnTo>
                  <a:lnTo>
                    <a:pt x="128408" y="175668"/>
                  </a:lnTo>
                  <a:lnTo>
                    <a:pt x="155448" y="242493"/>
                  </a:lnTo>
                </a:path>
              </a:pathLst>
            </a:custGeom>
            <a:ln w="4331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2">
              <a:extLst>
                <a:ext uri="{FF2B5EF4-FFF2-40B4-BE49-F238E27FC236}">
                  <a16:creationId xmlns:a16="http://schemas.microsoft.com/office/drawing/2014/main" id="{9445ED95-9E88-2A4E-B778-01961FEBAC73}"/>
                </a:ext>
              </a:extLst>
            </p:cNvPr>
            <p:cNvSpPr/>
            <p:nvPr/>
          </p:nvSpPr>
          <p:spPr>
            <a:xfrm>
              <a:off x="8130707" y="5736981"/>
              <a:ext cx="158115" cy="192405"/>
            </a:xfrm>
            <a:custGeom>
              <a:avLst/>
              <a:gdLst/>
              <a:ahLst/>
              <a:cxnLst/>
              <a:rect l="l" t="t" r="r" b="b"/>
              <a:pathLst>
                <a:path w="158115" h="192404">
                  <a:moveTo>
                    <a:pt x="78905" y="0"/>
                  </a:moveTo>
                  <a:lnTo>
                    <a:pt x="48177" y="7536"/>
                  </a:lnTo>
                  <a:lnTo>
                    <a:pt x="23098" y="28089"/>
                  </a:lnTo>
                  <a:lnTo>
                    <a:pt x="6196" y="58571"/>
                  </a:lnTo>
                  <a:lnTo>
                    <a:pt x="0" y="95897"/>
                  </a:lnTo>
                  <a:lnTo>
                    <a:pt x="6196" y="133247"/>
                  </a:lnTo>
                  <a:lnTo>
                    <a:pt x="23098" y="163745"/>
                  </a:lnTo>
                  <a:lnTo>
                    <a:pt x="48177" y="184306"/>
                  </a:lnTo>
                  <a:lnTo>
                    <a:pt x="78905" y="191846"/>
                  </a:lnTo>
                  <a:lnTo>
                    <a:pt x="109635" y="184306"/>
                  </a:lnTo>
                  <a:lnTo>
                    <a:pt x="134732" y="163745"/>
                  </a:lnTo>
                  <a:lnTo>
                    <a:pt x="151655" y="133247"/>
                  </a:lnTo>
                  <a:lnTo>
                    <a:pt x="157860" y="95897"/>
                  </a:lnTo>
                  <a:lnTo>
                    <a:pt x="151655" y="58571"/>
                  </a:lnTo>
                  <a:lnTo>
                    <a:pt x="134732" y="28089"/>
                  </a:lnTo>
                  <a:lnTo>
                    <a:pt x="109635" y="7536"/>
                  </a:lnTo>
                  <a:lnTo>
                    <a:pt x="78905"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3">
              <a:extLst>
                <a:ext uri="{FF2B5EF4-FFF2-40B4-BE49-F238E27FC236}">
                  <a16:creationId xmlns:a16="http://schemas.microsoft.com/office/drawing/2014/main" id="{78686705-039B-CF44-9BFF-B35330C2B9CB}"/>
                </a:ext>
              </a:extLst>
            </p:cNvPr>
            <p:cNvSpPr/>
            <p:nvPr/>
          </p:nvSpPr>
          <p:spPr>
            <a:xfrm>
              <a:off x="8177293" y="5770482"/>
              <a:ext cx="95250" cy="125095"/>
            </a:xfrm>
            <a:custGeom>
              <a:avLst/>
              <a:gdLst/>
              <a:ahLst/>
              <a:cxnLst/>
              <a:rect l="l" t="t" r="r" b="b"/>
              <a:pathLst>
                <a:path w="95250" h="125095">
                  <a:moveTo>
                    <a:pt x="47498" y="0"/>
                  </a:moveTo>
                  <a:lnTo>
                    <a:pt x="28996" y="4900"/>
                  </a:lnTo>
                  <a:lnTo>
                    <a:pt x="13900" y="18265"/>
                  </a:lnTo>
                  <a:lnTo>
                    <a:pt x="3728" y="38094"/>
                  </a:lnTo>
                  <a:lnTo>
                    <a:pt x="0" y="62382"/>
                  </a:lnTo>
                  <a:lnTo>
                    <a:pt x="3728" y="86711"/>
                  </a:lnTo>
                  <a:lnTo>
                    <a:pt x="13900" y="106567"/>
                  </a:lnTo>
                  <a:lnTo>
                    <a:pt x="28996" y="119948"/>
                  </a:lnTo>
                  <a:lnTo>
                    <a:pt x="47498" y="124853"/>
                  </a:lnTo>
                  <a:lnTo>
                    <a:pt x="65976" y="119948"/>
                  </a:lnTo>
                  <a:lnTo>
                    <a:pt x="81070" y="106567"/>
                  </a:lnTo>
                  <a:lnTo>
                    <a:pt x="91249" y="86711"/>
                  </a:lnTo>
                  <a:lnTo>
                    <a:pt x="94983" y="62382"/>
                  </a:lnTo>
                  <a:lnTo>
                    <a:pt x="91249" y="38094"/>
                  </a:lnTo>
                  <a:lnTo>
                    <a:pt x="81070" y="18265"/>
                  </a:lnTo>
                  <a:lnTo>
                    <a:pt x="65976" y="4900"/>
                  </a:lnTo>
                  <a:lnTo>
                    <a:pt x="47498" y="0"/>
                  </a:lnTo>
                  <a:close/>
                </a:path>
              </a:pathLst>
            </a:custGeom>
            <a:solidFill>
              <a:srgbClr val="5F433D"/>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4">
              <a:extLst>
                <a:ext uri="{FF2B5EF4-FFF2-40B4-BE49-F238E27FC236}">
                  <a16:creationId xmlns:a16="http://schemas.microsoft.com/office/drawing/2014/main" id="{CFE59AB8-88C2-6A40-A378-EB2D58F2CCD2}"/>
                </a:ext>
              </a:extLst>
            </p:cNvPr>
            <p:cNvSpPr/>
            <p:nvPr/>
          </p:nvSpPr>
          <p:spPr>
            <a:xfrm>
              <a:off x="8629214" y="5736981"/>
              <a:ext cx="158115" cy="192405"/>
            </a:xfrm>
            <a:custGeom>
              <a:avLst/>
              <a:gdLst/>
              <a:ahLst/>
              <a:cxnLst/>
              <a:rect l="l" t="t" r="r" b="b"/>
              <a:pathLst>
                <a:path w="158115" h="192404">
                  <a:moveTo>
                    <a:pt x="78905" y="0"/>
                  </a:moveTo>
                  <a:lnTo>
                    <a:pt x="48172" y="7536"/>
                  </a:lnTo>
                  <a:lnTo>
                    <a:pt x="23093" y="28089"/>
                  </a:lnTo>
                  <a:lnTo>
                    <a:pt x="6194" y="58571"/>
                  </a:lnTo>
                  <a:lnTo>
                    <a:pt x="0" y="95897"/>
                  </a:lnTo>
                  <a:lnTo>
                    <a:pt x="6194" y="133247"/>
                  </a:lnTo>
                  <a:lnTo>
                    <a:pt x="23093" y="163745"/>
                  </a:lnTo>
                  <a:lnTo>
                    <a:pt x="48172" y="184306"/>
                  </a:lnTo>
                  <a:lnTo>
                    <a:pt x="78905" y="191846"/>
                  </a:lnTo>
                  <a:lnTo>
                    <a:pt x="109616" y="184306"/>
                  </a:lnTo>
                  <a:lnTo>
                    <a:pt x="134683" y="163745"/>
                  </a:lnTo>
                  <a:lnTo>
                    <a:pt x="151578" y="133247"/>
                  </a:lnTo>
                  <a:lnTo>
                    <a:pt x="157772" y="95897"/>
                  </a:lnTo>
                  <a:lnTo>
                    <a:pt x="151578" y="58571"/>
                  </a:lnTo>
                  <a:lnTo>
                    <a:pt x="134683" y="28089"/>
                  </a:lnTo>
                  <a:lnTo>
                    <a:pt x="109616" y="7536"/>
                  </a:lnTo>
                  <a:lnTo>
                    <a:pt x="78905"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35">
              <a:extLst>
                <a:ext uri="{FF2B5EF4-FFF2-40B4-BE49-F238E27FC236}">
                  <a16:creationId xmlns:a16="http://schemas.microsoft.com/office/drawing/2014/main" id="{3A1D167E-2620-C14F-8E9A-FC0FACA7B473}"/>
                </a:ext>
              </a:extLst>
            </p:cNvPr>
            <p:cNvSpPr/>
            <p:nvPr/>
          </p:nvSpPr>
          <p:spPr>
            <a:xfrm>
              <a:off x="8644436" y="5770482"/>
              <a:ext cx="95250" cy="125095"/>
            </a:xfrm>
            <a:custGeom>
              <a:avLst/>
              <a:gdLst/>
              <a:ahLst/>
              <a:cxnLst/>
              <a:rect l="l" t="t" r="r" b="b"/>
              <a:pathLst>
                <a:path w="95250" h="125095">
                  <a:moveTo>
                    <a:pt x="47459" y="0"/>
                  </a:moveTo>
                  <a:lnTo>
                    <a:pt x="28969" y="4900"/>
                  </a:lnTo>
                  <a:lnTo>
                    <a:pt x="13885" y="18265"/>
                  </a:lnTo>
                  <a:lnTo>
                    <a:pt x="3724" y="38094"/>
                  </a:lnTo>
                  <a:lnTo>
                    <a:pt x="0" y="62382"/>
                  </a:lnTo>
                  <a:lnTo>
                    <a:pt x="3724" y="86711"/>
                  </a:lnTo>
                  <a:lnTo>
                    <a:pt x="13885" y="106567"/>
                  </a:lnTo>
                  <a:lnTo>
                    <a:pt x="28969" y="119948"/>
                  </a:lnTo>
                  <a:lnTo>
                    <a:pt x="47459" y="124853"/>
                  </a:lnTo>
                  <a:lnTo>
                    <a:pt x="65970" y="119948"/>
                  </a:lnTo>
                  <a:lnTo>
                    <a:pt x="81060" y="106567"/>
                  </a:lnTo>
                  <a:lnTo>
                    <a:pt x="91222" y="86711"/>
                  </a:lnTo>
                  <a:lnTo>
                    <a:pt x="94945" y="62382"/>
                  </a:lnTo>
                  <a:lnTo>
                    <a:pt x="91222" y="38094"/>
                  </a:lnTo>
                  <a:lnTo>
                    <a:pt x="81060" y="18265"/>
                  </a:lnTo>
                  <a:lnTo>
                    <a:pt x="65970" y="4900"/>
                  </a:lnTo>
                  <a:lnTo>
                    <a:pt x="47459" y="0"/>
                  </a:lnTo>
                  <a:close/>
                </a:path>
              </a:pathLst>
            </a:custGeom>
            <a:solidFill>
              <a:srgbClr val="5F433D"/>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7" name="object 36">
              <a:extLst>
                <a:ext uri="{FF2B5EF4-FFF2-40B4-BE49-F238E27FC236}">
                  <a16:creationId xmlns:a16="http://schemas.microsoft.com/office/drawing/2014/main" id="{6FF77C13-29A9-CC4D-B646-B7CDC3659A3F}"/>
                </a:ext>
              </a:extLst>
            </p:cNvPr>
            <p:cNvSpPr/>
            <p:nvPr/>
          </p:nvSpPr>
          <p:spPr>
            <a:xfrm>
              <a:off x="8436136" y="5981670"/>
              <a:ext cx="12065" cy="51435"/>
            </a:xfrm>
            <a:custGeom>
              <a:avLst/>
              <a:gdLst/>
              <a:ahLst/>
              <a:cxnLst/>
              <a:rect l="l" t="t" r="r" b="b"/>
              <a:pathLst>
                <a:path w="12065" h="51435">
                  <a:moveTo>
                    <a:pt x="11861" y="0"/>
                  </a:moveTo>
                  <a:lnTo>
                    <a:pt x="0" y="27241"/>
                  </a:lnTo>
                  <a:lnTo>
                    <a:pt x="11823" y="51409"/>
                  </a:lnTo>
                </a:path>
              </a:pathLst>
            </a:custGeom>
            <a:ln w="32499">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8" name="object 37">
              <a:extLst>
                <a:ext uri="{FF2B5EF4-FFF2-40B4-BE49-F238E27FC236}">
                  <a16:creationId xmlns:a16="http://schemas.microsoft.com/office/drawing/2014/main" id="{D2B4F587-9A22-D84E-ADA5-79678AC8009E}"/>
                </a:ext>
              </a:extLst>
            </p:cNvPr>
            <p:cNvSpPr/>
            <p:nvPr/>
          </p:nvSpPr>
          <p:spPr>
            <a:xfrm>
              <a:off x="8138327" y="5712411"/>
              <a:ext cx="16510" cy="24765"/>
            </a:xfrm>
            <a:custGeom>
              <a:avLst/>
              <a:gdLst/>
              <a:ahLst/>
              <a:cxnLst/>
              <a:rect l="l" t="t" r="r" b="b"/>
              <a:pathLst>
                <a:path w="16509" h="24764">
                  <a:moveTo>
                    <a:pt x="0" y="0"/>
                  </a:moveTo>
                  <a:lnTo>
                    <a:pt x="16319" y="24574"/>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9" name="object 38">
              <a:extLst>
                <a:ext uri="{FF2B5EF4-FFF2-40B4-BE49-F238E27FC236}">
                  <a16:creationId xmlns:a16="http://schemas.microsoft.com/office/drawing/2014/main" id="{835F867B-EA1A-FC47-87DA-2B70BC25F377}"/>
                </a:ext>
              </a:extLst>
            </p:cNvPr>
            <p:cNvSpPr/>
            <p:nvPr/>
          </p:nvSpPr>
          <p:spPr>
            <a:xfrm>
              <a:off x="8192842" y="5690638"/>
              <a:ext cx="5080" cy="31115"/>
            </a:xfrm>
            <a:custGeom>
              <a:avLst/>
              <a:gdLst/>
              <a:ahLst/>
              <a:cxnLst/>
              <a:rect l="l" t="t" r="r" b="b"/>
              <a:pathLst>
                <a:path w="5079" h="31114">
                  <a:moveTo>
                    <a:pt x="0" y="0"/>
                  </a:moveTo>
                  <a:lnTo>
                    <a:pt x="4724" y="30772"/>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39">
              <a:extLst>
                <a:ext uri="{FF2B5EF4-FFF2-40B4-BE49-F238E27FC236}">
                  <a16:creationId xmlns:a16="http://schemas.microsoft.com/office/drawing/2014/main" id="{2BA2A2A5-2EEE-D544-B428-EA5B85EE96C0}"/>
                </a:ext>
              </a:extLst>
            </p:cNvPr>
            <p:cNvSpPr/>
            <p:nvPr/>
          </p:nvSpPr>
          <p:spPr>
            <a:xfrm>
              <a:off x="8244258" y="5696080"/>
              <a:ext cx="8255" cy="29209"/>
            </a:xfrm>
            <a:custGeom>
              <a:avLst/>
              <a:gdLst/>
              <a:ahLst/>
              <a:cxnLst/>
              <a:rect l="l" t="t" r="r" b="b"/>
              <a:pathLst>
                <a:path w="8254" h="29210">
                  <a:moveTo>
                    <a:pt x="0" y="28625"/>
                  </a:moveTo>
                  <a:lnTo>
                    <a:pt x="7645" y="0"/>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1" name="object 40">
              <a:extLst>
                <a:ext uri="{FF2B5EF4-FFF2-40B4-BE49-F238E27FC236}">
                  <a16:creationId xmlns:a16="http://schemas.microsoft.com/office/drawing/2014/main" id="{ABCA2855-6E2D-A54C-A0AD-D4F28DC66B20}"/>
                </a:ext>
              </a:extLst>
            </p:cNvPr>
            <p:cNvSpPr/>
            <p:nvPr/>
          </p:nvSpPr>
          <p:spPr>
            <a:xfrm>
              <a:off x="8761734" y="5712411"/>
              <a:ext cx="16510" cy="24765"/>
            </a:xfrm>
            <a:custGeom>
              <a:avLst/>
              <a:gdLst/>
              <a:ahLst/>
              <a:cxnLst/>
              <a:rect l="l" t="t" r="r" b="b"/>
              <a:pathLst>
                <a:path w="16509" h="24764">
                  <a:moveTo>
                    <a:pt x="16319" y="0"/>
                  </a:moveTo>
                  <a:lnTo>
                    <a:pt x="0" y="24574"/>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41">
              <a:extLst>
                <a:ext uri="{FF2B5EF4-FFF2-40B4-BE49-F238E27FC236}">
                  <a16:creationId xmlns:a16="http://schemas.microsoft.com/office/drawing/2014/main" id="{BEA69D6A-AD58-CB43-8616-2DF996E58A8D}"/>
                </a:ext>
              </a:extLst>
            </p:cNvPr>
            <p:cNvSpPr/>
            <p:nvPr/>
          </p:nvSpPr>
          <p:spPr>
            <a:xfrm>
              <a:off x="8718830" y="5690638"/>
              <a:ext cx="5080" cy="31115"/>
            </a:xfrm>
            <a:custGeom>
              <a:avLst/>
              <a:gdLst/>
              <a:ahLst/>
              <a:cxnLst/>
              <a:rect l="l" t="t" r="r" b="b"/>
              <a:pathLst>
                <a:path w="5079" h="31114">
                  <a:moveTo>
                    <a:pt x="4724" y="0"/>
                  </a:moveTo>
                  <a:lnTo>
                    <a:pt x="0" y="30772"/>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42">
              <a:extLst>
                <a:ext uri="{FF2B5EF4-FFF2-40B4-BE49-F238E27FC236}">
                  <a16:creationId xmlns:a16="http://schemas.microsoft.com/office/drawing/2014/main" id="{ED397AE3-F3A1-834F-842B-3301784083EB}"/>
                </a:ext>
              </a:extLst>
            </p:cNvPr>
            <p:cNvSpPr/>
            <p:nvPr/>
          </p:nvSpPr>
          <p:spPr>
            <a:xfrm>
              <a:off x="8664502" y="5696080"/>
              <a:ext cx="8255" cy="29209"/>
            </a:xfrm>
            <a:custGeom>
              <a:avLst/>
              <a:gdLst/>
              <a:ahLst/>
              <a:cxnLst/>
              <a:rect l="l" t="t" r="r" b="b"/>
              <a:pathLst>
                <a:path w="8254" h="29210">
                  <a:moveTo>
                    <a:pt x="7645" y="28625"/>
                  </a:moveTo>
                  <a:lnTo>
                    <a:pt x="0" y="0"/>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4" name="object 43">
              <a:extLst>
                <a:ext uri="{FF2B5EF4-FFF2-40B4-BE49-F238E27FC236}">
                  <a16:creationId xmlns:a16="http://schemas.microsoft.com/office/drawing/2014/main" id="{C3B7E0D6-658B-3544-AD9B-4B40641D7387}"/>
                </a:ext>
              </a:extLst>
            </p:cNvPr>
            <p:cNvSpPr/>
            <p:nvPr/>
          </p:nvSpPr>
          <p:spPr>
            <a:xfrm>
              <a:off x="8130717" y="5506785"/>
              <a:ext cx="141605" cy="68580"/>
            </a:xfrm>
            <a:custGeom>
              <a:avLst/>
              <a:gdLst/>
              <a:ahLst/>
              <a:cxnLst/>
              <a:rect l="l" t="t" r="r" b="b"/>
              <a:pathLst>
                <a:path w="141604" h="68579">
                  <a:moveTo>
                    <a:pt x="0" y="68351"/>
                  </a:moveTo>
                  <a:lnTo>
                    <a:pt x="34992" y="60750"/>
                  </a:lnTo>
                  <a:lnTo>
                    <a:pt x="74649" y="46481"/>
                  </a:lnTo>
                  <a:lnTo>
                    <a:pt x="112369" y="26060"/>
                  </a:lnTo>
                  <a:lnTo>
                    <a:pt x="141554" y="0"/>
                  </a:lnTo>
                </a:path>
              </a:pathLst>
            </a:custGeom>
            <a:ln w="22847">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5" name="object 44">
              <a:extLst>
                <a:ext uri="{FF2B5EF4-FFF2-40B4-BE49-F238E27FC236}">
                  <a16:creationId xmlns:a16="http://schemas.microsoft.com/office/drawing/2014/main" id="{ECB60601-FE10-A540-8015-D4DA9B5F6E1B}"/>
                </a:ext>
              </a:extLst>
            </p:cNvPr>
            <p:cNvSpPr/>
            <p:nvPr/>
          </p:nvSpPr>
          <p:spPr>
            <a:xfrm>
              <a:off x="8623155" y="5506785"/>
              <a:ext cx="141605" cy="68580"/>
            </a:xfrm>
            <a:custGeom>
              <a:avLst/>
              <a:gdLst/>
              <a:ahLst/>
              <a:cxnLst/>
              <a:rect l="l" t="t" r="r" b="b"/>
              <a:pathLst>
                <a:path w="141604" h="68579">
                  <a:moveTo>
                    <a:pt x="141554" y="68351"/>
                  </a:moveTo>
                  <a:lnTo>
                    <a:pt x="106563" y="60750"/>
                  </a:lnTo>
                  <a:lnTo>
                    <a:pt x="66909" y="46481"/>
                  </a:lnTo>
                  <a:lnTo>
                    <a:pt x="29190" y="26060"/>
                  </a:lnTo>
                  <a:lnTo>
                    <a:pt x="0" y="0"/>
                  </a:lnTo>
                </a:path>
              </a:pathLst>
            </a:custGeom>
            <a:ln w="22847">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45">
              <a:extLst>
                <a:ext uri="{FF2B5EF4-FFF2-40B4-BE49-F238E27FC236}">
                  <a16:creationId xmlns:a16="http://schemas.microsoft.com/office/drawing/2014/main" id="{D48681F3-69D9-494F-A6BE-639BBF899EB1}"/>
                </a:ext>
              </a:extLst>
            </p:cNvPr>
            <p:cNvSpPr/>
            <p:nvPr/>
          </p:nvSpPr>
          <p:spPr>
            <a:xfrm>
              <a:off x="8399509" y="6183255"/>
              <a:ext cx="131271" cy="97016"/>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grpSp>
        <p:nvGrpSpPr>
          <p:cNvPr id="47" name="グループ化 46">
            <a:extLst>
              <a:ext uri="{FF2B5EF4-FFF2-40B4-BE49-F238E27FC236}">
                <a16:creationId xmlns:a16="http://schemas.microsoft.com/office/drawing/2014/main" id="{B1CEE63C-8A4E-CD4C-9317-1D3DD987D39C}"/>
              </a:ext>
            </a:extLst>
          </p:cNvPr>
          <p:cNvGrpSpPr/>
          <p:nvPr/>
        </p:nvGrpSpPr>
        <p:grpSpPr>
          <a:xfrm>
            <a:off x="1470373" y="3479334"/>
            <a:ext cx="1298003" cy="2134457"/>
            <a:chOff x="1126660" y="3156263"/>
            <a:chExt cx="1485009" cy="2399104"/>
          </a:xfrm>
        </p:grpSpPr>
        <p:sp>
          <p:nvSpPr>
            <p:cNvPr id="48" name="object 46">
              <a:extLst>
                <a:ext uri="{FF2B5EF4-FFF2-40B4-BE49-F238E27FC236}">
                  <a16:creationId xmlns:a16="http://schemas.microsoft.com/office/drawing/2014/main" id="{41DD0EB3-2E24-4942-9A8E-8BED9D5487B4}"/>
                </a:ext>
              </a:extLst>
            </p:cNvPr>
            <p:cNvSpPr/>
            <p:nvPr/>
          </p:nvSpPr>
          <p:spPr>
            <a:xfrm>
              <a:off x="1265635" y="4800352"/>
              <a:ext cx="1224915" cy="755015"/>
            </a:xfrm>
            <a:custGeom>
              <a:avLst/>
              <a:gdLst/>
              <a:ahLst/>
              <a:cxnLst/>
              <a:rect l="l" t="t" r="r" b="b"/>
              <a:pathLst>
                <a:path w="1224914" h="755014">
                  <a:moveTo>
                    <a:pt x="822109" y="0"/>
                  </a:moveTo>
                  <a:lnTo>
                    <a:pt x="402221" y="0"/>
                  </a:lnTo>
                  <a:lnTo>
                    <a:pt x="349024" y="26005"/>
                  </a:lnTo>
                  <a:lnTo>
                    <a:pt x="300810" y="53530"/>
                  </a:lnTo>
                  <a:lnTo>
                    <a:pt x="257412" y="82588"/>
                  </a:lnTo>
                  <a:lnTo>
                    <a:pt x="218665" y="113195"/>
                  </a:lnTo>
                  <a:lnTo>
                    <a:pt x="184402" y="145364"/>
                  </a:lnTo>
                  <a:lnTo>
                    <a:pt x="154457" y="179109"/>
                  </a:lnTo>
                  <a:lnTo>
                    <a:pt x="128664" y="214445"/>
                  </a:lnTo>
                  <a:lnTo>
                    <a:pt x="106857" y="251384"/>
                  </a:lnTo>
                  <a:lnTo>
                    <a:pt x="88870" y="289942"/>
                  </a:lnTo>
                  <a:lnTo>
                    <a:pt x="74536" y="330133"/>
                  </a:lnTo>
                  <a:lnTo>
                    <a:pt x="63690" y="371970"/>
                  </a:lnTo>
                  <a:lnTo>
                    <a:pt x="45064" y="472309"/>
                  </a:lnTo>
                  <a:lnTo>
                    <a:pt x="24134" y="599432"/>
                  </a:lnTo>
                  <a:lnTo>
                    <a:pt x="7060" y="708549"/>
                  </a:lnTo>
                  <a:lnTo>
                    <a:pt x="0" y="754875"/>
                  </a:lnTo>
                  <a:lnTo>
                    <a:pt x="1224356" y="754875"/>
                  </a:lnTo>
                  <a:lnTo>
                    <a:pt x="1199093" y="587522"/>
                  </a:lnTo>
                  <a:lnTo>
                    <a:pt x="1184035" y="491851"/>
                  </a:lnTo>
                  <a:lnTo>
                    <a:pt x="1173208" y="431967"/>
                  </a:lnTo>
                  <a:lnTo>
                    <a:pt x="1160640" y="371970"/>
                  </a:lnTo>
                  <a:lnTo>
                    <a:pt x="1150254" y="329741"/>
                  </a:lnTo>
                  <a:lnTo>
                    <a:pt x="1137091" y="288533"/>
                  </a:lnTo>
                  <a:lnTo>
                    <a:pt x="1120715" y="248567"/>
                  </a:lnTo>
                  <a:lnTo>
                    <a:pt x="1100695" y="210062"/>
                  </a:lnTo>
                  <a:lnTo>
                    <a:pt x="1076597" y="173240"/>
                  </a:lnTo>
                  <a:lnTo>
                    <a:pt x="1047987" y="138321"/>
                  </a:lnTo>
                  <a:lnTo>
                    <a:pt x="1014433" y="105526"/>
                  </a:lnTo>
                  <a:lnTo>
                    <a:pt x="975502" y="75075"/>
                  </a:lnTo>
                  <a:lnTo>
                    <a:pt x="930759" y="47190"/>
                  </a:lnTo>
                  <a:lnTo>
                    <a:pt x="879773" y="22092"/>
                  </a:lnTo>
                  <a:lnTo>
                    <a:pt x="822109" y="0"/>
                  </a:lnTo>
                  <a:close/>
                </a:path>
              </a:pathLst>
            </a:custGeom>
            <a:solidFill>
              <a:srgbClr val="616D7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47">
              <a:extLst>
                <a:ext uri="{FF2B5EF4-FFF2-40B4-BE49-F238E27FC236}">
                  <a16:creationId xmlns:a16="http://schemas.microsoft.com/office/drawing/2014/main" id="{0C41AFD3-4B6F-494A-875B-A395B4944145}"/>
                </a:ext>
              </a:extLst>
            </p:cNvPr>
            <p:cNvSpPr/>
            <p:nvPr/>
          </p:nvSpPr>
          <p:spPr>
            <a:xfrm>
              <a:off x="1265635" y="4800352"/>
              <a:ext cx="1224915" cy="755015"/>
            </a:xfrm>
            <a:custGeom>
              <a:avLst/>
              <a:gdLst/>
              <a:ahLst/>
              <a:cxnLst/>
              <a:rect l="l" t="t" r="r" b="b"/>
              <a:pathLst>
                <a:path w="1224914" h="755014">
                  <a:moveTo>
                    <a:pt x="1224356" y="754875"/>
                  </a:moveTo>
                  <a:lnTo>
                    <a:pt x="1199093" y="587522"/>
                  </a:lnTo>
                  <a:lnTo>
                    <a:pt x="1184035" y="491851"/>
                  </a:lnTo>
                  <a:lnTo>
                    <a:pt x="1173208" y="431967"/>
                  </a:lnTo>
                  <a:lnTo>
                    <a:pt x="1160640" y="371970"/>
                  </a:lnTo>
                  <a:lnTo>
                    <a:pt x="1150254" y="329741"/>
                  </a:lnTo>
                  <a:lnTo>
                    <a:pt x="1137091" y="288533"/>
                  </a:lnTo>
                  <a:lnTo>
                    <a:pt x="1120715" y="248567"/>
                  </a:lnTo>
                  <a:lnTo>
                    <a:pt x="1100695" y="210062"/>
                  </a:lnTo>
                  <a:lnTo>
                    <a:pt x="1076597" y="173240"/>
                  </a:lnTo>
                  <a:lnTo>
                    <a:pt x="1047987" y="138321"/>
                  </a:lnTo>
                  <a:lnTo>
                    <a:pt x="1014433" y="105526"/>
                  </a:lnTo>
                  <a:lnTo>
                    <a:pt x="975502" y="75075"/>
                  </a:lnTo>
                  <a:lnTo>
                    <a:pt x="930759" y="47190"/>
                  </a:lnTo>
                  <a:lnTo>
                    <a:pt x="879773" y="22092"/>
                  </a:lnTo>
                  <a:lnTo>
                    <a:pt x="822109" y="0"/>
                  </a:lnTo>
                  <a:lnTo>
                    <a:pt x="702106" y="0"/>
                  </a:lnTo>
                  <a:lnTo>
                    <a:pt x="638403" y="0"/>
                  </a:lnTo>
                  <a:lnTo>
                    <a:pt x="585927" y="0"/>
                  </a:lnTo>
                  <a:lnTo>
                    <a:pt x="522249" y="0"/>
                  </a:lnTo>
                  <a:lnTo>
                    <a:pt x="402221" y="0"/>
                  </a:lnTo>
                  <a:lnTo>
                    <a:pt x="349024" y="26005"/>
                  </a:lnTo>
                  <a:lnTo>
                    <a:pt x="300810" y="53530"/>
                  </a:lnTo>
                  <a:lnTo>
                    <a:pt x="257412" y="82588"/>
                  </a:lnTo>
                  <a:lnTo>
                    <a:pt x="218665" y="113195"/>
                  </a:lnTo>
                  <a:lnTo>
                    <a:pt x="184402" y="145364"/>
                  </a:lnTo>
                  <a:lnTo>
                    <a:pt x="154457" y="179109"/>
                  </a:lnTo>
                  <a:lnTo>
                    <a:pt x="128664" y="214445"/>
                  </a:lnTo>
                  <a:lnTo>
                    <a:pt x="106857" y="251384"/>
                  </a:lnTo>
                  <a:lnTo>
                    <a:pt x="88870" y="289942"/>
                  </a:lnTo>
                  <a:lnTo>
                    <a:pt x="74536" y="330133"/>
                  </a:lnTo>
                  <a:lnTo>
                    <a:pt x="63690" y="371970"/>
                  </a:lnTo>
                  <a:lnTo>
                    <a:pt x="45064" y="472309"/>
                  </a:lnTo>
                  <a:lnTo>
                    <a:pt x="24134" y="599432"/>
                  </a:lnTo>
                  <a:lnTo>
                    <a:pt x="7060" y="708549"/>
                  </a:lnTo>
                  <a:lnTo>
                    <a:pt x="0" y="754875"/>
                  </a:lnTo>
                  <a:lnTo>
                    <a:pt x="1224356" y="754875"/>
                  </a:lnTo>
                  <a:close/>
                </a:path>
              </a:pathLst>
            </a:custGeom>
            <a:ln w="29413">
              <a:solidFill>
                <a:srgbClr val="616D7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48">
              <a:extLst>
                <a:ext uri="{FF2B5EF4-FFF2-40B4-BE49-F238E27FC236}">
                  <a16:creationId xmlns:a16="http://schemas.microsoft.com/office/drawing/2014/main" id="{8E60D3C5-5ECC-7744-9998-28E20F1FFAA0}"/>
                </a:ext>
              </a:extLst>
            </p:cNvPr>
            <p:cNvSpPr/>
            <p:nvPr/>
          </p:nvSpPr>
          <p:spPr>
            <a:xfrm>
              <a:off x="1648024" y="4788572"/>
              <a:ext cx="459105" cy="633095"/>
            </a:xfrm>
            <a:custGeom>
              <a:avLst/>
              <a:gdLst/>
              <a:ahLst/>
              <a:cxnLst/>
              <a:rect l="l" t="t" r="r" b="b"/>
              <a:pathLst>
                <a:path w="459105" h="633095">
                  <a:moveTo>
                    <a:pt x="389909" y="0"/>
                  </a:moveTo>
                  <a:lnTo>
                    <a:pt x="231873" y="1307"/>
                  </a:lnTo>
                  <a:lnTo>
                    <a:pt x="72613" y="7847"/>
                  </a:lnTo>
                  <a:lnTo>
                    <a:pt x="0" y="11771"/>
                  </a:lnTo>
                  <a:lnTo>
                    <a:pt x="2701" y="37479"/>
                  </a:lnTo>
                  <a:lnTo>
                    <a:pt x="22186" y="120858"/>
                  </a:lnTo>
                  <a:lnTo>
                    <a:pt x="37565" y="174281"/>
                  </a:lnTo>
                  <a:lnTo>
                    <a:pt x="55763" y="232694"/>
                  </a:lnTo>
                  <a:lnTo>
                    <a:pt x="76079" y="293974"/>
                  </a:lnTo>
                  <a:lnTo>
                    <a:pt x="97809" y="355996"/>
                  </a:lnTo>
                  <a:lnTo>
                    <a:pt x="120250" y="416638"/>
                  </a:lnTo>
                  <a:lnTo>
                    <a:pt x="142700" y="473774"/>
                  </a:lnTo>
                  <a:lnTo>
                    <a:pt x="164456" y="525282"/>
                  </a:lnTo>
                  <a:lnTo>
                    <a:pt x="184814" y="569037"/>
                  </a:lnTo>
                  <a:lnTo>
                    <a:pt x="203073" y="602915"/>
                  </a:lnTo>
                  <a:lnTo>
                    <a:pt x="230479" y="632547"/>
                  </a:lnTo>
                  <a:lnTo>
                    <a:pt x="286640" y="535518"/>
                  </a:lnTo>
                  <a:lnTo>
                    <a:pt x="362867" y="322130"/>
                  </a:lnTo>
                  <a:lnTo>
                    <a:pt x="429993" y="108756"/>
                  </a:lnTo>
                  <a:lnTo>
                    <a:pt x="458851" y="11771"/>
                  </a:lnTo>
                  <a:lnTo>
                    <a:pt x="389909"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49">
              <a:extLst>
                <a:ext uri="{FF2B5EF4-FFF2-40B4-BE49-F238E27FC236}">
                  <a16:creationId xmlns:a16="http://schemas.microsoft.com/office/drawing/2014/main" id="{C542C8EC-C0A8-754E-B395-CBC32AE4B822}"/>
                </a:ext>
              </a:extLst>
            </p:cNvPr>
            <p:cNvSpPr/>
            <p:nvPr/>
          </p:nvSpPr>
          <p:spPr>
            <a:xfrm>
              <a:off x="2270985" y="5189537"/>
              <a:ext cx="33020" cy="365760"/>
            </a:xfrm>
            <a:custGeom>
              <a:avLst/>
              <a:gdLst/>
              <a:ahLst/>
              <a:cxnLst/>
              <a:rect l="l" t="t" r="r" b="b"/>
              <a:pathLst>
                <a:path w="33019" h="365760">
                  <a:moveTo>
                    <a:pt x="0" y="0"/>
                  </a:moveTo>
                  <a:lnTo>
                    <a:pt x="7520" y="43833"/>
                  </a:lnTo>
                  <a:lnTo>
                    <a:pt x="15756" y="120464"/>
                  </a:lnTo>
                  <a:lnTo>
                    <a:pt x="19928" y="168574"/>
                  </a:lnTo>
                  <a:lnTo>
                    <a:pt x="24021" y="221881"/>
                  </a:lnTo>
                  <a:lnTo>
                    <a:pt x="27949" y="279381"/>
                  </a:lnTo>
                  <a:lnTo>
                    <a:pt x="31628" y="340074"/>
                  </a:lnTo>
                  <a:lnTo>
                    <a:pt x="32990" y="365709"/>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50">
              <a:extLst>
                <a:ext uri="{FF2B5EF4-FFF2-40B4-BE49-F238E27FC236}">
                  <a16:creationId xmlns:a16="http://schemas.microsoft.com/office/drawing/2014/main" id="{3B4050CE-64F3-9B4D-8721-5D840D19D2BC}"/>
                </a:ext>
              </a:extLst>
            </p:cNvPr>
            <p:cNvSpPr/>
            <p:nvPr/>
          </p:nvSpPr>
          <p:spPr>
            <a:xfrm>
              <a:off x="1451652" y="5189537"/>
              <a:ext cx="33020" cy="365760"/>
            </a:xfrm>
            <a:custGeom>
              <a:avLst/>
              <a:gdLst/>
              <a:ahLst/>
              <a:cxnLst/>
              <a:rect l="l" t="t" r="r" b="b"/>
              <a:pathLst>
                <a:path w="33019" h="365760">
                  <a:moveTo>
                    <a:pt x="32975" y="0"/>
                  </a:moveTo>
                  <a:lnTo>
                    <a:pt x="25456" y="43833"/>
                  </a:lnTo>
                  <a:lnTo>
                    <a:pt x="17223" y="120464"/>
                  </a:lnTo>
                  <a:lnTo>
                    <a:pt x="13054" y="168574"/>
                  </a:lnTo>
                  <a:lnTo>
                    <a:pt x="8963" y="221881"/>
                  </a:lnTo>
                  <a:lnTo>
                    <a:pt x="5037" y="279381"/>
                  </a:lnTo>
                  <a:lnTo>
                    <a:pt x="1361" y="340074"/>
                  </a:lnTo>
                  <a:lnTo>
                    <a:pt x="0" y="365709"/>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51">
              <a:extLst>
                <a:ext uri="{FF2B5EF4-FFF2-40B4-BE49-F238E27FC236}">
                  <a16:creationId xmlns:a16="http://schemas.microsoft.com/office/drawing/2014/main" id="{41C3D21F-76B7-584B-995E-3A891B005BD8}"/>
                </a:ext>
              </a:extLst>
            </p:cNvPr>
            <p:cNvSpPr/>
            <p:nvPr/>
          </p:nvSpPr>
          <p:spPr>
            <a:xfrm>
              <a:off x="1779842" y="4889417"/>
              <a:ext cx="179705" cy="532130"/>
            </a:xfrm>
            <a:custGeom>
              <a:avLst/>
              <a:gdLst/>
              <a:ahLst/>
              <a:cxnLst/>
              <a:rect l="l" t="t" r="r" b="b"/>
              <a:pathLst>
                <a:path w="179705" h="532129">
                  <a:moveTo>
                    <a:pt x="90017" y="0"/>
                  </a:moveTo>
                  <a:lnTo>
                    <a:pt x="0" y="38633"/>
                  </a:lnTo>
                  <a:lnTo>
                    <a:pt x="54190" y="149923"/>
                  </a:lnTo>
                  <a:lnTo>
                    <a:pt x="14223" y="380858"/>
                  </a:lnTo>
                  <a:lnTo>
                    <a:pt x="32631" y="424443"/>
                  </a:lnTo>
                  <a:lnTo>
                    <a:pt x="52988" y="468201"/>
                  </a:lnTo>
                  <a:lnTo>
                    <a:pt x="71246" y="502084"/>
                  </a:lnTo>
                  <a:lnTo>
                    <a:pt x="98652" y="531729"/>
                  </a:lnTo>
                  <a:lnTo>
                    <a:pt x="154820" y="434692"/>
                  </a:lnTo>
                  <a:lnTo>
                    <a:pt x="179367" y="365977"/>
                  </a:lnTo>
                  <a:lnTo>
                    <a:pt x="123063" y="147701"/>
                  </a:lnTo>
                  <a:lnTo>
                    <a:pt x="171399" y="38633"/>
                  </a:lnTo>
                  <a:lnTo>
                    <a:pt x="90017" y="0"/>
                  </a:lnTo>
                  <a:close/>
                </a:path>
              </a:pathLst>
            </a:custGeom>
            <a:solidFill>
              <a:srgbClr val="F4859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52">
              <a:extLst>
                <a:ext uri="{FF2B5EF4-FFF2-40B4-BE49-F238E27FC236}">
                  <a16:creationId xmlns:a16="http://schemas.microsoft.com/office/drawing/2014/main" id="{71DBDBBD-8DED-CB4B-BFBA-AA4022FDC6D7}"/>
                </a:ext>
              </a:extLst>
            </p:cNvPr>
            <p:cNvSpPr/>
            <p:nvPr/>
          </p:nvSpPr>
          <p:spPr>
            <a:xfrm>
              <a:off x="1779842" y="4928050"/>
              <a:ext cx="54610" cy="342265"/>
            </a:xfrm>
            <a:custGeom>
              <a:avLst/>
              <a:gdLst/>
              <a:ahLst/>
              <a:cxnLst/>
              <a:rect l="l" t="t" r="r" b="b"/>
              <a:pathLst>
                <a:path w="54610" h="342264">
                  <a:moveTo>
                    <a:pt x="0" y="0"/>
                  </a:moveTo>
                  <a:lnTo>
                    <a:pt x="54190" y="111290"/>
                  </a:lnTo>
                  <a:lnTo>
                    <a:pt x="14223" y="342225"/>
                  </a:lnTo>
                </a:path>
              </a:pathLst>
            </a:custGeom>
            <a:ln w="29413">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53">
              <a:extLst>
                <a:ext uri="{FF2B5EF4-FFF2-40B4-BE49-F238E27FC236}">
                  <a16:creationId xmlns:a16="http://schemas.microsoft.com/office/drawing/2014/main" id="{2E4A83D5-C14E-6242-850C-3A8EB16BFAC9}"/>
                </a:ext>
              </a:extLst>
            </p:cNvPr>
            <p:cNvSpPr/>
            <p:nvPr/>
          </p:nvSpPr>
          <p:spPr>
            <a:xfrm>
              <a:off x="1779842" y="4889417"/>
              <a:ext cx="179705" cy="366395"/>
            </a:xfrm>
            <a:custGeom>
              <a:avLst/>
              <a:gdLst/>
              <a:ahLst/>
              <a:cxnLst/>
              <a:rect l="l" t="t" r="r" b="b"/>
              <a:pathLst>
                <a:path w="179705" h="366395">
                  <a:moveTo>
                    <a:pt x="179367" y="365977"/>
                  </a:moveTo>
                  <a:lnTo>
                    <a:pt x="123063" y="147701"/>
                  </a:lnTo>
                  <a:lnTo>
                    <a:pt x="171399" y="38633"/>
                  </a:lnTo>
                  <a:lnTo>
                    <a:pt x="90017" y="0"/>
                  </a:lnTo>
                  <a:lnTo>
                    <a:pt x="0" y="38633"/>
                  </a:lnTo>
                </a:path>
              </a:pathLst>
            </a:custGeom>
            <a:ln w="29413">
              <a:solidFill>
                <a:srgbClr val="F48594"/>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54">
              <a:extLst>
                <a:ext uri="{FF2B5EF4-FFF2-40B4-BE49-F238E27FC236}">
                  <a16:creationId xmlns:a16="http://schemas.microsoft.com/office/drawing/2014/main" id="{E50A83BD-3DF4-D94C-9BC9-7D8D0DA01AF9}"/>
                </a:ext>
              </a:extLst>
            </p:cNvPr>
            <p:cNvSpPr/>
            <p:nvPr/>
          </p:nvSpPr>
          <p:spPr>
            <a:xfrm>
              <a:off x="1653998" y="4851381"/>
              <a:ext cx="430262" cy="121700"/>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55">
              <a:extLst>
                <a:ext uri="{FF2B5EF4-FFF2-40B4-BE49-F238E27FC236}">
                  <a16:creationId xmlns:a16="http://schemas.microsoft.com/office/drawing/2014/main" id="{0419570B-15E9-844D-848D-7C226247D178}"/>
                </a:ext>
              </a:extLst>
            </p:cNvPr>
            <p:cNvSpPr/>
            <p:nvPr/>
          </p:nvSpPr>
          <p:spPr>
            <a:xfrm>
              <a:off x="1533401" y="4875575"/>
              <a:ext cx="323850" cy="577850"/>
            </a:xfrm>
            <a:custGeom>
              <a:avLst/>
              <a:gdLst/>
              <a:ahLst/>
              <a:cxnLst/>
              <a:rect l="l" t="t" r="r" b="b"/>
              <a:pathLst>
                <a:path w="323850" h="577850">
                  <a:moveTo>
                    <a:pt x="0" y="0"/>
                  </a:moveTo>
                  <a:lnTo>
                    <a:pt x="0" y="154736"/>
                  </a:lnTo>
                  <a:lnTo>
                    <a:pt x="135102" y="159270"/>
                  </a:lnTo>
                  <a:lnTo>
                    <a:pt x="0" y="275158"/>
                  </a:lnTo>
                  <a:lnTo>
                    <a:pt x="113006" y="415361"/>
                  </a:lnTo>
                  <a:lnTo>
                    <a:pt x="184394" y="493575"/>
                  </a:lnTo>
                  <a:lnTo>
                    <a:pt x="244509" y="538133"/>
                  </a:lnTo>
                  <a:lnTo>
                    <a:pt x="323697" y="577367"/>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56">
              <a:extLst>
                <a:ext uri="{FF2B5EF4-FFF2-40B4-BE49-F238E27FC236}">
                  <a16:creationId xmlns:a16="http://schemas.microsoft.com/office/drawing/2014/main" id="{AD01C285-2AA5-EF49-B351-A5116AD168CA}"/>
                </a:ext>
              </a:extLst>
            </p:cNvPr>
            <p:cNvSpPr/>
            <p:nvPr/>
          </p:nvSpPr>
          <p:spPr>
            <a:xfrm>
              <a:off x="1902908" y="4865191"/>
              <a:ext cx="311150" cy="579120"/>
            </a:xfrm>
            <a:custGeom>
              <a:avLst/>
              <a:gdLst/>
              <a:ahLst/>
              <a:cxnLst/>
              <a:rect l="l" t="t" r="r" b="b"/>
              <a:pathLst>
                <a:path w="311150" h="579120">
                  <a:moveTo>
                    <a:pt x="310934" y="0"/>
                  </a:moveTo>
                  <a:lnTo>
                    <a:pt x="299796" y="165112"/>
                  </a:lnTo>
                  <a:lnTo>
                    <a:pt x="162013" y="169659"/>
                  </a:lnTo>
                  <a:lnTo>
                    <a:pt x="299796" y="285534"/>
                  </a:lnTo>
                  <a:lnTo>
                    <a:pt x="200607" y="420487"/>
                  </a:lnTo>
                  <a:lnTo>
                    <a:pt x="136315" y="496006"/>
                  </a:lnTo>
                  <a:lnTo>
                    <a:pt x="78815" y="539571"/>
                  </a:lnTo>
                  <a:lnTo>
                    <a:pt x="0" y="578662"/>
                  </a:lnTo>
                </a:path>
              </a:pathLst>
            </a:custGeom>
            <a:ln w="29413">
              <a:solidFill>
                <a:srgbClr val="47495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57">
              <a:extLst>
                <a:ext uri="{FF2B5EF4-FFF2-40B4-BE49-F238E27FC236}">
                  <a16:creationId xmlns:a16="http://schemas.microsoft.com/office/drawing/2014/main" id="{1F0CA4EA-BD18-3846-8CB6-DA2123C70756}"/>
                </a:ext>
              </a:extLst>
            </p:cNvPr>
            <p:cNvSpPr/>
            <p:nvPr/>
          </p:nvSpPr>
          <p:spPr>
            <a:xfrm>
              <a:off x="1290082" y="3428935"/>
              <a:ext cx="1158875" cy="1408430"/>
            </a:xfrm>
            <a:custGeom>
              <a:avLst/>
              <a:gdLst/>
              <a:ahLst/>
              <a:cxnLst/>
              <a:rect l="l" t="t" r="r" b="b"/>
              <a:pathLst>
                <a:path w="1158875" h="1408429">
                  <a:moveTo>
                    <a:pt x="579297" y="0"/>
                  </a:moveTo>
                  <a:lnTo>
                    <a:pt x="536067" y="1931"/>
                  </a:lnTo>
                  <a:lnTo>
                    <a:pt x="493698" y="7633"/>
                  </a:lnTo>
                  <a:lnTo>
                    <a:pt x="452305" y="16971"/>
                  </a:lnTo>
                  <a:lnTo>
                    <a:pt x="411997" y="29807"/>
                  </a:lnTo>
                  <a:lnTo>
                    <a:pt x="372889" y="46007"/>
                  </a:lnTo>
                  <a:lnTo>
                    <a:pt x="335090" y="65434"/>
                  </a:lnTo>
                  <a:lnTo>
                    <a:pt x="298715" y="87951"/>
                  </a:lnTo>
                  <a:lnTo>
                    <a:pt x="263874" y="113423"/>
                  </a:lnTo>
                  <a:lnTo>
                    <a:pt x="230680" y="141714"/>
                  </a:lnTo>
                  <a:lnTo>
                    <a:pt x="199245" y="172687"/>
                  </a:lnTo>
                  <a:lnTo>
                    <a:pt x="169681" y="206206"/>
                  </a:lnTo>
                  <a:lnTo>
                    <a:pt x="142100" y="242136"/>
                  </a:lnTo>
                  <a:lnTo>
                    <a:pt x="116613" y="280340"/>
                  </a:lnTo>
                  <a:lnTo>
                    <a:pt x="93334" y="320681"/>
                  </a:lnTo>
                  <a:lnTo>
                    <a:pt x="72374" y="363025"/>
                  </a:lnTo>
                  <a:lnTo>
                    <a:pt x="53845" y="407234"/>
                  </a:lnTo>
                  <a:lnTo>
                    <a:pt x="37859" y="453173"/>
                  </a:lnTo>
                  <a:lnTo>
                    <a:pt x="24528" y="500706"/>
                  </a:lnTo>
                  <a:lnTo>
                    <a:pt x="13965" y="549696"/>
                  </a:lnTo>
                  <a:lnTo>
                    <a:pt x="6281" y="600007"/>
                  </a:lnTo>
                  <a:lnTo>
                    <a:pt x="1589" y="651504"/>
                  </a:lnTo>
                  <a:lnTo>
                    <a:pt x="0" y="704049"/>
                  </a:lnTo>
                  <a:lnTo>
                    <a:pt x="1454" y="768833"/>
                  </a:lnTo>
                  <a:lnTo>
                    <a:pt x="5753" y="830086"/>
                  </a:lnTo>
                  <a:lnTo>
                    <a:pt x="12797" y="887868"/>
                  </a:lnTo>
                  <a:lnTo>
                    <a:pt x="22489" y="942241"/>
                  </a:lnTo>
                  <a:lnTo>
                    <a:pt x="34731" y="993265"/>
                  </a:lnTo>
                  <a:lnTo>
                    <a:pt x="49425" y="1041001"/>
                  </a:lnTo>
                  <a:lnTo>
                    <a:pt x="66472" y="1085509"/>
                  </a:lnTo>
                  <a:lnTo>
                    <a:pt x="85775" y="1126851"/>
                  </a:lnTo>
                  <a:lnTo>
                    <a:pt x="107235" y="1165085"/>
                  </a:lnTo>
                  <a:lnTo>
                    <a:pt x="130755" y="1200274"/>
                  </a:lnTo>
                  <a:lnTo>
                    <a:pt x="156236" y="1232478"/>
                  </a:lnTo>
                  <a:lnTo>
                    <a:pt x="183580" y="1261757"/>
                  </a:lnTo>
                  <a:lnTo>
                    <a:pt x="212689" y="1288172"/>
                  </a:lnTo>
                  <a:lnTo>
                    <a:pt x="243466" y="1311784"/>
                  </a:lnTo>
                  <a:lnTo>
                    <a:pt x="275812" y="1332653"/>
                  </a:lnTo>
                  <a:lnTo>
                    <a:pt x="309629" y="1350839"/>
                  </a:lnTo>
                  <a:lnTo>
                    <a:pt x="344818" y="1366405"/>
                  </a:lnTo>
                  <a:lnTo>
                    <a:pt x="381283" y="1379409"/>
                  </a:lnTo>
                  <a:lnTo>
                    <a:pt x="418924" y="1389913"/>
                  </a:lnTo>
                  <a:lnTo>
                    <a:pt x="457645" y="1397977"/>
                  </a:lnTo>
                  <a:lnTo>
                    <a:pt x="497346" y="1403662"/>
                  </a:lnTo>
                  <a:lnTo>
                    <a:pt x="537929" y="1407029"/>
                  </a:lnTo>
                  <a:lnTo>
                    <a:pt x="579297" y="1408137"/>
                  </a:lnTo>
                  <a:lnTo>
                    <a:pt x="620665" y="1407291"/>
                  </a:lnTo>
                  <a:lnTo>
                    <a:pt x="661248" y="1404666"/>
                  </a:lnTo>
                  <a:lnTo>
                    <a:pt x="700948" y="1400127"/>
                  </a:lnTo>
                  <a:lnTo>
                    <a:pt x="739667" y="1393544"/>
                  </a:lnTo>
                  <a:lnTo>
                    <a:pt x="777307" y="1384785"/>
                  </a:lnTo>
                  <a:lnTo>
                    <a:pt x="813770" y="1373716"/>
                  </a:lnTo>
                  <a:lnTo>
                    <a:pt x="882772" y="1344121"/>
                  </a:lnTo>
                  <a:lnTo>
                    <a:pt x="945890" y="1303702"/>
                  </a:lnTo>
                  <a:lnTo>
                    <a:pt x="974997" y="1279103"/>
                  </a:lnTo>
                  <a:lnTo>
                    <a:pt x="1002339" y="1251401"/>
                  </a:lnTo>
                  <a:lnTo>
                    <a:pt x="1027817" y="1220464"/>
                  </a:lnTo>
                  <a:lnTo>
                    <a:pt x="1051334" y="1186159"/>
                  </a:lnTo>
                  <a:lnTo>
                    <a:pt x="1072792" y="1148354"/>
                  </a:lnTo>
                  <a:lnTo>
                    <a:pt x="1092093" y="1106917"/>
                  </a:lnTo>
                  <a:lnTo>
                    <a:pt x="1109138" y="1061716"/>
                  </a:lnTo>
                  <a:lnTo>
                    <a:pt x="1123830" y="1012618"/>
                  </a:lnTo>
                  <a:lnTo>
                    <a:pt x="1136070" y="959492"/>
                  </a:lnTo>
                  <a:lnTo>
                    <a:pt x="1145761" y="902204"/>
                  </a:lnTo>
                  <a:lnTo>
                    <a:pt x="1152805" y="840622"/>
                  </a:lnTo>
                  <a:lnTo>
                    <a:pt x="1157103" y="774615"/>
                  </a:lnTo>
                  <a:lnTo>
                    <a:pt x="1158557" y="704049"/>
                  </a:lnTo>
                  <a:lnTo>
                    <a:pt x="1156968" y="651504"/>
                  </a:lnTo>
                  <a:lnTo>
                    <a:pt x="1152276" y="600007"/>
                  </a:lnTo>
                  <a:lnTo>
                    <a:pt x="1144593" y="549696"/>
                  </a:lnTo>
                  <a:lnTo>
                    <a:pt x="1134031" y="500706"/>
                  </a:lnTo>
                  <a:lnTo>
                    <a:pt x="1120703" y="453173"/>
                  </a:lnTo>
                  <a:lnTo>
                    <a:pt x="1104719" y="407234"/>
                  </a:lnTo>
                  <a:lnTo>
                    <a:pt x="1086192" y="363025"/>
                  </a:lnTo>
                  <a:lnTo>
                    <a:pt x="1065234" y="320681"/>
                  </a:lnTo>
                  <a:lnTo>
                    <a:pt x="1041957" y="280340"/>
                  </a:lnTo>
                  <a:lnTo>
                    <a:pt x="1016473" y="242136"/>
                  </a:lnTo>
                  <a:lnTo>
                    <a:pt x="988895" y="206206"/>
                  </a:lnTo>
                  <a:lnTo>
                    <a:pt x="959333" y="172687"/>
                  </a:lnTo>
                  <a:lnTo>
                    <a:pt x="927900" y="141714"/>
                  </a:lnTo>
                  <a:lnTo>
                    <a:pt x="894709" y="113423"/>
                  </a:lnTo>
                  <a:lnTo>
                    <a:pt x="859870" y="87951"/>
                  </a:lnTo>
                  <a:lnTo>
                    <a:pt x="823497" y="65434"/>
                  </a:lnTo>
                  <a:lnTo>
                    <a:pt x="785701" y="46007"/>
                  </a:lnTo>
                  <a:lnTo>
                    <a:pt x="746594" y="29807"/>
                  </a:lnTo>
                  <a:lnTo>
                    <a:pt x="706288" y="16971"/>
                  </a:lnTo>
                  <a:lnTo>
                    <a:pt x="664895" y="7633"/>
                  </a:lnTo>
                  <a:lnTo>
                    <a:pt x="622528" y="1931"/>
                  </a:lnTo>
                  <a:lnTo>
                    <a:pt x="579297"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58">
              <a:extLst>
                <a:ext uri="{FF2B5EF4-FFF2-40B4-BE49-F238E27FC236}">
                  <a16:creationId xmlns:a16="http://schemas.microsoft.com/office/drawing/2014/main" id="{84461B4E-5D7A-6243-82FB-A48EF56BFD40}"/>
                </a:ext>
              </a:extLst>
            </p:cNvPr>
            <p:cNvSpPr/>
            <p:nvPr/>
          </p:nvSpPr>
          <p:spPr>
            <a:xfrm>
              <a:off x="2311949" y="4160196"/>
              <a:ext cx="299720" cy="335915"/>
            </a:xfrm>
            <a:custGeom>
              <a:avLst/>
              <a:gdLst/>
              <a:ahLst/>
              <a:cxnLst/>
              <a:rect l="l" t="t" r="r" b="b"/>
              <a:pathLst>
                <a:path w="299719" h="335914">
                  <a:moveTo>
                    <a:pt x="168119" y="0"/>
                  </a:moveTo>
                  <a:lnTo>
                    <a:pt x="125984" y="9596"/>
                  </a:lnTo>
                  <a:lnTo>
                    <a:pt x="80441" y="31555"/>
                  </a:lnTo>
                  <a:lnTo>
                    <a:pt x="0" y="331098"/>
                  </a:lnTo>
                  <a:lnTo>
                    <a:pt x="54860" y="335694"/>
                  </a:lnTo>
                  <a:lnTo>
                    <a:pt x="105785" y="332124"/>
                  </a:lnTo>
                  <a:lnTo>
                    <a:pt x="152147" y="321160"/>
                  </a:lnTo>
                  <a:lnTo>
                    <a:pt x="193322" y="303574"/>
                  </a:lnTo>
                  <a:lnTo>
                    <a:pt x="228684" y="280138"/>
                  </a:lnTo>
                  <a:lnTo>
                    <a:pt x="257609" y="251623"/>
                  </a:lnTo>
                  <a:lnTo>
                    <a:pt x="279471" y="218802"/>
                  </a:lnTo>
                  <a:lnTo>
                    <a:pt x="293644" y="182446"/>
                  </a:lnTo>
                  <a:lnTo>
                    <a:pt x="299504" y="143328"/>
                  </a:lnTo>
                  <a:lnTo>
                    <a:pt x="296517" y="100762"/>
                  </a:lnTo>
                  <a:lnTo>
                    <a:pt x="284778" y="64270"/>
                  </a:lnTo>
                  <a:lnTo>
                    <a:pt x="238607" y="13699"/>
                  </a:lnTo>
                  <a:lnTo>
                    <a:pt x="168119"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59">
              <a:extLst>
                <a:ext uri="{FF2B5EF4-FFF2-40B4-BE49-F238E27FC236}">
                  <a16:creationId xmlns:a16="http://schemas.microsoft.com/office/drawing/2014/main" id="{0037D4E0-9225-D049-9BA6-0701CB71550F}"/>
                </a:ext>
              </a:extLst>
            </p:cNvPr>
            <p:cNvSpPr/>
            <p:nvPr/>
          </p:nvSpPr>
          <p:spPr>
            <a:xfrm>
              <a:off x="1126660" y="4182653"/>
              <a:ext cx="299720" cy="335915"/>
            </a:xfrm>
            <a:custGeom>
              <a:avLst/>
              <a:gdLst/>
              <a:ahLst/>
              <a:cxnLst/>
              <a:rect l="l" t="t" r="r" b="b"/>
              <a:pathLst>
                <a:path w="299719" h="335914">
                  <a:moveTo>
                    <a:pt x="131396" y="0"/>
                  </a:moveTo>
                  <a:lnTo>
                    <a:pt x="60923" y="13699"/>
                  </a:lnTo>
                  <a:lnTo>
                    <a:pt x="14750" y="64270"/>
                  </a:lnTo>
                  <a:lnTo>
                    <a:pt x="3002" y="100762"/>
                  </a:lnTo>
                  <a:lnTo>
                    <a:pt x="0" y="143328"/>
                  </a:lnTo>
                  <a:lnTo>
                    <a:pt x="5868" y="182446"/>
                  </a:lnTo>
                  <a:lnTo>
                    <a:pt x="20049" y="218802"/>
                  </a:lnTo>
                  <a:lnTo>
                    <a:pt x="41917" y="251623"/>
                  </a:lnTo>
                  <a:lnTo>
                    <a:pt x="70848" y="280138"/>
                  </a:lnTo>
                  <a:lnTo>
                    <a:pt x="106215" y="303574"/>
                  </a:lnTo>
                  <a:lnTo>
                    <a:pt x="147392" y="321160"/>
                  </a:lnTo>
                  <a:lnTo>
                    <a:pt x="193754" y="332124"/>
                  </a:lnTo>
                  <a:lnTo>
                    <a:pt x="244675" y="335694"/>
                  </a:lnTo>
                  <a:lnTo>
                    <a:pt x="299529" y="331098"/>
                  </a:lnTo>
                  <a:lnTo>
                    <a:pt x="219049" y="31555"/>
                  </a:lnTo>
                  <a:lnTo>
                    <a:pt x="173520" y="9596"/>
                  </a:lnTo>
                  <a:lnTo>
                    <a:pt x="13139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60">
              <a:extLst>
                <a:ext uri="{FF2B5EF4-FFF2-40B4-BE49-F238E27FC236}">
                  <a16:creationId xmlns:a16="http://schemas.microsoft.com/office/drawing/2014/main" id="{2AF60A78-8ED5-9B49-A4C6-B0985AE7393A}"/>
                </a:ext>
              </a:extLst>
            </p:cNvPr>
            <p:cNvSpPr/>
            <p:nvPr/>
          </p:nvSpPr>
          <p:spPr>
            <a:xfrm>
              <a:off x="2146545" y="4326336"/>
              <a:ext cx="214439" cy="136042"/>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61">
              <a:extLst>
                <a:ext uri="{FF2B5EF4-FFF2-40B4-BE49-F238E27FC236}">
                  <a16:creationId xmlns:a16="http://schemas.microsoft.com/office/drawing/2014/main" id="{24A32246-3290-AF47-81CB-8892B4214F9A}"/>
                </a:ext>
              </a:extLst>
            </p:cNvPr>
            <p:cNvSpPr/>
            <p:nvPr/>
          </p:nvSpPr>
          <p:spPr>
            <a:xfrm>
              <a:off x="1390940" y="4350194"/>
              <a:ext cx="214452" cy="136042"/>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62">
              <a:extLst>
                <a:ext uri="{FF2B5EF4-FFF2-40B4-BE49-F238E27FC236}">
                  <a16:creationId xmlns:a16="http://schemas.microsoft.com/office/drawing/2014/main" id="{23CD38CE-6007-A248-A024-E8E540BFE899}"/>
                </a:ext>
              </a:extLst>
            </p:cNvPr>
            <p:cNvSpPr/>
            <p:nvPr/>
          </p:nvSpPr>
          <p:spPr>
            <a:xfrm>
              <a:off x="1174569" y="3156263"/>
              <a:ext cx="1329055" cy="1054735"/>
            </a:xfrm>
            <a:custGeom>
              <a:avLst/>
              <a:gdLst/>
              <a:ahLst/>
              <a:cxnLst/>
              <a:rect l="l" t="t" r="r" b="b"/>
              <a:pathLst>
                <a:path w="1329055" h="1054735">
                  <a:moveTo>
                    <a:pt x="440235" y="59270"/>
                  </a:moveTo>
                  <a:lnTo>
                    <a:pt x="216373" y="347091"/>
                  </a:lnTo>
                  <a:lnTo>
                    <a:pt x="63882" y="485581"/>
                  </a:lnTo>
                  <a:lnTo>
                    <a:pt x="0" y="602673"/>
                  </a:lnTo>
                  <a:lnTo>
                    <a:pt x="12979" y="762201"/>
                  </a:lnTo>
                  <a:lnTo>
                    <a:pt x="91074" y="1028001"/>
                  </a:lnTo>
                  <a:lnTo>
                    <a:pt x="123733" y="1029184"/>
                  </a:lnTo>
                  <a:lnTo>
                    <a:pt x="157270" y="1038596"/>
                  </a:lnTo>
                  <a:lnTo>
                    <a:pt x="183439" y="1049318"/>
                  </a:lnTo>
                  <a:lnTo>
                    <a:pt x="193995" y="1054430"/>
                  </a:lnTo>
                  <a:lnTo>
                    <a:pt x="182235" y="851471"/>
                  </a:lnTo>
                  <a:lnTo>
                    <a:pt x="395620" y="575691"/>
                  </a:lnTo>
                  <a:lnTo>
                    <a:pt x="820366" y="575691"/>
                  </a:lnTo>
                  <a:lnTo>
                    <a:pt x="815089" y="562190"/>
                  </a:lnTo>
                  <a:lnTo>
                    <a:pt x="1303465" y="562190"/>
                  </a:lnTo>
                  <a:lnTo>
                    <a:pt x="1300039" y="550904"/>
                  </a:lnTo>
                  <a:lnTo>
                    <a:pt x="1274079" y="501599"/>
                  </a:lnTo>
                  <a:lnTo>
                    <a:pt x="1238608" y="453787"/>
                  </a:lnTo>
                  <a:lnTo>
                    <a:pt x="1200771" y="410320"/>
                  </a:lnTo>
                  <a:lnTo>
                    <a:pt x="1161181" y="371180"/>
                  </a:lnTo>
                  <a:lnTo>
                    <a:pt x="1120450" y="336349"/>
                  </a:lnTo>
                  <a:lnTo>
                    <a:pt x="1079193" y="305808"/>
                  </a:lnTo>
                  <a:lnTo>
                    <a:pt x="1038022" y="279538"/>
                  </a:lnTo>
                  <a:lnTo>
                    <a:pt x="997549" y="257520"/>
                  </a:lnTo>
                  <a:lnTo>
                    <a:pt x="958387" y="239738"/>
                  </a:lnTo>
                  <a:lnTo>
                    <a:pt x="921150" y="226171"/>
                  </a:lnTo>
                  <a:lnTo>
                    <a:pt x="886450" y="216801"/>
                  </a:lnTo>
                  <a:lnTo>
                    <a:pt x="893634" y="199438"/>
                  </a:lnTo>
                  <a:lnTo>
                    <a:pt x="898936" y="186524"/>
                  </a:lnTo>
                  <a:lnTo>
                    <a:pt x="469661" y="186524"/>
                  </a:lnTo>
                  <a:lnTo>
                    <a:pt x="440235" y="59270"/>
                  </a:lnTo>
                  <a:close/>
                </a:path>
                <a:path w="1329055" h="1054735">
                  <a:moveTo>
                    <a:pt x="1303465" y="562190"/>
                  </a:moveTo>
                  <a:lnTo>
                    <a:pt x="815089" y="562190"/>
                  </a:lnTo>
                  <a:lnTo>
                    <a:pt x="1007106" y="659600"/>
                  </a:lnTo>
                  <a:lnTo>
                    <a:pt x="1112926" y="722769"/>
                  </a:lnTo>
                  <a:lnTo>
                    <a:pt x="1170183" y="779328"/>
                  </a:lnTo>
                  <a:lnTo>
                    <a:pt x="1216510" y="856907"/>
                  </a:lnTo>
                  <a:lnTo>
                    <a:pt x="1225591" y="1040066"/>
                  </a:lnTo>
                  <a:lnTo>
                    <a:pt x="1235369" y="1018064"/>
                  </a:lnTo>
                  <a:lnTo>
                    <a:pt x="1245049" y="1006119"/>
                  </a:lnTo>
                  <a:lnTo>
                    <a:pt x="1260408" y="1000079"/>
                  </a:lnTo>
                  <a:lnTo>
                    <a:pt x="1287224" y="995794"/>
                  </a:lnTo>
                  <a:lnTo>
                    <a:pt x="1289937" y="990429"/>
                  </a:lnTo>
                  <a:lnTo>
                    <a:pt x="1304141" y="937198"/>
                  </a:lnTo>
                  <a:lnTo>
                    <a:pt x="1312852" y="894023"/>
                  </a:lnTo>
                  <a:lnTo>
                    <a:pt x="1320782" y="842935"/>
                  </a:lnTo>
                  <a:lnTo>
                    <a:pt x="1326539" y="786280"/>
                  </a:lnTo>
                  <a:lnTo>
                    <a:pt x="1328734" y="726404"/>
                  </a:lnTo>
                  <a:lnTo>
                    <a:pt x="1325976" y="665652"/>
                  </a:lnTo>
                  <a:lnTo>
                    <a:pt x="1316875" y="606370"/>
                  </a:lnTo>
                  <a:lnTo>
                    <a:pt x="1303465" y="562190"/>
                  </a:lnTo>
                  <a:close/>
                </a:path>
                <a:path w="1329055" h="1054735">
                  <a:moveTo>
                    <a:pt x="820366" y="575691"/>
                  </a:moveTo>
                  <a:lnTo>
                    <a:pt x="395620" y="575691"/>
                  </a:lnTo>
                  <a:lnTo>
                    <a:pt x="877268" y="721258"/>
                  </a:lnTo>
                  <a:lnTo>
                    <a:pt x="820366" y="575691"/>
                  </a:lnTo>
                  <a:close/>
                </a:path>
                <a:path w="1329055" h="1054735">
                  <a:moveTo>
                    <a:pt x="728335" y="0"/>
                  </a:moveTo>
                  <a:lnTo>
                    <a:pt x="469661" y="186524"/>
                  </a:lnTo>
                  <a:lnTo>
                    <a:pt x="898936" y="186524"/>
                  </a:lnTo>
                  <a:lnTo>
                    <a:pt x="909093" y="161785"/>
                  </a:lnTo>
                  <a:lnTo>
                    <a:pt x="703926" y="161785"/>
                  </a:lnTo>
                  <a:lnTo>
                    <a:pt x="728335" y="0"/>
                  </a:lnTo>
                  <a:close/>
                </a:path>
                <a:path w="1329055" h="1054735">
                  <a:moveTo>
                    <a:pt x="928792" y="113804"/>
                  </a:moveTo>
                  <a:lnTo>
                    <a:pt x="703926" y="161785"/>
                  </a:lnTo>
                  <a:lnTo>
                    <a:pt x="909093" y="161785"/>
                  </a:lnTo>
                  <a:lnTo>
                    <a:pt x="928792" y="113804"/>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63">
              <a:extLst>
                <a:ext uri="{FF2B5EF4-FFF2-40B4-BE49-F238E27FC236}">
                  <a16:creationId xmlns:a16="http://schemas.microsoft.com/office/drawing/2014/main" id="{9A114ED1-3076-FE46-A0B3-468116939EFE}"/>
                </a:ext>
              </a:extLst>
            </p:cNvPr>
            <p:cNvSpPr/>
            <p:nvPr/>
          </p:nvSpPr>
          <p:spPr>
            <a:xfrm>
              <a:off x="1234751" y="3467388"/>
              <a:ext cx="1148715" cy="266700"/>
            </a:xfrm>
            <a:custGeom>
              <a:avLst/>
              <a:gdLst/>
              <a:ahLst/>
              <a:cxnLst/>
              <a:rect l="l" t="t" r="r" b="b"/>
              <a:pathLst>
                <a:path w="1148714" h="266700">
                  <a:moveTo>
                    <a:pt x="129545" y="60190"/>
                  </a:moveTo>
                  <a:lnTo>
                    <a:pt x="3709" y="174468"/>
                  </a:lnTo>
                  <a:lnTo>
                    <a:pt x="0" y="181266"/>
                  </a:lnTo>
                  <a:lnTo>
                    <a:pt x="393860" y="252153"/>
                  </a:lnTo>
                  <a:lnTo>
                    <a:pt x="696174" y="266137"/>
                  </a:lnTo>
                  <a:lnTo>
                    <a:pt x="960189" y="196421"/>
                  </a:lnTo>
                  <a:lnTo>
                    <a:pt x="1122453" y="120719"/>
                  </a:lnTo>
                  <a:lnTo>
                    <a:pt x="635822" y="120719"/>
                  </a:lnTo>
                  <a:lnTo>
                    <a:pt x="395884" y="109347"/>
                  </a:lnTo>
                  <a:lnTo>
                    <a:pt x="129545" y="60190"/>
                  </a:lnTo>
                  <a:close/>
                </a:path>
                <a:path w="1148714" h="266700">
                  <a:moveTo>
                    <a:pt x="1026187" y="0"/>
                  </a:moveTo>
                  <a:lnTo>
                    <a:pt x="861157" y="66865"/>
                  </a:lnTo>
                  <a:lnTo>
                    <a:pt x="635822" y="120719"/>
                  </a:lnTo>
                  <a:lnTo>
                    <a:pt x="1122453" y="120719"/>
                  </a:lnTo>
                  <a:lnTo>
                    <a:pt x="1148677" y="108485"/>
                  </a:lnTo>
                  <a:lnTo>
                    <a:pt x="1140588" y="99193"/>
                  </a:lnTo>
                  <a:lnTo>
                    <a:pt x="1100998" y="60055"/>
                  </a:lnTo>
                  <a:lnTo>
                    <a:pt x="1060267" y="25226"/>
                  </a:lnTo>
                  <a:lnTo>
                    <a:pt x="1026187" y="0"/>
                  </a:lnTo>
                  <a:close/>
                </a:path>
              </a:pathLst>
            </a:custGeom>
            <a:solidFill>
              <a:srgbClr val="65554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6" name="object 64">
              <a:extLst>
                <a:ext uri="{FF2B5EF4-FFF2-40B4-BE49-F238E27FC236}">
                  <a16:creationId xmlns:a16="http://schemas.microsoft.com/office/drawing/2014/main" id="{0F7F608F-4856-8542-A525-ACF7B43348EF}"/>
                </a:ext>
              </a:extLst>
            </p:cNvPr>
            <p:cNvSpPr/>
            <p:nvPr/>
          </p:nvSpPr>
          <p:spPr>
            <a:xfrm>
              <a:off x="1971810" y="3428925"/>
              <a:ext cx="290830" cy="279400"/>
            </a:xfrm>
            <a:custGeom>
              <a:avLst/>
              <a:gdLst/>
              <a:ahLst/>
              <a:cxnLst/>
              <a:rect l="l" t="t" r="r" b="b"/>
              <a:pathLst>
                <a:path w="290830" h="279400">
                  <a:moveTo>
                    <a:pt x="0" y="0"/>
                  </a:moveTo>
                  <a:lnTo>
                    <a:pt x="121876" y="56750"/>
                  </a:lnTo>
                  <a:lnTo>
                    <a:pt x="192774" y="104768"/>
                  </a:lnTo>
                  <a:lnTo>
                    <a:pt x="239938" y="170246"/>
                  </a:lnTo>
                  <a:lnTo>
                    <a:pt x="290614" y="279374"/>
                  </a:lnTo>
                </a:path>
              </a:pathLst>
            </a:custGeom>
            <a:ln w="4470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7" name="object 65">
              <a:extLst>
                <a:ext uri="{FF2B5EF4-FFF2-40B4-BE49-F238E27FC236}">
                  <a16:creationId xmlns:a16="http://schemas.microsoft.com/office/drawing/2014/main" id="{B60F6098-625B-824E-9DAC-FA32D6CDE7E4}"/>
                </a:ext>
              </a:extLst>
            </p:cNvPr>
            <p:cNvSpPr/>
            <p:nvPr/>
          </p:nvSpPr>
          <p:spPr>
            <a:xfrm>
              <a:off x="1837563" y="3477335"/>
              <a:ext cx="227965" cy="242570"/>
            </a:xfrm>
            <a:custGeom>
              <a:avLst/>
              <a:gdLst/>
              <a:ahLst/>
              <a:cxnLst/>
              <a:rect l="l" t="t" r="r" b="b"/>
              <a:pathLst>
                <a:path w="227964" h="242570">
                  <a:moveTo>
                    <a:pt x="0" y="0"/>
                  </a:moveTo>
                  <a:lnTo>
                    <a:pt x="78490" y="28843"/>
                  </a:lnTo>
                  <a:lnTo>
                    <a:pt x="128336" y="63682"/>
                  </a:lnTo>
                  <a:lnTo>
                    <a:pt x="170853" y="127217"/>
                  </a:lnTo>
                  <a:lnTo>
                    <a:pt x="227355" y="242150"/>
                  </a:lnTo>
                </a:path>
              </a:pathLst>
            </a:custGeom>
            <a:ln w="4470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8" name="object 66">
              <a:extLst>
                <a:ext uri="{FF2B5EF4-FFF2-40B4-BE49-F238E27FC236}">
                  <a16:creationId xmlns:a16="http://schemas.microsoft.com/office/drawing/2014/main" id="{C20623F0-D56A-BB47-9251-BCB350C55FBE}"/>
                </a:ext>
              </a:extLst>
            </p:cNvPr>
            <p:cNvSpPr/>
            <p:nvPr/>
          </p:nvSpPr>
          <p:spPr>
            <a:xfrm>
              <a:off x="1409294" y="3492246"/>
              <a:ext cx="161290" cy="302260"/>
            </a:xfrm>
            <a:custGeom>
              <a:avLst/>
              <a:gdLst/>
              <a:ahLst/>
              <a:cxnLst/>
              <a:rect l="l" t="t" r="r" b="b"/>
              <a:pathLst>
                <a:path w="161290" h="302260">
                  <a:moveTo>
                    <a:pt x="160896" y="0"/>
                  </a:moveTo>
                  <a:lnTo>
                    <a:pt x="84344" y="77045"/>
                  </a:lnTo>
                  <a:lnTo>
                    <a:pt x="42067" y="134158"/>
                  </a:lnTo>
                  <a:lnTo>
                    <a:pt x="18980" y="199626"/>
                  </a:lnTo>
                  <a:lnTo>
                    <a:pt x="0" y="301739"/>
                  </a:lnTo>
                </a:path>
              </a:pathLst>
            </a:custGeom>
            <a:ln w="44704">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9" name="object 67">
              <a:extLst>
                <a:ext uri="{FF2B5EF4-FFF2-40B4-BE49-F238E27FC236}">
                  <a16:creationId xmlns:a16="http://schemas.microsoft.com/office/drawing/2014/main" id="{C0096792-7874-AB48-B3AA-8FB88B3B6B0A}"/>
                </a:ext>
              </a:extLst>
            </p:cNvPr>
            <p:cNvSpPr/>
            <p:nvPr/>
          </p:nvSpPr>
          <p:spPr>
            <a:xfrm>
              <a:off x="1174569" y="3156263"/>
              <a:ext cx="1329055" cy="1054735"/>
            </a:xfrm>
            <a:custGeom>
              <a:avLst/>
              <a:gdLst/>
              <a:ahLst/>
              <a:cxnLst/>
              <a:rect l="l" t="t" r="r" b="b"/>
              <a:pathLst>
                <a:path w="1329055" h="1054735">
                  <a:moveTo>
                    <a:pt x="193995" y="1054430"/>
                  </a:moveTo>
                  <a:lnTo>
                    <a:pt x="182235" y="851471"/>
                  </a:lnTo>
                  <a:lnTo>
                    <a:pt x="395620" y="575691"/>
                  </a:lnTo>
                  <a:lnTo>
                    <a:pt x="877268" y="721258"/>
                  </a:lnTo>
                  <a:lnTo>
                    <a:pt x="815089" y="562190"/>
                  </a:lnTo>
                  <a:lnTo>
                    <a:pt x="1007106" y="659600"/>
                  </a:lnTo>
                  <a:lnTo>
                    <a:pt x="1112926" y="722769"/>
                  </a:lnTo>
                  <a:lnTo>
                    <a:pt x="1170183" y="779328"/>
                  </a:lnTo>
                  <a:lnTo>
                    <a:pt x="1216510" y="856907"/>
                  </a:lnTo>
                  <a:lnTo>
                    <a:pt x="1225591" y="1040066"/>
                  </a:lnTo>
                  <a:lnTo>
                    <a:pt x="1229111" y="1031152"/>
                  </a:lnTo>
                  <a:lnTo>
                    <a:pt x="1236705" y="1023569"/>
                  </a:lnTo>
                  <a:lnTo>
                    <a:pt x="1254150" y="1013166"/>
                  </a:lnTo>
                  <a:lnTo>
                    <a:pt x="1287224" y="995794"/>
                  </a:lnTo>
                  <a:lnTo>
                    <a:pt x="1289937" y="990429"/>
                  </a:lnTo>
                  <a:lnTo>
                    <a:pt x="1304141" y="937198"/>
                  </a:lnTo>
                  <a:lnTo>
                    <a:pt x="1312852" y="894023"/>
                  </a:lnTo>
                  <a:lnTo>
                    <a:pt x="1320782" y="842935"/>
                  </a:lnTo>
                  <a:lnTo>
                    <a:pt x="1326539" y="786280"/>
                  </a:lnTo>
                  <a:lnTo>
                    <a:pt x="1328734" y="726404"/>
                  </a:lnTo>
                  <a:lnTo>
                    <a:pt x="1325976" y="665652"/>
                  </a:lnTo>
                  <a:lnTo>
                    <a:pt x="1316875" y="606370"/>
                  </a:lnTo>
                  <a:lnTo>
                    <a:pt x="1300039" y="550904"/>
                  </a:lnTo>
                  <a:lnTo>
                    <a:pt x="1274079" y="501599"/>
                  </a:lnTo>
                  <a:lnTo>
                    <a:pt x="1238608" y="453787"/>
                  </a:lnTo>
                  <a:lnTo>
                    <a:pt x="1200771" y="410320"/>
                  </a:lnTo>
                  <a:lnTo>
                    <a:pt x="1161181" y="371180"/>
                  </a:lnTo>
                  <a:lnTo>
                    <a:pt x="1120450" y="336349"/>
                  </a:lnTo>
                  <a:lnTo>
                    <a:pt x="1079193" y="305808"/>
                  </a:lnTo>
                  <a:lnTo>
                    <a:pt x="1038022" y="279538"/>
                  </a:lnTo>
                  <a:lnTo>
                    <a:pt x="997549" y="257520"/>
                  </a:lnTo>
                  <a:lnTo>
                    <a:pt x="958387" y="239738"/>
                  </a:lnTo>
                  <a:lnTo>
                    <a:pt x="921150" y="226171"/>
                  </a:lnTo>
                  <a:lnTo>
                    <a:pt x="886450" y="216801"/>
                  </a:lnTo>
                  <a:lnTo>
                    <a:pt x="893634" y="199438"/>
                  </a:lnTo>
                  <a:lnTo>
                    <a:pt x="908126" y="164174"/>
                  </a:lnTo>
                  <a:lnTo>
                    <a:pt x="922365" y="129474"/>
                  </a:lnTo>
                  <a:lnTo>
                    <a:pt x="928792" y="113804"/>
                  </a:lnTo>
                  <a:lnTo>
                    <a:pt x="703926" y="161785"/>
                  </a:lnTo>
                  <a:lnTo>
                    <a:pt x="728335" y="0"/>
                  </a:lnTo>
                  <a:lnTo>
                    <a:pt x="469661" y="186524"/>
                  </a:lnTo>
                  <a:lnTo>
                    <a:pt x="440235" y="59270"/>
                  </a:lnTo>
                  <a:lnTo>
                    <a:pt x="216373" y="347091"/>
                  </a:lnTo>
                  <a:lnTo>
                    <a:pt x="63882" y="485581"/>
                  </a:lnTo>
                  <a:lnTo>
                    <a:pt x="0" y="602673"/>
                  </a:lnTo>
                  <a:lnTo>
                    <a:pt x="12979" y="762201"/>
                  </a:lnTo>
                  <a:lnTo>
                    <a:pt x="91074" y="1028001"/>
                  </a:lnTo>
                  <a:lnTo>
                    <a:pt x="123733" y="1029184"/>
                  </a:lnTo>
                  <a:lnTo>
                    <a:pt x="157270" y="1038596"/>
                  </a:lnTo>
                  <a:lnTo>
                    <a:pt x="183439" y="1049318"/>
                  </a:lnTo>
                  <a:lnTo>
                    <a:pt x="193995" y="1054430"/>
                  </a:lnTo>
                  <a:close/>
                </a:path>
              </a:pathLst>
            </a:custGeom>
            <a:ln w="33515">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0" name="object 68">
              <a:extLst>
                <a:ext uri="{FF2B5EF4-FFF2-40B4-BE49-F238E27FC236}">
                  <a16:creationId xmlns:a16="http://schemas.microsoft.com/office/drawing/2014/main" id="{E33EB260-3FEE-394D-B599-E853934F93D6}"/>
                </a:ext>
              </a:extLst>
            </p:cNvPr>
            <p:cNvSpPr/>
            <p:nvPr/>
          </p:nvSpPr>
          <p:spPr>
            <a:xfrm>
              <a:off x="2058334" y="4097859"/>
              <a:ext cx="154736" cy="188074"/>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1" name="object 69">
              <a:extLst>
                <a:ext uri="{FF2B5EF4-FFF2-40B4-BE49-F238E27FC236}">
                  <a16:creationId xmlns:a16="http://schemas.microsoft.com/office/drawing/2014/main" id="{CD467E8A-0FF1-D440-812E-3B0A9B1D4FF2}"/>
                </a:ext>
              </a:extLst>
            </p:cNvPr>
            <p:cNvSpPr/>
            <p:nvPr/>
          </p:nvSpPr>
          <p:spPr>
            <a:xfrm>
              <a:off x="1543946" y="4109220"/>
              <a:ext cx="154698" cy="188074"/>
            </a:xfrm>
            <a:prstGeom prst="rect">
              <a:avLst/>
            </a:prstGeom>
            <a:blipFill>
              <a:blip r:embed="rId9"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2" name="object 70">
              <a:extLst>
                <a:ext uri="{FF2B5EF4-FFF2-40B4-BE49-F238E27FC236}">
                  <a16:creationId xmlns:a16="http://schemas.microsoft.com/office/drawing/2014/main" id="{4ED633D5-905E-114F-8AA7-9BB844E01521}"/>
                </a:ext>
              </a:extLst>
            </p:cNvPr>
            <p:cNvSpPr/>
            <p:nvPr/>
          </p:nvSpPr>
          <p:spPr>
            <a:xfrm>
              <a:off x="1884977" y="4269550"/>
              <a:ext cx="24765" cy="188595"/>
            </a:xfrm>
            <a:custGeom>
              <a:avLst/>
              <a:gdLst/>
              <a:ahLst/>
              <a:cxnLst/>
              <a:rect l="l" t="t" r="r" b="b"/>
              <a:pathLst>
                <a:path w="24764" h="188595">
                  <a:moveTo>
                    <a:pt x="2476" y="0"/>
                  </a:moveTo>
                  <a:lnTo>
                    <a:pt x="24422" y="163309"/>
                  </a:lnTo>
                  <a:lnTo>
                    <a:pt x="0" y="188239"/>
                  </a:lnTo>
                </a:path>
              </a:pathLst>
            </a:custGeom>
            <a:ln w="33515">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3" name="object 71">
              <a:extLst>
                <a:ext uri="{FF2B5EF4-FFF2-40B4-BE49-F238E27FC236}">
                  <a16:creationId xmlns:a16="http://schemas.microsoft.com/office/drawing/2014/main" id="{EBB475B6-5904-6947-94F6-6B8937F9DD4A}"/>
                </a:ext>
              </a:extLst>
            </p:cNvPr>
            <p:cNvSpPr/>
            <p:nvPr/>
          </p:nvSpPr>
          <p:spPr>
            <a:xfrm>
              <a:off x="1728707" y="4600987"/>
              <a:ext cx="295275" cy="76200"/>
            </a:xfrm>
            <a:custGeom>
              <a:avLst/>
              <a:gdLst/>
              <a:ahLst/>
              <a:cxnLst/>
              <a:rect l="l" t="t" r="r" b="b"/>
              <a:pathLst>
                <a:path w="295275" h="76200">
                  <a:moveTo>
                    <a:pt x="0" y="0"/>
                  </a:moveTo>
                  <a:lnTo>
                    <a:pt x="17351" y="43884"/>
                  </a:lnTo>
                  <a:lnTo>
                    <a:pt x="38465" y="66419"/>
                  </a:lnTo>
                  <a:lnTo>
                    <a:pt x="77138" y="74721"/>
                  </a:lnTo>
                  <a:lnTo>
                    <a:pt x="147167" y="75907"/>
                  </a:lnTo>
                  <a:lnTo>
                    <a:pt x="223092" y="64047"/>
                  </a:lnTo>
                  <a:lnTo>
                    <a:pt x="268135" y="37953"/>
                  </a:lnTo>
                  <a:lnTo>
                    <a:pt x="289717" y="11860"/>
                  </a:lnTo>
                  <a:lnTo>
                    <a:pt x="295262" y="0"/>
                  </a:lnTo>
                </a:path>
              </a:pathLst>
            </a:custGeom>
            <a:ln w="3351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4" name="object 72">
              <a:extLst>
                <a:ext uri="{FF2B5EF4-FFF2-40B4-BE49-F238E27FC236}">
                  <a16:creationId xmlns:a16="http://schemas.microsoft.com/office/drawing/2014/main" id="{BD6E9BAB-4A84-2D49-9506-5C2600CB3B45}"/>
                </a:ext>
              </a:extLst>
            </p:cNvPr>
            <p:cNvSpPr/>
            <p:nvPr/>
          </p:nvSpPr>
          <p:spPr>
            <a:xfrm>
              <a:off x="1598728" y="3944739"/>
              <a:ext cx="104139" cy="22225"/>
            </a:xfrm>
            <a:custGeom>
              <a:avLst/>
              <a:gdLst/>
              <a:ahLst/>
              <a:cxnLst/>
              <a:rect l="l" t="t" r="r" b="b"/>
              <a:pathLst>
                <a:path w="104139" h="22225">
                  <a:moveTo>
                    <a:pt x="0" y="22150"/>
                  </a:moveTo>
                  <a:lnTo>
                    <a:pt x="16673" y="9372"/>
                  </a:lnTo>
                  <a:lnTo>
                    <a:pt x="43651" y="0"/>
                  </a:lnTo>
                  <a:lnTo>
                    <a:pt x="74803" y="1703"/>
                  </a:lnTo>
                  <a:lnTo>
                    <a:pt x="104000" y="22150"/>
                  </a:lnTo>
                </a:path>
              </a:pathLst>
            </a:custGeom>
            <a:ln w="3351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5" name="object 73">
              <a:extLst>
                <a:ext uri="{FF2B5EF4-FFF2-40B4-BE49-F238E27FC236}">
                  <a16:creationId xmlns:a16="http://schemas.microsoft.com/office/drawing/2014/main" id="{9FC5B496-290C-2B42-B829-6BE1D83FBBF0}"/>
                </a:ext>
              </a:extLst>
            </p:cNvPr>
            <p:cNvSpPr/>
            <p:nvPr/>
          </p:nvSpPr>
          <p:spPr>
            <a:xfrm>
              <a:off x="2035282" y="3933121"/>
              <a:ext cx="104139" cy="22225"/>
            </a:xfrm>
            <a:custGeom>
              <a:avLst/>
              <a:gdLst/>
              <a:ahLst/>
              <a:cxnLst/>
              <a:rect l="l" t="t" r="r" b="b"/>
              <a:pathLst>
                <a:path w="104139" h="22225">
                  <a:moveTo>
                    <a:pt x="104000" y="22150"/>
                  </a:moveTo>
                  <a:lnTo>
                    <a:pt x="87326" y="9372"/>
                  </a:lnTo>
                  <a:lnTo>
                    <a:pt x="60348" y="0"/>
                  </a:lnTo>
                  <a:lnTo>
                    <a:pt x="29196" y="1703"/>
                  </a:lnTo>
                  <a:lnTo>
                    <a:pt x="0" y="22150"/>
                  </a:lnTo>
                </a:path>
              </a:pathLst>
            </a:custGeom>
            <a:ln w="3351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76" name="object 5">
            <a:extLst>
              <a:ext uri="{FF2B5EF4-FFF2-40B4-BE49-F238E27FC236}">
                <a16:creationId xmlns:a16="http://schemas.microsoft.com/office/drawing/2014/main" id="{5CFEB4A6-0F3C-41B7-8952-376AF6B690AD}"/>
              </a:ext>
            </a:extLst>
          </p:cNvPr>
          <p:cNvSpPr/>
          <p:nvPr/>
        </p:nvSpPr>
        <p:spPr>
          <a:xfrm>
            <a:off x="597913" y="807743"/>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7" name="object 6">
            <a:extLst>
              <a:ext uri="{FF2B5EF4-FFF2-40B4-BE49-F238E27FC236}">
                <a16:creationId xmlns:a16="http://schemas.microsoft.com/office/drawing/2014/main" id="{4A7C41CC-CB73-47BB-A6E6-45381C7C3E94}"/>
              </a:ext>
            </a:extLst>
          </p:cNvPr>
          <p:cNvSpPr txBox="1">
            <a:spLocks/>
          </p:cNvSpPr>
          <p:nvPr/>
        </p:nvSpPr>
        <p:spPr>
          <a:xfrm>
            <a:off x="862012" y="927025"/>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結婚と仕事の継続</a:t>
            </a:r>
            <a:endParaRPr lang="ja-JP" altLang="en-US" sz="2074"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83"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4" name="テキスト ボックス 83"/>
          <p:cNvSpPr txBox="1"/>
          <p:nvPr/>
        </p:nvSpPr>
        <p:spPr>
          <a:xfrm>
            <a:off x="9502423" y="401298"/>
            <a:ext cx="545342"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4C365336-38CE-6845-B75B-7C5033361F36}"/>
              </a:ext>
            </a:extLst>
          </p:cNvPr>
          <p:cNvGrpSpPr/>
          <p:nvPr/>
        </p:nvGrpSpPr>
        <p:grpSpPr>
          <a:xfrm>
            <a:off x="1147031" y="5238279"/>
            <a:ext cx="1438506" cy="1829406"/>
            <a:chOff x="654156" y="4917372"/>
            <a:chExt cx="1763560" cy="2174231"/>
          </a:xfrm>
        </p:grpSpPr>
        <p:sp>
          <p:nvSpPr>
            <p:cNvPr id="4" name="object 3">
              <a:extLst>
                <a:ext uri="{FF2B5EF4-FFF2-40B4-BE49-F238E27FC236}">
                  <a16:creationId xmlns:a16="http://schemas.microsoft.com/office/drawing/2014/main" id="{A00C6C19-1D84-A544-B917-3D2802340CC2}"/>
                </a:ext>
              </a:extLst>
            </p:cNvPr>
            <p:cNvSpPr/>
            <p:nvPr/>
          </p:nvSpPr>
          <p:spPr>
            <a:xfrm>
              <a:off x="1006859" y="6339413"/>
              <a:ext cx="1068070" cy="751840"/>
            </a:xfrm>
            <a:custGeom>
              <a:avLst/>
              <a:gdLst/>
              <a:ahLst/>
              <a:cxnLst/>
              <a:rect l="l" t="t" r="r" b="b"/>
              <a:pathLst>
                <a:path w="1068070" h="751840">
                  <a:moveTo>
                    <a:pt x="464500" y="0"/>
                  </a:moveTo>
                  <a:lnTo>
                    <a:pt x="327037" y="3702"/>
                  </a:lnTo>
                  <a:lnTo>
                    <a:pt x="165629" y="74475"/>
                  </a:lnTo>
                  <a:lnTo>
                    <a:pt x="77760" y="175980"/>
                  </a:lnTo>
                  <a:lnTo>
                    <a:pt x="32770" y="378341"/>
                  </a:lnTo>
                  <a:lnTo>
                    <a:pt x="0" y="751681"/>
                  </a:lnTo>
                  <a:lnTo>
                    <a:pt x="1067587" y="751681"/>
                  </a:lnTo>
                  <a:lnTo>
                    <a:pt x="1060034" y="663968"/>
                  </a:lnTo>
                  <a:lnTo>
                    <a:pt x="1049444" y="582850"/>
                  </a:lnTo>
                  <a:lnTo>
                    <a:pt x="1036115" y="508113"/>
                  </a:lnTo>
                  <a:lnTo>
                    <a:pt x="1020343" y="439539"/>
                  </a:lnTo>
                  <a:lnTo>
                    <a:pt x="1002427" y="376913"/>
                  </a:lnTo>
                  <a:lnTo>
                    <a:pt x="982663" y="320018"/>
                  </a:lnTo>
                  <a:lnTo>
                    <a:pt x="961349" y="268640"/>
                  </a:lnTo>
                  <a:lnTo>
                    <a:pt x="938782" y="222561"/>
                  </a:lnTo>
                  <a:lnTo>
                    <a:pt x="915259" y="181566"/>
                  </a:lnTo>
                  <a:lnTo>
                    <a:pt x="891077" y="145439"/>
                  </a:lnTo>
                  <a:lnTo>
                    <a:pt x="866534" y="113963"/>
                  </a:lnTo>
                  <a:lnTo>
                    <a:pt x="817554" y="64103"/>
                  </a:lnTo>
                  <a:lnTo>
                    <a:pt x="770696" y="30258"/>
                  </a:lnTo>
                  <a:lnTo>
                    <a:pt x="728339" y="10701"/>
                  </a:lnTo>
                  <a:lnTo>
                    <a:pt x="662468" y="2468"/>
                  </a:lnTo>
                  <a:lnTo>
                    <a:pt x="581329" y="411"/>
                  </a:lnTo>
                  <a:lnTo>
                    <a:pt x="464500" y="0"/>
                  </a:lnTo>
                  <a:close/>
                </a:path>
              </a:pathLst>
            </a:custGeom>
            <a:solidFill>
              <a:srgbClr val="9683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 name="object 4">
              <a:extLst>
                <a:ext uri="{FF2B5EF4-FFF2-40B4-BE49-F238E27FC236}">
                  <a16:creationId xmlns:a16="http://schemas.microsoft.com/office/drawing/2014/main" id="{4C5203CA-E212-D947-8B5D-B2FEE0ADAC9B}"/>
                </a:ext>
              </a:extLst>
            </p:cNvPr>
            <p:cNvSpPr/>
            <p:nvPr/>
          </p:nvSpPr>
          <p:spPr>
            <a:xfrm>
              <a:off x="1006859" y="6339413"/>
              <a:ext cx="1068070" cy="751840"/>
            </a:xfrm>
            <a:custGeom>
              <a:avLst/>
              <a:gdLst/>
              <a:ahLst/>
              <a:cxnLst/>
              <a:rect l="l" t="t" r="r" b="b"/>
              <a:pathLst>
                <a:path w="1068070" h="751840">
                  <a:moveTo>
                    <a:pt x="692861" y="3702"/>
                  </a:moveTo>
                  <a:lnTo>
                    <a:pt x="748806" y="18802"/>
                  </a:lnTo>
                  <a:lnTo>
                    <a:pt x="793711" y="45287"/>
                  </a:lnTo>
                  <a:lnTo>
                    <a:pt x="841927" y="86923"/>
                  </a:lnTo>
                  <a:lnTo>
                    <a:pt x="891077" y="145439"/>
                  </a:lnTo>
                  <a:lnTo>
                    <a:pt x="915259" y="181566"/>
                  </a:lnTo>
                  <a:lnTo>
                    <a:pt x="938782" y="222561"/>
                  </a:lnTo>
                  <a:lnTo>
                    <a:pt x="961349" y="268640"/>
                  </a:lnTo>
                  <a:lnTo>
                    <a:pt x="982663" y="320018"/>
                  </a:lnTo>
                  <a:lnTo>
                    <a:pt x="1002427" y="376913"/>
                  </a:lnTo>
                  <a:lnTo>
                    <a:pt x="1020343" y="439539"/>
                  </a:lnTo>
                  <a:lnTo>
                    <a:pt x="1036115" y="508113"/>
                  </a:lnTo>
                  <a:lnTo>
                    <a:pt x="1049444" y="582850"/>
                  </a:lnTo>
                  <a:lnTo>
                    <a:pt x="1060034" y="663968"/>
                  </a:lnTo>
                  <a:lnTo>
                    <a:pt x="1067587" y="751681"/>
                  </a:lnTo>
                  <a:lnTo>
                    <a:pt x="0" y="751681"/>
                  </a:lnTo>
                  <a:lnTo>
                    <a:pt x="32770" y="378341"/>
                  </a:lnTo>
                  <a:lnTo>
                    <a:pt x="77760" y="175980"/>
                  </a:lnTo>
                  <a:lnTo>
                    <a:pt x="165629" y="74475"/>
                  </a:lnTo>
                  <a:lnTo>
                    <a:pt x="327037" y="3702"/>
                  </a:lnTo>
                  <a:lnTo>
                    <a:pt x="464500" y="0"/>
                  </a:lnTo>
                  <a:lnTo>
                    <a:pt x="581329" y="411"/>
                  </a:lnTo>
                  <a:lnTo>
                    <a:pt x="662468" y="2468"/>
                  </a:lnTo>
                  <a:lnTo>
                    <a:pt x="692861" y="3702"/>
                  </a:lnTo>
                  <a:close/>
                </a:path>
              </a:pathLst>
            </a:custGeom>
            <a:ln w="16725">
              <a:solidFill>
                <a:srgbClr val="9683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2B928329-3222-9A4A-81AE-72CF2F5676D1}"/>
                </a:ext>
              </a:extLst>
            </p:cNvPr>
            <p:cNvSpPr/>
            <p:nvPr/>
          </p:nvSpPr>
          <p:spPr>
            <a:xfrm>
              <a:off x="1318513" y="6356121"/>
              <a:ext cx="455930" cy="295910"/>
            </a:xfrm>
            <a:custGeom>
              <a:avLst/>
              <a:gdLst/>
              <a:ahLst/>
              <a:cxnLst/>
              <a:rect l="l" t="t" r="r" b="b"/>
              <a:pathLst>
                <a:path w="455930" h="295909">
                  <a:moveTo>
                    <a:pt x="455501" y="0"/>
                  </a:moveTo>
                  <a:lnTo>
                    <a:pt x="0" y="0"/>
                  </a:lnTo>
                  <a:lnTo>
                    <a:pt x="0" y="179985"/>
                  </a:lnTo>
                  <a:lnTo>
                    <a:pt x="13738" y="248912"/>
                  </a:lnTo>
                  <a:lnTo>
                    <a:pt x="85870" y="289906"/>
                  </a:lnTo>
                  <a:lnTo>
                    <a:pt x="229743" y="295871"/>
                  </a:lnTo>
                  <a:lnTo>
                    <a:pt x="378972" y="234567"/>
                  </a:lnTo>
                  <a:lnTo>
                    <a:pt x="444482" y="99461"/>
                  </a:lnTo>
                  <a:lnTo>
                    <a:pt x="455501" y="0"/>
                  </a:lnTo>
                  <a:close/>
                </a:path>
              </a:pathLst>
            </a:custGeom>
            <a:solidFill>
              <a:srgbClr val="B5B3B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6">
              <a:extLst>
                <a:ext uri="{FF2B5EF4-FFF2-40B4-BE49-F238E27FC236}">
                  <a16:creationId xmlns:a16="http://schemas.microsoft.com/office/drawing/2014/main" id="{1EBDE874-10C7-C444-9A4C-E96A7F912D8F}"/>
                </a:ext>
              </a:extLst>
            </p:cNvPr>
            <p:cNvSpPr/>
            <p:nvPr/>
          </p:nvSpPr>
          <p:spPr>
            <a:xfrm>
              <a:off x="1311046" y="6258991"/>
              <a:ext cx="467359" cy="259079"/>
            </a:xfrm>
            <a:custGeom>
              <a:avLst/>
              <a:gdLst/>
              <a:ahLst/>
              <a:cxnLst/>
              <a:rect l="l" t="t" r="r" b="b"/>
              <a:pathLst>
                <a:path w="467360" h="259079">
                  <a:moveTo>
                    <a:pt x="464540" y="0"/>
                  </a:moveTo>
                  <a:lnTo>
                    <a:pt x="5130" y="18541"/>
                  </a:lnTo>
                  <a:lnTo>
                    <a:pt x="0" y="201288"/>
                  </a:lnTo>
                  <a:lnTo>
                    <a:pt x="7481" y="223240"/>
                  </a:lnTo>
                  <a:lnTo>
                    <a:pt x="47239" y="235135"/>
                  </a:lnTo>
                  <a:lnTo>
                    <a:pt x="92925" y="244630"/>
                  </a:lnTo>
                  <a:lnTo>
                    <a:pt x="142949" y="251733"/>
                  </a:lnTo>
                  <a:lnTo>
                    <a:pt x="195721" y="256455"/>
                  </a:lnTo>
                  <a:lnTo>
                    <a:pt x="249650" y="258805"/>
                  </a:lnTo>
                  <a:lnTo>
                    <a:pt x="303145" y="258792"/>
                  </a:lnTo>
                  <a:lnTo>
                    <a:pt x="354617" y="256426"/>
                  </a:lnTo>
                  <a:lnTo>
                    <a:pt x="402475" y="251717"/>
                  </a:lnTo>
                  <a:lnTo>
                    <a:pt x="451950" y="196591"/>
                  </a:lnTo>
                  <a:lnTo>
                    <a:pt x="466923" y="61440"/>
                  </a:lnTo>
                  <a:lnTo>
                    <a:pt x="46454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62C3787E-D683-0740-AF84-41A119C1AEF3}"/>
                </a:ext>
              </a:extLst>
            </p:cNvPr>
            <p:cNvSpPr/>
            <p:nvPr/>
          </p:nvSpPr>
          <p:spPr>
            <a:xfrm>
              <a:off x="1314240" y="6346506"/>
              <a:ext cx="459740" cy="52069"/>
            </a:xfrm>
            <a:custGeom>
              <a:avLst/>
              <a:gdLst/>
              <a:ahLst/>
              <a:cxnLst/>
              <a:rect l="l" t="t" r="r" b="b"/>
              <a:pathLst>
                <a:path w="459739" h="52070">
                  <a:moveTo>
                    <a:pt x="459735" y="9970"/>
                  </a:moveTo>
                  <a:lnTo>
                    <a:pt x="385959" y="36549"/>
                  </a:lnTo>
                  <a:lnTo>
                    <a:pt x="338056" y="45327"/>
                  </a:lnTo>
                  <a:lnTo>
                    <a:pt x="285845" y="50525"/>
                  </a:lnTo>
                  <a:lnTo>
                    <a:pt x="231195" y="51895"/>
                  </a:lnTo>
                  <a:lnTo>
                    <a:pt x="175976" y="49191"/>
                  </a:lnTo>
                  <a:lnTo>
                    <a:pt x="122058" y="42166"/>
                  </a:lnTo>
                  <a:lnTo>
                    <a:pt x="71312" y="30574"/>
                  </a:lnTo>
                  <a:lnTo>
                    <a:pt x="25606" y="14168"/>
                  </a:lnTo>
                  <a:lnTo>
                    <a:pt x="0" y="0"/>
                  </a:lnTo>
                </a:path>
              </a:pathLst>
            </a:custGeom>
            <a:ln w="43865">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A52869E9-3230-6E46-B360-81AC52E3A027}"/>
                </a:ext>
              </a:extLst>
            </p:cNvPr>
            <p:cNvSpPr/>
            <p:nvPr/>
          </p:nvSpPr>
          <p:spPr>
            <a:xfrm>
              <a:off x="1918635" y="6741718"/>
              <a:ext cx="45085" cy="349885"/>
            </a:xfrm>
            <a:custGeom>
              <a:avLst/>
              <a:gdLst/>
              <a:ahLst/>
              <a:cxnLst/>
              <a:rect l="l" t="t" r="r" b="b"/>
              <a:pathLst>
                <a:path w="45085" h="349884">
                  <a:moveTo>
                    <a:pt x="0" y="0"/>
                  </a:moveTo>
                  <a:lnTo>
                    <a:pt x="44716" y="349364"/>
                  </a:lnTo>
                </a:path>
              </a:pathLst>
            </a:custGeom>
            <a:ln w="26327">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32734D8F-30B6-EA41-9C42-4AD1AFD66B8A}"/>
                </a:ext>
              </a:extLst>
            </p:cNvPr>
            <p:cNvSpPr/>
            <p:nvPr/>
          </p:nvSpPr>
          <p:spPr>
            <a:xfrm>
              <a:off x="1128581" y="6741718"/>
              <a:ext cx="45085" cy="349885"/>
            </a:xfrm>
            <a:custGeom>
              <a:avLst/>
              <a:gdLst/>
              <a:ahLst/>
              <a:cxnLst/>
              <a:rect l="l" t="t" r="r" b="b"/>
              <a:pathLst>
                <a:path w="45084" h="349884">
                  <a:moveTo>
                    <a:pt x="44691" y="0"/>
                  </a:moveTo>
                  <a:lnTo>
                    <a:pt x="0" y="349364"/>
                  </a:lnTo>
                </a:path>
              </a:pathLst>
            </a:custGeom>
            <a:ln w="26327">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9D793F02-6ED5-2049-A879-17CB68AC6FEC}"/>
                </a:ext>
              </a:extLst>
            </p:cNvPr>
            <p:cNvSpPr/>
            <p:nvPr/>
          </p:nvSpPr>
          <p:spPr>
            <a:xfrm>
              <a:off x="654156" y="5252177"/>
              <a:ext cx="541655" cy="995680"/>
            </a:xfrm>
            <a:custGeom>
              <a:avLst/>
              <a:gdLst/>
              <a:ahLst/>
              <a:cxnLst/>
              <a:rect l="l" t="t" r="r" b="b"/>
              <a:pathLst>
                <a:path w="541655" h="995679">
                  <a:moveTo>
                    <a:pt x="318434" y="0"/>
                  </a:moveTo>
                  <a:lnTo>
                    <a:pt x="295063" y="47434"/>
                  </a:lnTo>
                  <a:lnTo>
                    <a:pt x="264734" y="100887"/>
                  </a:lnTo>
                  <a:lnTo>
                    <a:pt x="232007" y="148413"/>
                  </a:lnTo>
                  <a:lnTo>
                    <a:pt x="201442" y="178066"/>
                  </a:lnTo>
                  <a:lnTo>
                    <a:pt x="137068" y="203454"/>
                  </a:lnTo>
                  <a:lnTo>
                    <a:pt x="94286" y="221829"/>
                  </a:lnTo>
                  <a:lnTo>
                    <a:pt x="53078" y="247002"/>
                  </a:lnTo>
                  <a:lnTo>
                    <a:pt x="19924" y="281230"/>
                  </a:lnTo>
                  <a:lnTo>
                    <a:pt x="1303" y="326771"/>
                  </a:lnTo>
                  <a:lnTo>
                    <a:pt x="0" y="381432"/>
                  </a:lnTo>
                  <a:lnTo>
                    <a:pt x="14372" y="418865"/>
                  </a:lnTo>
                  <a:lnTo>
                    <a:pt x="37250" y="444622"/>
                  </a:lnTo>
                  <a:lnTo>
                    <a:pt x="61461" y="464254"/>
                  </a:lnTo>
                  <a:lnTo>
                    <a:pt x="79835" y="483314"/>
                  </a:lnTo>
                  <a:lnTo>
                    <a:pt x="85199" y="507352"/>
                  </a:lnTo>
                  <a:lnTo>
                    <a:pt x="80164" y="529209"/>
                  </a:lnTo>
                  <a:lnTo>
                    <a:pt x="71478" y="562459"/>
                  </a:lnTo>
                  <a:lnTo>
                    <a:pt x="63123" y="603897"/>
                  </a:lnTo>
                  <a:lnTo>
                    <a:pt x="59079" y="650320"/>
                  </a:lnTo>
                  <a:lnTo>
                    <a:pt x="63326" y="698525"/>
                  </a:lnTo>
                  <a:lnTo>
                    <a:pt x="79846" y="745307"/>
                  </a:lnTo>
                  <a:lnTo>
                    <a:pt x="112618" y="787463"/>
                  </a:lnTo>
                  <a:lnTo>
                    <a:pt x="163743" y="821950"/>
                  </a:lnTo>
                  <a:lnTo>
                    <a:pt x="206847" y="834356"/>
                  </a:lnTo>
                  <a:lnTo>
                    <a:pt x="244315" y="842150"/>
                  </a:lnTo>
                  <a:lnTo>
                    <a:pt x="278531" y="862799"/>
                  </a:lnTo>
                  <a:lnTo>
                    <a:pt x="298338" y="895402"/>
                  </a:lnTo>
                  <a:lnTo>
                    <a:pt x="313146" y="933578"/>
                  </a:lnTo>
                  <a:lnTo>
                    <a:pt x="337987" y="968718"/>
                  </a:lnTo>
                  <a:lnTo>
                    <a:pt x="387891" y="992212"/>
                  </a:lnTo>
                  <a:lnTo>
                    <a:pt x="449854" y="995404"/>
                  </a:lnTo>
                  <a:lnTo>
                    <a:pt x="498493" y="983172"/>
                  </a:lnTo>
                  <a:lnTo>
                    <a:pt x="530271" y="967236"/>
                  </a:lnTo>
                  <a:lnTo>
                    <a:pt x="541650" y="959319"/>
                  </a:lnTo>
                  <a:lnTo>
                    <a:pt x="318434"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1">
              <a:extLst>
                <a:ext uri="{FF2B5EF4-FFF2-40B4-BE49-F238E27FC236}">
                  <a16:creationId xmlns:a16="http://schemas.microsoft.com/office/drawing/2014/main" id="{EA271DEB-61D2-6144-96E4-1026C73BC57C}"/>
                </a:ext>
              </a:extLst>
            </p:cNvPr>
            <p:cNvSpPr/>
            <p:nvPr/>
          </p:nvSpPr>
          <p:spPr>
            <a:xfrm>
              <a:off x="654156" y="5252177"/>
              <a:ext cx="541655" cy="995680"/>
            </a:xfrm>
            <a:custGeom>
              <a:avLst/>
              <a:gdLst/>
              <a:ahLst/>
              <a:cxnLst/>
              <a:rect l="l" t="t" r="r" b="b"/>
              <a:pathLst>
                <a:path w="541655" h="995679">
                  <a:moveTo>
                    <a:pt x="318434" y="0"/>
                  </a:moveTo>
                  <a:lnTo>
                    <a:pt x="295063" y="47434"/>
                  </a:lnTo>
                  <a:lnTo>
                    <a:pt x="264734" y="100887"/>
                  </a:lnTo>
                  <a:lnTo>
                    <a:pt x="232007" y="148413"/>
                  </a:lnTo>
                  <a:lnTo>
                    <a:pt x="201442" y="178066"/>
                  </a:lnTo>
                  <a:lnTo>
                    <a:pt x="137068" y="203454"/>
                  </a:lnTo>
                  <a:lnTo>
                    <a:pt x="94286" y="221829"/>
                  </a:lnTo>
                  <a:lnTo>
                    <a:pt x="53078" y="247002"/>
                  </a:lnTo>
                  <a:lnTo>
                    <a:pt x="19924" y="281230"/>
                  </a:lnTo>
                  <a:lnTo>
                    <a:pt x="1303" y="326771"/>
                  </a:lnTo>
                  <a:lnTo>
                    <a:pt x="0" y="381432"/>
                  </a:lnTo>
                  <a:lnTo>
                    <a:pt x="14372" y="418865"/>
                  </a:lnTo>
                  <a:lnTo>
                    <a:pt x="37250" y="444622"/>
                  </a:lnTo>
                  <a:lnTo>
                    <a:pt x="61461" y="464254"/>
                  </a:lnTo>
                  <a:lnTo>
                    <a:pt x="79835" y="483314"/>
                  </a:lnTo>
                  <a:lnTo>
                    <a:pt x="85199" y="507352"/>
                  </a:lnTo>
                  <a:lnTo>
                    <a:pt x="80164" y="529209"/>
                  </a:lnTo>
                  <a:lnTo>
                    <a:pt x="71478" y="562459"/>
                  </a:lnTo>
                  <a:lnTo>
                    <a:pt x="63123" y="603897"/>
                  </a:lnTo>
                  <a:lnTo>
                    <a:pt x="59079" y="650320"/>
                  </a:lnTo>
                  <a:lnTo>
                    <a:pt x="63326" y="698525"/>
                  </a:lnTo>
                  <a:lnTo>
                    <a:pt x="79846" y="745307"/>
                  </a:lnTo>
                  <a:lnTo>
                    <a:pt x="112618" y="787463"/>
                  </a:lnTo>
                  <a:lnTo>
                    <a:pt x="163743" y="821950"/>
                  </a:lnTo>
                  <a:lnTo>
                    <a:pt x="206847" y="834356"/>
                  </a:lnTo>
                  <a:lnTo>
                    <a:pt x="244315" y="842150"/>
                  </a:lnTo>
                  <a:lnTo>
                    <a:pt x="278531" y="862799"/>
                  </a:lnTo>
                  <a:lnTo>
                    <a:pt x="298338" y="895402"/>
                  </a:lnTo>
                  <a:lnTo>
                    <a:pt x="313146" y="933578"/>
                  </a:lnTo>
                  <a:lnTo>
                    <a:pt x="337987" y="968718"/>
                  </a:lnTo>
                  <a:lnTo>
                    <a:pt x="387891" y="992212"/>
                  </a:lnTo>
                  <a:lnTo>
                    <a:pt x="449854" y="995404"/>
                  </a:lnTo>
                  <a:lnTo>
                    <a:pt x="498493" y="983172"/>
                  </a:lnTo>
                  <a:lnTo>
                    <a:pt x="530271" y="967236"/>
                  </a:lnTo>
                  <a:lnTo>
                    <a:pt x="541650" y="959319"/>
                  </a:lnTo>
                  <a:lnTo>
                    <a:pt x="318434" y="0"/>
                  </a:lnTo>
                  <a:close/>
                </a:path>
              </a:pathLst>
            </a:custGeom>
            <a:ln w="36271">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2">
              <a:extLst>
                <a:ext uri="{FF2B5EF4-FFF2-40B4-BE49-F238E27FC236}">
                  <a16:creationId xmlns:a16="http://schemas.microsoft.com/office/drawing/2014/main" id="{CE818392-2B24-714E-BE0B-37763DB7823C}"/>
                </a:ext>
              </a:extLst>
            </p:cNvPr>
            <p:cNvSpPr/>
            <p:nvPr/>
          </p:nvSpPr>
          <p:spPr>
            <a:xfrm>
              <a:off x="1876061" y="5264558"/>
              <a:ext cx="541655" cy="995680"/>
            </a:xfrm>
            <a:custGeom>
              <a:avLst/>
              <a:gdLst/>
              <a:ahLst/>
              <a:cxnLst/>
              <a:rect l="l" t="t" r="r" b="b"/>
              <a:pathLst>
                <a:path w="541655" h="995679">
                  <a:moveTo>
                    <a:pt x="236588" y="0"/>
                  </a:moveTo>
                  <a:lnTo>
                    <a:pt x="0" y="959294"/>
                  </a:lnTo>
                  <a:lnTo>
                    <a:pt x="11376" y="967211"/>
                  </a:lnTo>
                  <a:lnTo>
                    <a:pt x="43149" y="983148"/>
                  </a:lnTo>
                  <a:lnTo>
                    <a:pt x="91784" y="995384"/>
                  </a:lnTo>
                  <a:lnTo>
                    <a:pt x="153746" y="992200"/>
                  </a:lnTo>
                  <a:lnTo>
                    <a:pt x="203652" y="968704"/>
                  </a:lnTo>
                  <a:lnTo>
                    <a:pt x="228496" y="933561"/>
                  </a:lnTo>
                  <a:lnTo>
                    <a:pt x="243309" y="895384"/>
                  </a:lnTo>
                  <a:lnTo>
                    <a:pt x="263118" y="862787"/>
                  </a:lnTo>
                  <a:lnTo>
                    <a:pt x="297325" y="842141"/>
                  </a:lnTo>
                  <a:lnTo>
                    <a:pt x="334786" y="834355"/>
                  </a:lnTo>
                  <a:lnTo>
                    <a:pt x="377888" y="821953"/>
                  </a:lnTo>
                  <a:lnTo>
                    <a:pt x="429018" y="787463"/>
                  </a:lnTo>
                  <a:lnTo>
                    <a:pt x="461791" y="745307"/>
                  </a:lnTo>
                  <a:lnTo>
                    <a:pt x="478310" y="698525"/>
                  </a:lnTo>
                  <a:lnTo>
                    <a:pt x="482558" y="650320"/>
                  </a:lnTo>
                  <a:lnTo>
                    <a:pt x="478513" y="603897"/>
                  </a:lnTo>
                  <a:lnTo>
                    <a:pt x="470158" y="562459"/>
                  </a:lnTo>
                  <a:lnTo>
                    <a:pt x="461473" y="529209"/>
                  </a:lnTo>
                  <a:lnTo>
                    <a:pt x="456437" y="507352"/>
                  </a:lnTo>
                  <a:lnTo>
                    <a:pt x="461797" y="483314"/>
                  </a:lnTo>
                  <a:lnTo>
                    <a:pt x="480170" y="464254"/>
                  </a:lnTo>
                  <a:lnTo>
                    <a:pt x="504383" y="444622"/>
                  </a:lnTo>
                  <a:lnTo>
                    <a:pt x="527265" y="418865"/>
                  </a:lnTo>
                  <a:lnTo>
                    <a:pt x="541643" y="381432"/>
                  </a:lnTo>
                  <a:lnTo>
                    <a:pt x="540346" y="326770"/>
                  </a:lnTo>
                  <a:lnTo>
                    <a:pt x="521724" y="281230"/>
                  </a:lnTo>
                  <a:lnTo>
                    <a:pt x="488568" y="247002"/>
                  </a:lnTo>
                  <a:lnTo>
                    <a:pt x="447355" y="221829"/>
                  </a:lnTo>
                  <a:lnTo>
                    <a:pt x="404567" y="203453"/>
                  </a:lnTo>
                  <a:lnTo>
                    <a:pt x="366683" y="189618"/>
                  </a:lnTo>
                  <a:lnTo>
                    <a:pt x="340182" y="178066"/>
                  </a:lnTo>
                  <a:lnTo>
                    <a:pt x="311710" y="148413"/>
                  </a:lnTo>
                  <a:lnTo>
                    <a:pt x="283589" y="100887"/>
                  </a:lnTo>
                  <a:lnTo>
                    <a:pt x="257866" y="47434"/>
                  </a:lnTo>
                  <a:lnTo>
                    <a:pt x="236588"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3">
              <a:extLst>
                <a:ext uri="{FF2B5EF4-FFF2-40B4-BE49-F238E27FC236}">
                  <a16:creationId xmlns:a16="http://schemas.microsoft.com/office/drawing/2014/main" id="{07BD3DE2-2F15-CB40-9491-DA1DB44F4D7B}"/>
                </a:ext>
              </a:extLst>
            </p:cNvPr>
            <p:cNvSpPr/>
            <p:nvPr/>
          </p:nvSpPr>
          <p:spPr>
            <a:xfrm>
              <a:off x="1876061" y="5264558"/>
              <a:ext cx="541655" cy="995680"/>
            </a:xfrm>
            <a:custGeom>
              <a:avLst/>
              <a:gdLst/>
              <a:ahLst/>
              <a:cxnLst/>
              <a:rect l="l" t="t" r="r" b="b"/>
              <a:pathLst>
                <a:path w="541655" h="995679">
                  <a:moveTo>
                    <a:pt x="236588" y="0"/>
                  </a:moveTo>
                  <a:lnTo>
                    <a:pt x="257866" y="47434"/>
                  </a:lnTo>
                  <a:lnTo>
                    <a:pt x="283589" y="100887"/>
                  </a:lnTo>
                  <a:lnTo>
                    <a:pt x="311710" y="148413"/>
                  </a:lnTo>
                  <a:lnTo>
                    <a:pt x="340182" y="178066"/>
                  </a:lnTo>
                  <a:lnTo>
                    <a:pt x="404567" y="203453"/>
                  </a:lnTo>
                  <a:lnTo>
                    <a:pt x="447355" y="221829"/>
                  </a:lnTo>
                  <a:lnTo>
                    <a:pt x="488568" y="247002"/>
                  </a:lnTo>
                  <a:lnTo>
                    <a:pt x="521724" y="281230"/>
                  </a:lnTo>
                  <a:lnTo>
                    <a:pt x="540346" y="326770"/>
                  </a:lnTo>
                  <a:lnTo>
                    <a:pt x="541643" y="381432"/>
                  </a:lnTo>
                  <a:lnTo>
                    <a:pt x="527265" y="418865"/>
                  </a:lnTo>
                  <a:lnTo>
                    <a:pt x="504383" y="444622"/>
                  </a:lnTo>
                  <a:lnTo>
                    <a:pt x="480170" y="464254"/>
                  </a:lnTo>
                  <a:lnTo>
                    <a:pt x="461797" y="483314"/>
                  </a:lnTo>
                  <a:lnTo>
                    <a:pt x="456437" y="507352"/>
                  </a:lnTo>
                  <a:lnTo>
                    <a:pt x="461473" y="529209"/>
                  </a:lnTo>
                  <a:lnTo>
                    <a:pt x="470158" y="562459"/>
                  </a:lnTo>
                  <a:lnTo>
                    <a:pt x="478513" y="603897"/>
                  </a:lnTo>
                  <a:lnTo>
                    <a:pt x="482558" y="650320"/>
                  </a:lnTo>
                  <a:lnTo>
                    <a:pt x="478310" y="698525"/>
                  </a:lnTo>
                  <a:lnTo>
                    <a:pt x="461791" y="745307"/>
                  </a:lnTo>
                  <a:lnTo>
                    <a:pt x="429018" y="787463"/>
                  </a:lnTo>
                  <a:lnTo>
                    <a:pt x="377888" y="821953"/>
                  </a:lnTo>
                  <a:lnTo>
                    <a:pt x="334786" y="834355"/>
                  </a:lnTo>
                  <a:lnTo>
                    <a:pt x="297325" y="842141"/>
                  </a:lnTo>
                  <a:lnTo>
                    <a:pt x="263118" y="862787"/>
                  </a:lnTo>
                  <a:lnTo>
                    <a:pt x="243309" y="895384"/>
                  </a:lnTo>
                  <a:lnTo>
                    <a:pt x="228496" y="933561"/>
                  </a:lnTo>
                  <a:lnTo>
                    <a:pt x="203652" y="968704"/>
                  </a:lnTo>
                  <a:lnTo>
                    <a:pt x="153746" y="992200"/>
                  </a:lnTo>
                  <a:lnTo>
                    <a:pt x="91784" y="995384"/>
                  </a:lnTo>
                  <a:lnTo>
                    <a:pt x="43149" y="983148"/>
                  </a:lnTo>
                  <a:lnTo>
                    <a:pt x="11376" y="967211"/>
                  </a:lnTo>
                  <a:lnTo>
                    <a:pt x="0" y="959294"/>
                  </a:lnTo>
                  <a:lnTo>
                    <a:pt x="236588" y="0"/>
                  </a:lnTo>
                  <a:close/>
                </a:path>
              </a:pathLst>
            </a:custGeom>
            <a:ln w="36271">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4">
              <a:extLst>
                <a:ext uri="{FF2B5EF4-FFF2-40B4-BE49-F238E27FC236}">
                  <a16:creationId xmlns:a16="http://schemas.microsoft.com/office/drawing/2014/main" id="{C0844A55-4B24-BB4D-A3D1-4637D459A0A8}"/>
                </a:ext>
              </a:extLst>
            </p:cNvPr>
            <p:cNvSpPr/>
            <p:nvPr/>
          </p:nvSpPr>
          <p:spPr>
            <a:xfrm>
              <a:off x="946870" y="4931510"/>
              <a:ext cx="1201420" cy="1459865"/>
            </a:xfrm>
            <a:custGeom>
              <a:avLst/>
              <a:gdLst/>
              <a:ahLst/>
              <a:cxnLst/>
              <a:rect l="l" t="t" r="r" b="b"/>
              <a:pathLst>
                <a:path w="1201420" h="1459864">
                  <a:moveTo>
                    <a:pt x="600506" y="0"/>
                  </a:moveTo>
                  <a:lnTo>
                    <a:pt x="557619" y="1832"/>
                  </a:lnTo>
                  <a:lnTo>
                    <a:pt x="515547" y="7247"/>
                  </a:lnTo>
                  <a:lnTo>
                    <a:pt x="474389" y="16120"/>
                  </a:lnTo>
                  <a:lnTo>
                    <a:pt x="434249" y="28329"/>
                  </a:lnTo>
                  <a:lnTo>
                    <a:pt x="395228" y="43750"/>
                  </a:lnTo>
                  <a:lnTo>
                    <a:pt x="357428" y="62260"/>
                  </a:lnTo>
                  <a:lnTo>
                    <a:pt x="320949" y="83734"/>
                  </a:lnTo>
                  <a:lnTo>
                    <a:pt x="285894" y="108051"/>
                  </a:lnTo>
                  <a:lnTo>
                    <a:pt x="252365" y="135085"/>
                  </a:lnTo>
                  <a:lnTo>
                    <a:pt x="220462" y="164714"/>
                  </a:lnTo>
                  <a:lnTo>
                    <a:pt x="190287" y="196814"/>
                  </a:lnTo>
                  <a:lnTo>
                    <a:pt x="161943" y="231261"/>
                  </a:lnTo>
                  <a:lnTo>
                    <a:pt x="135531" y="267933"/>
                  </a:lnTo>
                  <a:lnTo>
                    <a:pt x="111151" y="306705"/>
                  </a:lnTo>
                  <a:lnTo>
                    <a:pt x="88907" y="347455"/>
                  </a:lnTo>
                  <a:lnTo>
                    <a:pt x="68899" y="390059"/>
                  </a:lnTo>
                  <a:lnTo>
                    <a:pt x="51229" y="434393"/>
                  </a:lnTo>
                  <a:lnTo>
                    <a:pt x="35999" y="480333"/>
                  </a:lnTo>
                  <a:lnTo>
                    <a:pt x="23310" y="527757"/>
                  </a:lnTo>
                  <a:lnTo>
                    <a:pt x="13264" y="576541"/>
                  </a:lnTo>
                  <a:lnTo>
                    <a:pt x="5963" y="626562"/>
                  </a:lnTo>
                  <a:lnTo>
                    <a:pt x="1507" y="677695"/>
                  </a:lnTo>
                  <a:lnTo>
                    <a:pt x="0" y="729818"/>
                  </a:lnTo>
                  <a:lnTo>
                    <a:pt x="1723" y="796993"/>
                  </a:lnTo>
                  <a:lnTo>
                    <a:pt x="6786" y="860551"/>
                  </a:lnTo>
                  <a:lnTo>
                    <a:pt x="15028" y="920549"/>
                  </a:lnTo>
                  <a:lnTo>
                    <a:pt x="26289" y="977044"/>
                  </a:lnTo>
                  <a:lnTo>
                    <a:pt x="40408" y="1030090"/>
                  </a:lnTo>
                  <a:lnTo>
                    <a:pt x="57226" y="1079745"/>
                  </a:lnTo>
                  <a:lnTo>
                    <a:pt x="76581" y="1126066"/>
                  </a:lnTo>
                  <a:lnTo>
                    <a:pt x="98313" y="1169107"/>
                  </a:lnTo>
                  <a:lnTo>
                    <a:pt x="122263" y="1208927"/>
                  </a:lnTo>
                  <a:lnTo>
                    <a:pt x="148268" y="1245581"/>
                  </a:lnTo>
                  <a:lnTo>
                    <a:pt x="176170" y="1279126"/>
                  </a:lnTo>
                  <a:lnTo>
                    <a:pt x="205808" y="1309618"/>
                  </a:lnTo>
                  <a:lnTo>
                    <a:pt x="237021" y="1337113"/>
                  </a:lnTo>
                  <a:lnTo>
                    <a:pt x="269649" y="1361669"/>
                  </a:lnTo>
                  <a:lnTo>
                    <a:pt x="303531" y="1383340"/>
                  </a:lnTo>
                  <a:lnTo>
                    <a:pt x="338507" y="1402184"/>
                  </a:lnTo>
                  <a:lnTo>
                    <a:pt x="374418" y="1418257"/>
                  </a:lnTo>
                  <a:lnTo>
                    <a:pt x="411101" y="1431615"/>
                  </a:lnTo>
                  <a:lnTo>
                    <a:pt x="448398" y="1442315"/>
                  </a:lnTo>
                  <a:lnTo>
                    <a:pt x="486147" y="1450414"/>
                  </a:lnTo>
                  <a:lnTo>
                    <a:pt x="524189" y="1455967"/>
                  </a:lnTo>
                  <a:lnTo>
                    <a:pt x="562362" y="1459030"/>
                  </a:lnTo>
                  <a:lnTo>
                    <a:pt x="600506" y="1459661"/>
                  </a:lnTo>
                  <a:lnTo>
                    <a:pt x="634452" y="1458395"/>
                  </a:lnTo>
                  <a:lnTo>
                    <a:pt x="703598" y="1450902"/>
                  </a:lnTo>
                  <a:lnTo>
                    <a:pt x="773277" y="1435959"/>
                  </a:lnTo>
                  <a:lnTo>
                    <a:pt x="842125" y="1412557"/>
                  </a:lnTo>
                  <a:lnTo>
                    <a:pt x="908777" y="1379689"/>
                  </a:lnTo>
                  <a:lnTo>
                    <a:pt x="971868" y="1336350"/>
                  </a:lnTo>
                  <a:lnTo>
                    <a:pt x="1001652" y="1310438"/>
                  </a:lnTo>
                  <a:lnTo>
                    <a:pt x="1030033" y="1281530"/>
                  </a:lnTo>
                  <a:lnTo>
                    <a:pt x="1056841" y="1249501"/>
                  </a:lnTo>
                  <a:lnTo>
                    <a:pt x="1081906" y="1214224"/>
                  </a:lnTo>
                  <a:lnTo>
                    <a:pt x="1105058" y="1175574"/>
                  </a:lnTo>
                  <a:lnTo>
                    <a:pt x="1126124" y="1133424"/>
                  </a:lnTo>
                  <a:lnTo>
                    <a:pt x="1144935" y="1087649"/>
                  </a:lnTo>
                  <a:lnTo>
                    <a:pt x="1161320" y="1038123"/>
                  </a:lnTo>
                  <a:lnTo>
                    <a:pt x="1175109" y="984719"/>
                  </a:lnTo>
                  <a:lnTo>
                    <a:pt x="1186131" y="927313"/>
                  </a:lnTo>
                  <a:lnTo>
                    <a:pt x="1194214" y="865778"/>
                  </a:lnTo>
                  <a:lnTo>
                    <a:pt x="1199190" y="799988"/>
                  </a:lnTo>
                  <a:lnTo>
                    <a:pt x="1200886" y="729818"/>
                  </a:lnTo>
                  <a:lnTo>
                    <a:pt x="1199379" y="677695"/>
                  </a:lnTo>
                  <a:lnTo>
                    <a:pt x="1194924" y="626562"/>
                  </a:lnTo>
                  <a:lnTo>
                    <a:pt x="1187623" y="576541"/>
                  </a:lnTo>
                  <a:lnTo>
                    <a:pt x="1177578" y="527757"/>
                  </a:lnTo>
                  <a:lnTo>
                    <a:pt x="1164891" y="480333"/>
                  </a:lnTo>
                  <a:lnTo>
                    <a:pt x="1149663" y="434393"/>
                  </a:lnTo>
                  <a:lnTo>
                    <a:pt x="1131995" y="390059"/>
                  </a:lnTo>
                  <a:lnTo>
                    <a:pt x="1111990" y="347455"/>
                  </a:lnTo>
                  <a:lnTo>
                    <a:pt x="1089749" y="306705"/>
                  </a:lnTo>
                  <a:lnTo>
                    <a:pt x="1065374" y="267933"/>
                  </a:lnTo>
                  <a:lnTo>
                    <a:pt x="1038965" y="231261"/>
                  </a:lnTo>
                  <a:lnTo>
                    <a:pt x="1010626" y="196814"/>
                  </a:lnTo>
                  <a:lnTo>
                    <a:pt x="980457" y="164714"/>
                  </a:lnTo>
                  <a:lnTo>
                    <a:pt x="948561" y="135085"/>
                  </a:lnTo>
                  <a:lnTo>
                    <a:pt x="915038" y="108051"/>
                  </a:lnTo>
                  <a:lnTo>
                    <a:pt x="879990" y="83734"/>
                  </a:lnTo>
                  <a:lnTo>
                    <a:pt x="843520" y="62260"/>
                  </a:lnTo>
                  <a:lnTo>
                    <a:pt x="805728" y="43750"/>
                  </a:lnTo>
                  <a:lnTo>
                    <a:pt x="766717" y="28329"/>
                  </a:lnTo>
                  <a:lnTo>
                    <a:pt x="726587" y="16120"/>
                  </a:lnTo>
                  <a:lnTo>
                    <a:pt x="685441" y="7247"/>
                  </a:lnTo>
                  <a:lnTo>
                    <a:pt x="643380" y="1832"/>
                  </a:lnTo>
                  <a:lnTo>
                    <a:pt x="60050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5">
              <a:extLst>
                <a:ext uri="{FF2B5EF4-FFF2-40B4-BE49-F238E27FC236}">
                  <a16:creationId xmlns:a16="http://schemas.microsoft.com/office/drawing/2014/main" id="{4C70D11E-4FDD-9940-A410-99F2BF266F83}"/>
                </a:ext>
              </a:extLst>
            </p:cNvPr>
            <p:cNvSpPr/>
            <p:nvPr/>
          </p:nvSpPr>
          <p:spPr>
            <a:xfrm>
              <a:off x="2006094" y="5732517"/>
              <a:ext cx="310515" cy="347980"/>
            </a:xfrm>
            <a:custGeom>
              <a:avLst/>
              <a:gdLst/>
              <a:ahLst/>
              <a:cxnLst/>
              <a:rect l="l" t="t" r="r" b="b"/>
              <a:pathLst>
                <a:path w="310514" h="347979">
                  <a:moveTo>
                    <a:pt x="174247" y="0"/>
                  </a:moveTo>
                  <a:lnTo>
                    <a:pt x="130583" y="9947"/>
                  </a:lnTo>
                  <a:lnTo>
                    <a:pt x="83388" y="32706"/>
                  </a:lnTo>
                  <a:lnTo>
                    <a:pt x="0" y="343208"/>
                  </a:lnTo>
                  <a:lnTo>
                    <a:pt x="56853" y="347968"/>
                  </a:lnTo>
                  <a:lnTo>
                    <a:pt x="109627" y="344263"/>
                  </a:lnTo>
                  <a:lnTo>
                    <a:pt x="157672" y="332895"/>
                  </a:lnTo>
                  <a:lnTo>
                    <a:pt x="200341" y="314662"/>
                  </a:lnTo>
                  <a:lnTo>
                    <a:pt x="236986" y="290367"/>
                  </a:lnTo>
                  <a:lnTo>
                    <a:pt x="266960" y="260808"/>
                  </a:lnTo>
                  <a:lnTo>
                    <a:pt x="289615" y="226786"/>
                  </a:lnTo>
                  <a:lnTo>
                    <a:pt x="304302" y="189102"/>
                  </a:lnTo>
                  <a:lnTo>
                    <a:pt x="310375" y="148556"/>
                  </a:lnTo>
                  <a:lnTo>
                    <a:pt x="307285" y="104436"/>
                  </a:lnTo>
                  <a:lnTo>
                    <a:pt x="295125" y="66612"/>
                  </a:lnTo>
                  <a:lnTo>
                    <a:pt x="247288" y="14198"/>
                  </a:lnTo>
                  <a:lnTo>
                    <a:pt x="174247"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6">
              <a:extLst>
                <a:ext uri="{FF2B5EF4-FFF2-40B4-BE49-F238E27FC236}">
                  <a16:creationId xmlns:a16="http://schemas.microsoft.com/office/drawing/2014/main" id="{62436C7F-BAC5-2348-A9D3-A6A435F3F6A9}"/>
                </a:ext>
              </a:extLst>
            </p:cNvPr>
            <p:cNvSpPr/>
            <p:nvPr/>
          </p:nvSpPr>
          <p:spPr>
            <a:xfrm>
              <a:off x="777525" y="5732517"/>
              <a:ext cx="310515" cy="347980"/>
            </a:xfrm>
            <a:custGeom>
              <a:avLst/>
              <a:gdLst/>
              <a:ahLst/>
              <a:cxnLst/>
              <a:rect l="l" t="t" r="r" b="b"/>
              <a:pathLst>
                <a:path w="310515" h="347979">
                  <a:moveTo>
                    <a:pt x="136165" y="0"/>
                  </a:moveTo>
                  <a:lnTo>
                    <a:pt x="96954" y="1778"/>
                  </a:lnTo>
                  <a:lnTo>
                    <a:pt x="35585" y="36171"/>
                  </a:lnTo>
                  <a:lnTo>
                    <a:pt x="3102" y="104436"/>
                  </a:lnTo>
                  <a:lnTo>
                    <a:pt x="0" y="148556"/>
                  </a:lnTo>
                  <a:lnTo>
                    <a:pt x="6077" y="189102"/>
                  </a:lnTo>
                  <a:lnTo>
                    <a:pt x="20772" y="226786"/>
                  </a:lnTo>
                  <a:lnTo>
                    <a:pt x="43434" y="260808"/>
                  </a:lnTo>
                  <a:lnTo>
                    <a:pt x="73418" y="290367"/>
                  </a:lnTo>
                  <a:lnTo>
                    <a:pt x="110074" y="314662"/>
                  </a:lnTo>
                  <a:lnTo>
                    <a:pt x="152754" y="332895"/>
                  </a:lnTo>
                  <a:lnTo>
                    <a:pt x="200811" y="344263"/>
                  </a:lnTo>
                  <a:lnTo>
                    <a:pt x="253597" y="347968"/>
                  </a:lnTo>
                  <a:lnTo>
                    <a:pt x="310464" y="343208"/>
                  </a:lnTo>
                  <a:lnTo>
                    <a:pt x="227025" y="32706"/>
                  </a:lnTo>
                  <a:lnTo>
                    <a:pt x="179829" y="9947"/>
                  </a:lnTo>
                  <a:lnTo>
                    <a:pt x="136165"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7">
              <a:extLst>
                <a:ext uri="{FF2B5EF4-FFF2-40B4-BE49-F238E27FC236}">
                  <a16:creationId xmlns:a16="http://schemas.microsoft.com/office/drawing/2014/main" id="{917E50C8-CC92-F54D-A850-B7B83125491D}"/>
                </a:ext>
              </a:extLst>
            </p:cNvPr>
            <p:cNvSpPr/>
            <p:nvPr/>
          </p:nvSpPr>
          <p:spPr>
            <a:xfrm>
              <a:off x="1834649" y="5886471"/>
              <a:ext cx="222250" cy="141033"/>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8">
              <a:extLst>
                <a:ext uri="{FF2B5EF4-FFF2-40B4-BE49-F238E27FC236}">
                  <a16:creationId xmlns:a16="http://schemas.microsoft.com/office/drawing/2014/main" id="{3D08B8E1-2F89-E948-800B-3B0DA46E3264}"/>
                </a:ext>
              </a:extLst>
            </p:cNvPr>
            <p:cNvSpPr/>
            <p:nvPr/>
          </p:nvSpPr>
          <p:spPr>
            <a:xfrm>
              <a:off x="1051449" y="5886471"/>
              <a:ext cx="222275" cy="141033"/>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9">
              <a:extLst>
                <a:ext uri="{FF2B5EF4-FFF2-40B4-BE49-F238E27FC236}">
                  <a16:creationId xmlns:a16="http://schemas.microsoft.com/office/drawing/2014/main" id="{D4AAC51E-06A8-064F-9BD0-098E8E58E90E}"/>
                </a:ext>
              </a:extLst>
            </p:cNvPr>
            <p:cNvSpPr/>
            <p:nvPr/>
          </p:nvSpPr>
          <p:spPr>
            <a:xfrm>
              <a:off x="891753" y="4917372"/>
              <a:ext cx="1311275" cy="848360"/>
            </a:xfrm>
            <a:custGeom>
              <a:avLst/>
              <a:gdLst/>
              <a:ahLst/>
              <a:cxnLst/>
              <a:rect l="l" t="t" r="r" b="b"/>
              <a:pathLst>
                <a:path w="1311275" h="848360">
                  <a:moveTo>
                    <a:pt x="1303281" y="554939"/>
                  </a:moveTo>
                  <a:lnTo>
                    <a:pt x="1113197" y="554939"/>
                  </a:lnTo>
                  <a:lnTo>
                    <a:pt x="1114340" y="556920"/>
                  </a:lnTo>
                  <a:lnTo>
                    <a:pt x="1113685" y="556920"/>
                  </a:lnTo>
                  <a:lnTo>
                    <a:pt x="1185270" y="847851"/>
                  </a:lnTo>
                  <a:lnTo>
                    <a:pt x="1227850" y="820575"/>
                  </a:lnTo>
                  <a:lnTo>
                    <a:pt x="1253643" y="806137"/>
                  </a:lnTo>
                  <a:lnTo>
                    <a:pt x="1273088" y="799726"/>
                  </a:lnTo>
                  <a:lnTo>
                    <a:pt x="1296623" y="796531"/>
                  </a:lnTo>
                  <a:lnTo>
                    <a:pt x="1303456" y="760079"/>
                  </a:lnTo>
                  <a:lnTo>
                    <a:pt x="1308154" y="722575"/>
                  </a:lnTo>
                  <a:lnTo>
                    <a:pt x="1310689" y="684209"/>
                  </a:lnTo>
                  <a:lnTo>
                    <a:pt x="1311032" y="645171"/>
                  </a:lnTo>
                  <a:lnTo>
                    <a:pt x="1309155" y="605652"/>
                  </a:lnTo>
                  <a:lnTo>
                    <a:pt x="1305030" y="565843"/>
                  </a:lnTo>
                  <a:lnTo>
                    <a:pt x="1303599" y="556920"/>
                  </a:lnTo>
                  <a:lnTo>
                    <a:pt x="1114340" y="556920"/>
                  </a:lnTo>
                  <a:lnTo>
                    <a:pt x="1113598" y="556566"/>
                  </a:lnTo>
                  <a:lnTo>
                    <a:pt x="1303542" y="556566"/>
                  </a:lnTo>
                  <a:lnTo>
                    <a:pt x="1303281" y="554939"/>
                  </a:lnTo>
                  <a:close/>
                </a:path>
                <a:path w="1311275" h="848360">
                  <a:moveTo>
                    <a:pt x="648911" y="0"/>
                  </a:moveTo>
                  <a:lnTo>
                    <a:pt x="589472" y="2155"/>
                  </a:lnTo>
                  <a:lnTo>
                    <a:pt x="533153" y="8453"/>
                  </a:lnTo>
                  <a:lnTo>
                    <a:pt x="479914" y="18642"/>
                  </a:lnTo>
                  <a:lnTo>
                    <a:pt x="429714" y="32470"/>
                  </a:lnTo>
                  <a:lnTo>
                    <a:pt x="382514" y="49686"/>
                  </a:lnTo>
                  <a:lnTo>
                    <a:pt x="338273" y="70037"/>
                  </a:lnTo>
                  <a:lnTo>
                    <a:pt x="296950" y="93271"/>
                  </a:lnTo>
                  <a:lnTo>
                    <a:pt x="258506" y="119138"/>
                  </a:lnTo>
                  <a:lnTo>
                    <a:pt x="222901" y="147384"/>
                  </a:lnTo>
                  <a:lnTo>
                    <a:pt x="190095" y="177759"/>
                  </a:lnTo>
                  <a:lnTo>
                    <a:pt x="160046" y="210010"/>
                  </a:lnTo>
                  <a:lnTo>
                    <a:pt x="132716" y="243885"/>
                  </a:lnTo>
                  <a:lnTo>
                    <a:pt x="108064" y="279133"/>
                  </a:lnTo>
                  <a:lnTo>
                    <a:pt x="86050" y="315502"/>
                  </a:lnTo>
                  <a:lnTo>
                    <a:pt x="66633" y="352740"/>
                  </a:lnTo>
                  <a:lnTo>
                    <a:pt x="49774" y="390596"/>
                  </a:lnTo>
                  <a:lnTo>
                    <a:pt x="35433" y="428816"/>
                  </a:lnTo>
                  <a:lnTo>
                    <a:pt x="23568" y="467150"/>
                  </a:lnTo>
                  <a:lnTo>
                    <a:pt x="14141" y="505346"/>
                  </a:lnTo>
                  <a:lnTo>
                    <a:pt x="7111" y="543151"/>
                  </a:lnTo>
                  <a:lnTo>
                    <a:pt x="80" y="616585"/>
                  </a:lnTo>
                  <a:lnTo>
                    <a:pt x="0" y="651709"/>
                  </a:lnTo>
                  <a:lnTo>
                    <a:pt x="2155" y="685436"/>
                  </a:lnTo>
                  <a:lnTo>
                    <a:pt x="13015" y="747689"/>
                  </a:lnTo>
                  <a:lnTo>
                    <a:pt x="32338" y="801331"/>
                  </a:lnTo>
                  <a:lnTo>
                    <a:pt x="63751" y="806943"/>
                  </a:lnTo>
                  <a:lnTo>
                    <a:pt x="98013" y="817803"/>
                  </a:lnTo>
                  <a:lnTo>
                    <a:pt x="125575" y="828378"/>
                  </a:lnTo>
                  <a:lnTo>
                    <a:pt x="136885" y="833132"/>
                  </a:lnTo>
                  <a:lnTo>
                    <a:pt x="174413" y="537387"/>
                  </a:lnTo>
                  <a:lnTo>
                    <a:pt x="366386" y="525289"/>
                  </a:lnTo>
                  <a:lnTo>
                    <a:pt x="498613" y="498179"/>
                  </a:lnTo>
                  <a:lnTo>
                    <a:pt x="632506" y="435289"/>
                  </a:lnTo>
                  <a:lnTo>
                    <a:pt x="829479" y="315848"/>
                  </a:lnTo>
                  <a:lnTo>
                    <a:pt x="1222600" y="315848"/>
                  </a:lnTo>
                  <a:lnTo>
                    <a:pt x="1187695" y="259758"/>
                  </a:lnTo>
                  <a:lnTo>
                    <a:pt x="1162062" y="225903"/>
                  </a:lnTo>
                  <a:lnTo>
                    <a:pt x="1133897" y="193662"/>
                  </a:lnTo>
                  <a:lnTo>
                    <a:pt x="1103172" y="163225"/>
                  </a:lnTo>
                  <a:lnTo>
                    <a:pt x="1069860" y="134784"/>
                  </a:lnTo>
                  <a:lnTo>
                    <a:pt x="1033931" y="108527"/>
                  </a:lnTo>
                  <a:lnTo>
                    <a:pt x="995357" y="84646"/>
                  </a:lnTo>
                  <a:lnTo>
                    <a:pt x="954110" y="63332"/>
                  </a:lnTo>
                  <a:lnTo>
                    <a:pt x="910162" y="44774"/>
                  </a:lnTo>
                  <a:lnTo>
                    <a:pt x="863484" y="29163"/>
                  </a:lnTo>
                  <a:lnTo>
                    <a:pt x="814049" y="16690"/>
                  </a:lnTo>
                  <a:lnTo>
                    <a:pt x="761827" y="7544"/>
                  </a:lnTo>
                  <a:lnTo>
                    <a:pt x="706790" y="1917"/>
                  </a:lnTo>
                  <a:lnTo>
                    <a:pt x="648911" y="0"/>
                  </a:lnTo>
                  <a:close/>
                </a:path>
                <a:path w="1311275" h="848360">
                  <a:moveTo>
                    <a:pt x="1113197" y="554939"/>
                  </a:moveTo>
                  <a:lnTo>
                    <a:pt x="1113598" y="556566"/>
                  </a:lnTo>
                  <a:lnTo>
                    <a:pt x="1114340" y="556920"/>
                  </a:lnTo>
                  <a:lnTo>
                    <a:pt x="1113197" y="554939"/>
                  </a:lnTo>
                  <a:close/>
                </a:path>
                <a:path w="1311275" h="848360">
                  <a:moveTo>
                    <a:pt x="1222600" y="315848"/>
                  </a:moveTo>
                  <a:lnTo>
                    <a:pt x="829479" y="315848"/>
                  </a:lnTo>
                  <a:lnTo>
                    <a:pt x="825860" y="318046"/>
                  </a:lnTo>
                  <a:lnTo>
                    <a:pt x="895811" y="411604"/>
                  </a:lnTo>
                  <a:lnTo>
                    <a:pt x="949178" y="467672"/>
                  </a:lnTo>
                  <a:lnTo>
                    <a:pt x="1013006" y="508646"/>
                  </a:lnTo>
                  <a:lnTo>
                    <a:pt x="1113598" y="556566"/>
                  </a:lnTo>
                  <a:lnTo>
                    <a:pt x="1113197" y="554939"/>
                  </a:lnTo>
                  <a:lnTo>
                    <a:pt x="1303281" y="554939"/>
                  </a:lnTo>
                  <a:lnTo>
                    <a:pt x="1289922" y="486113"/>
                  </a:lnTo>
                  <a:lnTo>
                    <a:pt x="1278882" y="446575"/>
                  </a:lnTo>
                  <a:lnTo>
                    <a:pt x="1265481" y="407507"/>
                  </a:lnTo>
                  <a:lnTo>
                    <a:pt x="1249690" y="369101"/>
                  </a:lnTo>
                  <a:lnTo>
                    <a:pt x="1231481" y="331547"/>
                  </a:lnTo>
                  <a:lnTo>
                    <a:pt x="1222600" y="315848"/>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0">
              <a:extLst>
                <a:ext uri="{FF2B5EF4-FFF2-40B4-BE49-F238E27FC236}">
                  <a16:creationId xmlns:a16="http://schemas.microsoft.com/office/drawing/2014/main" id="{2918CBF0-3C42-9B49-B059-3386977677CC}"/>
                </a:ext>
              </a:extLst>
            </p:cNvPr>
            <p:cNvSpPr/>
            <p:nvPr/>
          </p:nvSpPr>
          <p:spPr>
            <a:xfrm>
              <a:off x="891753" y="4917372"/>
              <a:ext cx="1311275" cy="848360"/>
            </a:xfrm>
            <a:custGeom>
              <a:avLst/>
              <a:gdLst/>
              <a:ahLst/>
              <a:cxnLst/>
              <a:rect l="l" t="t" r="r" b="b"/>
              <a:pathLst>
                <a:path w="1311275" h="848360">
                  <a:moveTo>
                    <a:pt x="1185270" y="847851"/>
                  </a:moveTo>
                  <a:lnTo>
                    <a:pt x="1227850" y="820575"/>
                  </a:lnTo>
                  <a:lnTo>
                    <a:pt x="1253643" y="806137"/>
                  </a:lnTo>
                  <a:lnTo>
                    <a:pt x="1273088" y="799726"/>
                  </a:lnTo>
                  <a:lnTo>
                    <a:pt x="1296623" y="796531"/>
                  </a:lnTo>
                  <a:lnTo>
                    <a:pt x="1303456" y="760079"/>
                  </a:lnTo>
                  <a:lnTo>
                    <a:pt x="1308154" y="722575"/>
                  </a:lnTo>
                  <a:lnTo>
                    <a:pt x="1310689" y="684209"/>
                  </a:lnTo>
                  <a:lnTo>
                    <a:pt x="1311032" y="645171"/>
                  </a:lnTo>
                  <a:lnTo>
                    <a:pt x="1309155" y="605652"/>
                  </a:lnTo>
                  <a:lnTo>
                    <a:pt x="1305030" y="565843"/>
                  </a:lnTo>
                  <a:lnTo>
                    <a:pt x="1298629" y="525933"/>
                  </a:lnTo>
                  <a:lnTo>
                    <a:pt x="1289922" y="486113"/>
                  </a:lnTo>
                  <a:lnTo>
                    <a:pt x="1278882" y="446575"/>
                  </a:lnTo>
                  <a:lnTo>
                    <a:pt x="1265481" y="407507"/>
                  </a:lnTo>
                  <a:lnTo>
                    <a:pt x="1249690" y="369101"/>
                  </a:lnTo>
                  <a:lnTo>
                    <a:pt x="1231481" y="331547"/>
                  </a:lnTo>
                  <a:lnTo>
                    <a:pt x="1210826" y="295036"/>
                  </a:lnTo>
                  <a:lnTo>
                    <a:pt x="1187695" y="259758"/>
                  </a:lnTo>
                  <a:lnTo>
                    <a:pt x="1162062" y="225903"/>
                  </a:lnTo>
                  <a:lnTo>
                    <a:pt x="1133897" y="193662"/>
                  </a:lnTo>
                  <a:lnTo>
                    <a:pt x="1103172" y="163225"/>
                  </a:lnTo>
                  <a:lnTo>
                    <a:pt x="1069860" y="134784"/>
                  </a:lnTo>
                  <a:lnTo>
                    <a:pt x="1033931" y="108527"/>
                  </a:lnTo>
                  <a:lnTo>
                    <a:pt x="995357" y="84646"/>
                  </a:lnTo>
                  <a:lnTo>
                    <a:pt x="954110" y="63332"/>
                  </a:lnTo>
                  <a:lnTo>
                    <a:pt x="910162" y="44774"/>
                  </a:lnTo>
                  <a:lnTo>
                    <a:pt x="863484" y="29163"/>
                  </a:lnTo>
                  <a:lnTo>
                    <a:pt x="814049" y="16690"/>
                  </a:lnTo>
                  <a:lnTo>
                    <a:pt x="761827" y="7544"/>
                  </a:lnTo>
                  <a:lnTo>
                    <a:pt x="706790" y="1917"/>
                  </a:lnTo>
                  <a:lnTo>
                    <a:pt x="648911" y="0"/>
                  </a:lnTo>
                  <a:lnTo>
                    <a:pt x="589472" y="2155"/>
                  </a:lnTo>
                  <a:lnTo>
                    <a:pt x="533153" y="8453"/>
                  </a:lnTo>
                  <a:lnTo>
                    <a:pt x="479914" y="18642"/>
                  </a:lnTo>
                  <a:lnTo>
                    <a:pt x="429714" y="32470"/>
                  </a:lnTo>
                  <a:lnTo>
                    <a:pt x="382514" y="49686"/>
                  </a:lnTo>
                  <a:lnTo>
                    <a:pt x="338273" y="70037"/>
                  </a:lnTo>
                  <a:lnTo>
                    <a:pt x="296950" y="93271"/>
                  </a:lnTo>
                  <a:lnTo>
                    <a:pt x="258506" y="119138"/>
                  </a:lnTo>
                  <a:lnTo>
                    <a:pt x="222901" y="147384"/>
                  </a:lnTo>
                  <a:lnTo>
                    <a:pt x="190095" y="177759"/>
                  </a:lnTo>
                  <a:lnTo>
                    <a:pt x="160046" y="210010"/>
                  </a:lnTo>
                  <a:lnTo>
                    <a:pt x="132716" y="243885"/>
                  </a:lnTo>
                  <a:lnTo>
                    <a:pt x="108064" y="279133"/>
                  </a:lnTo>
                  <a:lnTo>
                    <a:pt x="86050" y="315502"/>
                  </a:lnTo>
                  <a:lnTo>
                    <a:pt x="66633" y="352740"/>
                  </a:lnTo>
                  <a:lnTo>
                    <a:pt x="49774" y="390596"/>
                  </a:lnTo>
                  <a:lnTo>
                    <a:pt x="35433" y="428816"/>
                  </a:lnTo>
                  <a:lnTo>
                    <a:pt x="23568" y="467150"/>
                  </a:lnTo>
                  <a:lnTo>
                    <a:pt x="14141" y="505346"/>
                  </a:lnTo>
                  <a:lnTo>
                    <a:pt x="7111" y="543151"/>
                  </a:lnTo>
                  <a:lnTo>
                    <a:pt x="80" y="616585"/>
                  </a:lnTo>
                  <a:lnTo>
                    <a:pt x="0" y="651709"/>
                  </a:lnTo>
                  <a:lnTo>
                    <a:pt x="2155" y="685436"/>
                  </a:lnTo>
                  <a:lnTo>
                    <a:pt x="13015" y="747689"/>
                  </a:lnTo>
                  <a:lnTo>
                    <a:pt x="32338" y="801331"/>
                  </a:lnTo>
                  <a:lnTo>
                    <a:pt x="63751" y="806943"/>
                  </a:lnTo>
                  <a:lnTo>
                    <a:pt x="98013" y="817803"/>
                  </a:lnTo>
                  <a:lnTo>
                    <a:pt x="125575" y="828378"/>
                  </a:lnTo>
                  <a:lnTo>
                    <a:pt x="136885" y="833132"/>
                  </a:lnTo>
                  <a:lnTo>
                    <a:pt x="174413" y="537387"/>
                  </a:lnTo>
                  <a:lnTo>
                    <a:pt x="366386" y="525289"/>
                  </a:lnTo>
                  <a:lnTo>
                    <a:pt x="498613" y="498179"/>
                  </a:lnTo>
                  <a:lnTo>
                    <a:pt x="632506" y="435289"/>
                  </a:lnTo>
                  <a:lnTo>
                    <a:pt x="829479" y="315848"/>
                  </a:lnTo>
                  <a:lnTo>
                    <a:pt x="825860" y="318046"/>
                  </a:lnTo>
                  <a:lnTo>
                    <a:pt x="895811" y="411604"/>
                  </a:lnTo>
                  <a:lnTo>
                    <a:pt x="949178" y="467672"/>
                  </a:lnTo>
                  <a:lnTo>
                    <a:pt x="1013006" y="508646"/>
                  </a:lnTo>
                  <a:lnTo>
                    <a:pt x="1114340" y="556920"/>
                  </a:lnTo>
                  <a:lnTo>
                    <a:pt x="1113197" y="554939"/>
                  </a:lnTo>
                  <a:lnTo>
                    <a:pt x="1185270" y="847851"/>
                  </a:lnTo>
                  <a:close/>
                </a:path>
              </a:pathLst>
            </a:custGeom>
            <a:ln w="36271">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1">
              <a:extLst>
                <a:ext uri="{FF2B5EF4-FFF2-40B4-BE49-F238E27FC236}">
                  <a16:creationId xmlns:a16="http://schemas.microsoft.com/office/drawing/2014/main" id="{F19C5371-0038-C349-A7C3-DBEB07DA4803}"/>
                </a:ext>
              </a:extLst>
            </p:cNvPr>
            <p:cNvSpPr/>
            <p:nvPr/>
          </p:nvSpPr>
          <p:spPr>
            <a:xfrm>
              <a:off x="1146472" y="5062199"/>
              <a:ext cx="294640" cy="179705"/>
            </a:xfrm>
            <a:custGeom>
              <a:avLst/>
              <a:gdLst/>
              <a:ahLst/>
              <a:cxnLst/>
              <a:rect l="l" t="t" r="r" b="b"/>
              <a:pathLst>
                <a:path w="294640" h="179704">
                  <a:moveTo>
                    <a:pt x="0" y="179260"/>
                  </a:moveTo>
                  <a:lnTo>
                    <a:pt x="37913" y="126134"/>
                  </a:lnTo>
                  <a:lnTo>
                    <a:pt x="73322" y="93886"/>
                  </a:lnTo>
                  <a:lnTo>
                    <a:pt x="117953" y="62019"/>
                  </a:lnTo>
                  <a:lnTo>
                    <a:pt x="170497" y="33663"/>
                  </a:lnTo>
                  <a:lnTo>
                    <a:pt x="229643" y="11947"/>
                  </a:lnTo>
                  <a:lnTo>
                    <a:pt x="294081" y="0"/>
                  </a:lnTo>
                </a:path>
              </a:pathLst>
            </a:custGeom>
            <a:ln w="38722">
              <a:solidFill>
                <a:srgbClr val="65554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2">
              <a:extLst>
                <a:ext uri="{FF2B5EF4-FFF2-40B4-BE49-F238E27FC236}">
                  <a16:creationId xmlns:a16="http://schemas.microsoft.com/office/drawing/2014/main" id="{35FA011B-818A-AE47-9208-5A7B1D6D1B5B}"/>
                </a:ext>
              </a:extLst>
            </p:cNvPr>
            <p:cNvSpPr/>
            <p:nvPr/>
          </p:nvSpPr>
          <p:spPr>
            <a:xfrm>
              <a:off x="1297938" y="5161608"/>
              <a:ext cx="175260" cy="120650"/>
            </a:xfrm>
            <a:custGeom>
              <a:avLst/>
              <a:gdLst/>
              <a:ahLst/>
              <a:cxnLst/>
              <a:rect l="l" t="t" r="r" b="b"/>
              <a:pathLst>
                <a:path w="175259" h="120650">
                  <a:moveTo>
                    <a:pt x="0" y="120599"/>
                  </a:moveTo>
                  <a:lnTo>
                    <a:pt x="52586" y="59514"/>
                  </a:lnTo>
                  <a:lnTo>
                    <a:pt x="88365" y="26590"/>
                  </a:lnTo>
                  <a:lnTo>
                    <a:pt x="123760" y="10521"/>
                  </a:lnTo>
                  <a:lnTo>
                    <a:pt x="175196" y="0"/>
                  </a:lnTo>
                </a:path>
              </a:pathLst>
            </a:custGeom>
            <a:ln w="38722">
              <a:solidFill>
                <a:srgbClr val="65554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3">
              <a:extLst>
                <a:ext uri="{FF2B5EF4-FFF2-40B4-BE49-F238E27FC236}">
                  <a16:creationId xmlns:a16="http://schemas.microsoft.com/office/drawing/2014/main" id="{24EB5DEC-7F57-244B-9BB9-B185C81BF22F}"/>
                </a:ext>
              </a:extLst>
            </p:cNvPr>
            <p:cNvSpPr/>
            <p:nvPr/>
          </p:nvSpPr>
          <p:spPr>
            <a:xfrm>
              <a:off x="1561689" y="5943003"/>
              <a:ext cx="12700" cy="55244"/>
            </a:xfrm>
            <a:custGeom>
              <a:avLst/>
              <a:gdLst/>
              <a:ahLst/>
              <a:cxnLst/>
              <a:rect l="l" t="t" r="r" b="b"/>
              <a:pathLst>
                <a:path w="12700" h="55245">
                  <a:moveTo>
                    <a:pt x="0" y="0"/>
                  </a:moveTo>
                  <a:lnTo>
                    <a:pt x="12687" y="29146"/>
                  </a:lnTo>
                  <a:lnTo>
                    <a:pt x="38" y="54990"/>
                  </a:lnTo>
                </a:path>
              </a:pathLst>
            </a:custGeom>
            <a:ln w="34759">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4">
              <a:extLst>
                <a:ext uri="{FF2B5EF4-FFF2-40B4-BE49-F238E27FC236}">
                  <a16:creationId xmlns:a16="http://schemas.microsoft.com/office/drawing/2014/main" id="{D1D79FA8-4359-A942-8D84-78F2B7A7C363}"/>
                </a:ext>
              </a:extLst>
            </p:cNvPr>
            <p:cNvSpPr/>
            <p:nvPr/>
          </p:nvSpPr>
          <p:spPr>
            <a:xfrm>
              <a:off x="1734168" y="5430292"/>
              <a:ext cx="152400" cy="88265"/>
            </a:xfrm>
            <a:custGeom>
              <a:avLst/>
              <a:gdLst/>
              <a:ahLst/>
              <a:cxnLst/>
              <a:rect l="l" t="t" r="r" b="b"/>
              <a:pathLst>
                <a:path w="152400" h="88264">
                  <a:moveTo>
                    <a:pt x="151993" y="88043"/>
                  </a:moveTo>
                  <a:lnTo>
                    <a:pt x="141205" y="57777"/>
                  </a:lnTo>
                  <a:lnTo>
                    <a:pt x="116000" y="28868"/>
                  </a:lnTo>
                  <a:lnTo>
                    <a:pt x="80990" y="7536"/>
                  </a:lnTo>
                  <a:lnTo>
                    <a:pt x="40786" y="0"/>
                  </a:lnTo>
                  <a:lnTo>
                    <a:pt x="0" y="12478"/>
                  </a:lnTo>
                </a:path>
              </a:pathLst>
            </a:custGeom>
            <a:ln w="24447">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5">
              <a:extLst>
                <a:ext uri="{FF2B5EF4-FFF2-40B4-BE49-F238E27FC236}">
                  <a16:creationId xmlns:a16="http://schemas.microsoft.com/office/drawing/2014/main" id="{99156D83-8E7B-164A-B2B1-A8C9D939BD9D}"/>
                </a:ext>
              </a:extLst>
            </p:cNvPr>
            <p:cNvSpPr/>
            <p:nvPr/>
          </p:nvSpPr>
          <p:spPr>
            <a:xfrm>
              <a:off x="1217150" y="5435926"/>
              <a:ext cx="155575" cy="82550"/>
            </a:xfrm>
            <a:custGeom>
              <a:avLst/>
              <a:gdLst/>
              <a:ahLst/>
              <a:cxnLst/>
              <a:rect l="l" t="t" r="r" b="b"/>
              <a:pathLst>
                <a:path w="155575" h="82550">
                  <a:moveTo>
                    <a:pt x="0" y="82410"/>
                  </a:moveTo>
                  <a:lnTo>
                    <a:pt x="12283" y="52716"/>
                  </a:lnTo>
                  <a:lnTo>
                    <a:pt x="38893" y="25095"/>
                  </a:lnTo>
                  <a:lnTo>
                    <a:pt x="74920" y="5529"/>
                  </a:lnTo>
                  <a:lnTo>
                    <a:pt x="115451" y="0"/>
                  </a:lnTo>
                  <a:lnTo>
                    <a:pt x="155575" y="14490"/>
                  </a:lnTo>
                </a:path>
              </a:pathLst>
            </a:custGeom>
            <a:ln w="24447">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6">
              <a:extLst>
                <a:ext uri="{FF2B5EF4-FFF2-40B4-BE49-F238E27FC236}">
                  <a16:creationId xmlns:a16="http://schemas.microsoft.com/office/drawing/2014/main" id="{EC6B3583-6679-1E40-9E25-C8FCD383FA14}"/>
                </a:ext>
              </a:extLst>
            </p:cNvPr>
            <p:cNvSpPr/>
            <p:nvPr/>
          </p:nvSpPr>
          <p:spPr>
            <a:xfrm>
              <a:off x="1432393" y="6088942"/>
              <a:ext cx="221703" cy="245122"/>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7">
              <a:extLst>
                <a:ext uri="{FF2B5EF4-FFF2-40B4-BE49-F238E27FC236}">
                  <a16:creationId xmlns:a16="http://schemas.microsoft.com/office/drawing/2014/main" id="{3EF7BC78-C615-0148-BFA7-633F255E022A}"/>
                </a:ext>
              </a:extLst>
            </p:cNvPr>
            <p:cNvSpPr/>
            <p:nvPr/>
          </p:nvSpPr>
          <p:spPr>
            <a:xfrm>
              <a:off x="1888176" y="5795308"/>
              <a:ext cx="21590" cy="23495"/>
            </a:xfrm>
            <a:custGeom>
              <a:avLst/>
              <a:gdLst/>
              <a:ahLst/>
              <a:cxnLst/>
              <a:rect l="l" t="t" r="r" b="b"/>
              <a:pathLst>
                <a:path w="21589" h="23495">
                  <a:moveTo>
                    <a:pt x="21272" y="0"/>
                  </a:moveTo>
                  <a:lnTo>
                    <a:pt x="0" y="23317"/>
                  </a:lnTo>
                </a:path>
              </a:pathLst>
            </a:custGeom>
            <a:ln w="1746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8">
              <a:extLst>
                <a:ext uri="{FF2B5EF4-FFF2-40B4-BE49-F238E27FC236}">
                  <a16:creationId xmlns:a16="http://schemas.microsoft.com/office/drawing/2014/main" id="{E14B5EBB-2991-DD46-9943-DD4BA76A61AB}"/>
                </a:ext>
              </a:extLst>
            </p:cNvPr>
            <p:cNvSpPr/>
            <p:nvPr/>
          </p:nvSpPr>
          <p:spPr>
            <a:xfrm>
              <a:off x="1845348" y="5763399"/>
              <a:ext cx="10160" cy="32384"/>
            </a:xfrm>
            <a:custGeom>
              <a:avLst/>
              <a:gdLst/>
              <a:ahLst/>
              <a:cxnLst/>
              <a:rect l="l" t="t" r="r" b="b"/>
              <a:pathLst>
                <a:path w="10160" h="32385">
                  <a:moveTo>
                    <a:pt x="10020" y="0"/>
                  </a:moveTo>
                  <a:lnTo>
                    <a:pt x="0" y="31762"/>
                  </a:lnTo>
                </a:path>
              </a:pathLst>
            </a:custGeom>
            <a:ln w="1746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9">
              <a:extLst>
                <a:ext uri="{FF2B5EF4-FFF2-40B4-BE49-F238E27FC236}">
                  <a16:creationId xmlns:a16="http://schemas.microsoft.com/office/drawing/2014/main" id="{E1CCA6C2-2D27-7848-8DC9-573D79A58D20}"/>
                </a:ext>
              </a:extLst>
            </p:cNvPr>
            <p:cNvSpPr/>
            <p:nvPr/>
          </p:nvSpPr>
          <p:spPr>
            <a:xfrm>
              <a:off x="1792052" y="5759536"/>
              <a:ext cx="3810" cy="31750"/>
            </a:xfrm>
            <a:custGeom>
              <a:avLst/>
              <a:gdLst/>
              <a:ahLst/>
              <a:cxnLst/>
              <a:rect l="l" t="t" r="r" b="b"/>
              <a:pathLst>
                <a:path w="3810" h="31750">
                  <a:moveTo>
                    <a:pt x="3390" y="31495"/>
                  </a:moveTo>
                  <a:lnTo>
                    <a:pt x="0" y="0"/>
                  </a:lnTo>
                </a:path>
              </a:pathLst>
            </a:custGeom>
            <a:ln w="1746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0">
              <a:extLst>
                <a:ext uri="{FF2B5EF4-FFF2-40B4-BE49-F238E27FC236}">
                  <a16:creationId xmlns:a16="http://schemas.microsoft.com/office/drawing/2014/main" id="{377EF410-23BF-8744-9143-08162D06EAD5}"/>
                </a:ext>
              </a:extLst>
            </p:cNvPr>
            <p:cNvSpPr/>
            <p:nvPr/>
          </p:nvSpPr>
          <p:spPr>
            <a:xfrm>
              <a:off x="1721215" y="5801736"/>
              <a:ext cx="178435" cy="61594"/>
            </a:xfrm>
            <a:custGeom>
              <a:avLst/>
              <a:gdLst/>
              <a:ahLst/>
              <a:cxnLst/>
              <a:rect l="l" t="t" r="r" b="b"/>
              <a:pathLst>
                <a:path w="178435" h="61595">
                  <a:moveTo>
                    <a:pt x="177901" y="61437"/>
                  </a:moveTo>
                  <a:lnTo>
                    <a:pt x="163226" y="38397"/>
                  </a:lnTo>
                  <a:lnTo>
                    <a:pt x="138636" y="16822"/>
                  </a:lnTo>
                  <a:lnTo>
                    <a:pt x="107076" y="2195"/>
                  </a:lnTo>
                  <a:lnTo>
                    <a:pt x="71488" y="0"/>
                  </a:lnTo>
                  <a:lnTo>
                    <a:pt x="34815" y="15718"/>
                  </a:lnTo>
                  <a:lnTo>
                    <a:pt x="0" y="54833"/>
                  </a:lnTo>
                </a:path>
              </a:pathLst>
            </a:custGeom>
            <a:ln w="3475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1">
              <a:extLst>
                <a:ext uri="{FF2B5EF4-FFF2-40B4-BE49-F238E27FC236}">
                  <a16:creationId xmlns:a16="http://schemas.microsoft.com/office/drawing/2014/main" id="{4159A4BD-4974-DF43-B046-34F19EBCAAC6}"/>
                </a:ext>
              </a:extLst>
            </p:cNvPr>
            <p:cNvSpPr/>
            <p:nvPr/>
          </p:nvSpPr>
          <p:spPr>
            <a:xfrm>
              <a:off x="1187075" y="5750805"/>
              <a:ext cx="244369" cy="202130"/>
            </a:xfrm>
            <a:prstGeom prst="rect">
              <a:avLst/>
            </a:prstGeom>
            <a:blipFill>
              <a:blip r:embed="rId5"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2">
              <a:extLst>
                <a:ext uri="{FF2B5EF4-FFF2-40B4-BE49-F238E27FC236}">
                  <a16:creationId xmlns:a16="http://schemas.microsoft.com/office/drawing/2014/main" id="{28DEE68A-EE81-B447-8963-A848C116CA42}"/>
                </a:ext>
              </a:extLst>
            </p:cNvPr>
            <p:cNvSpPr/>
            <p:nvPr/>
          </p:nvSpPr>
          <p:spPr>
            <a:xfrm>
              <a:off x="1683252" y="5886472"/>
              <a:ext cx="38100" cy="55244"/>
            </a:xfrm>
            <a:custGeom>
              <a:avLst/>
              <a:gdLst/>
              <a:ahLst/>
              <a:cxnLst/>
              <a:rect l="l" t="t" r="r" b="b"/>
              <a:pathLst>
                <a:path w="38100" h="55245">
                  <a:moveTo>
                    <a:pt x="0" y="0"/>
                  </a:moveTo>
                  <a:lnTo>
                    <a:pt x="37973" y="55067"/>
                  </a:lnTo>
                </a:path>
              </a:pathLst>
            </a:custGeom>
            <a:ln w="22809">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34" name="object 33">
            <a:extLst>
              <a:ext uri="{FF2B5EF4-FFF2-40B4-BE49-F238E27FC236}">
                <a16:creationId xmlns:a16="http://schemas.microsoft.com/office/drawing/2014/main" id="{5A2C7CF4-37A4-1441-A41A-02AD29582A00}"/>
              </a:ext>
            </a:extLst>
          </p:cNvPr>
          <p:cNvSpPr txBox="1">
            <a:spLocks/>
          </p:cNvSpPr>
          <p:nvPr/>
        </p:nvSpPr>
        <p:spPr>
          <a:xfrm>
            <a:off x="906574" y="1605372"/>
            <a:ext cx="2172734" cy="478802"/>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13"/>
              </a:spcBef>
              <a:defRPr/>
            </a:pPr>
            <a:r>
              <a:rPr lang="ja-JP" altLang="en-US" sz="3017" dirty="0">
                <a:solidFill>
                  <a:prstClr val="black"/>
                </a:solidFill>
                <a:latin typeface="HGMaruGothicMPRO" panose="020F0600000000000000" pitchFamily="34" charset="-128"/>
                <a:ea typeface="HGMaruGothicMPRO" panose="020F0600000000000000" pitchFamily="34" charset="-128"/>
              </a:rPr>
              <a:t>帰宅後</a:t>
            </a:r>
            <a:r>
              <a:rPr lang="en-US" altLang="ja-JP" sz="3017" dirty="0">
                <a:solidFill>
                  <a:prstClr val="black"/>
                </a:solidFill>
                <a:latin typeface="HGMaruGothicMPRO" panose="020F0600000000000000" pitchFamily="34" charset="-128"/>
                <a:ea typeface="HGMaruGothicMPRO" panose="020F0600000000000000" pitchFamily="34" charset="-128"/>
              </a:rPr>
              <a:t>…</a:t>
            </a:r>
            <a:endParaRPr lang="ja-JP" altLang="en-US" sz="3017" dirty="0">
              <a:solidFill>
                <a:prstClr val="black"/>
              </a:solidFill>
              <a:latin typeface="HGMaruGothicMPRO" panose="020F0600000000000000" pitchFamily="34" charset="-128"/>
              <a:ea typeface="HGMaruGothicMPRO" panose="020F0600000000000000" pitchFamily="34" charset="-128"/>
            </a:endParaRPr>
          </a:p>
        </p:txBody>
      </p:sp>
      <p:sp>
        <p:nvSpPr>
          <p:cNvPr id="35" name="object 34">
            <a:extLst>
              <a:ext uri="{FF2B5EF4-FFF2-40B4-BE49-F238E27FC236}">
                <a16:creationId xmlns:a16="http://schemas.microsoft.com/office/drawing/2014/main" id="{FA27FFCB-5FF1-9141-81AC-E8B4982C8E8F}"/>
              </a:ext>
            </a:extLst>
          </p:cNvPr>
          <p:cNvSpPr txBox="1"/>
          <p:nvPr/>
        </p:nvSpPr>
        <p:spPr>
          <a:xfrm>
            <a:off x="3705304" y="1885643"/>
            <a:ext cx="4669199" cy="850641"/>
          </a:xfrm>
          <a:prstGeom prst="rect">
            <a:avLst/>
          </a:prstGeom>
        </p:spPr>
        <p:txBody>
          <a:bodyPr vert="horz" wrap="square" lIns="0" tIns="74826" rIns="0" bIns="0" rtlCol="0">
            <a:spAutoFit/>
          </a:bodyPr>
          <a:lstStyle/>
          <a:p>
            <a:pPr marL="11972" defTabSz="862005">
              <a:spcBef>
                <a:spcPts val="589"/>
              </a:spcBef>
              <a:defRPr/>
            </a:pPr>
            <a:r>
              <a:rPr sz="2310" b="1" dirty="0">
                <a:solidFill>
                  <a:srgbClr val="00B0F0"/>
                </a:solidFill>
                <a:latin typeface="HGMaruGothicMPRO" panose="020F0600000000000000" pitchFamily="34" charset="-128"/>
                <a:ea typeface="HGMaruGothicMPRO" panose="020F0600000000000000" pitchFamily="34" charset="-128"/>
                <a:cs typeface="ShinMGoPro-Medium"/>
              </a:rPr>
              <a:t>お母さん、</a:t>
            </a:r>
            <a:endParaRPr sz="2310" dirty="0">
              <a:solidFill>
                <a:srgbClr val="00B0F0"/>
              </a:solidFill>
              <a:latin typeface="HGMaruGothicMPRO" panose="020F0600000000000000" pitchFamily="34" charset="-128"/>
              <a:ea typeface="HGMaruGothicMPRO" panose="020F0600000000000000" pitchFamily="34" charset="-128"/>
              <a:cs typeface="ShinMGoPro-Medium"/>
            </a:endParaRPr>
          </a:p>
          <a:p>
            <a:pPr marL="11972" defTabSz="862005">
              <a:spcBef>
                <a:spcPts val="500"/>
              </a:spcBef>
              <a:defRPr/>
            </a:pPr>
            <a:r>
              <a:rPr sz="2310" b="1" dirty="0">
                <a:solidFill>
                  <a:srgbClr val="00B0F0"/>
                </a:solidFill>
                <a:latin typeface="HGMaruGothicMPRO" panose="020F0600000000000000" pitchFamily="34" charset="-128"/>
                <a:ea typeface="HGMaruGothicMPRO" panose="020F0600000000000000" pitchFamily="34" charset="-128"/>
                <a:cs typeface="ShinMGoPro-Medium"/>
              </a:rPr>
              <a:t>結婚したら仕事辞めるものなの？</a:t>
            </a:r>
            <a:endParaRPr sz="2310" dirty="0">
              <a:solidFill>
                <a:srgbClr val="00B0F0"/>
              </a:solidFill>
              <a:latin typeface="HGMaruGothicMPRO" panose="020F0600000000000000" pitchFamily="34" charset="-128"/>
              <a:ea typeface="HGMaruGothicMPRO" panose="020F0600000000000000" pitchFamily="34" charset="-128"/>
              <a:cs typeface="ShinMGoPro-Medium"/>
            </a:endParaRPr>
          </a:p>
        </p:txBody>
      </p:sp>
      <p:sp>
        <p:nvSpPr>
          <p:cNvPr id="36" name="object 35">
            <a:extLst>
              <a:ext uri="{FF2B5EF4-FFF2-40B4-BE49-F238E27FC236}">
                <a16:creationId xmlns:a16="http://schemas.microsoft.com/office/drawing/2014/main" id="{C933F7AC-E9A5-984E-AB86-8860E1B664AD}"/>
              </a:ext>
            </a:extLst>
          </p:cNvPr>
          <p:cNvSpPr/>
          <p:nvPr/>
        </p:nvSpPr>
        <p:spPr>
          <a:xfrm>
            <a:off x="3357299" y="1631839"/>
            <a:ext cx="5339570" cy="1796418"/>
          </a:xfrm>
          <a:custGeom>
            <a:avLst/>
            <a:gdLst/>
            <a:ahLst/>
            <a:cxnLst/>
            <a:rect l="l" t="t" r="r" b="b"/>
            <a:pathLst>
              <a:path w="5664200" h="1905635">
                <a:moveTo>
                  <a:pt x="5663704" y="1205166"/>
                </a:moveTo>
                <a:lnTo>
                  <a:pt x="5663704" y="314998"/>
                </a:lnTo>
                <a:lnTo>
                  <a:pt x="5658782" y="132889"/>
                </a:lnTo>
                <a:lnTo>
                  <a:pt x="5624329" y="39374"/>
                </a:lnTo>
                <a:lnTo>
                  <a:pt x="5530814" y="4921"/>
                </a:lnTo>
                <a:lnTo>
                  <a:pt x="5348706" y="0"/>
                </a:lnTo>
                <a:lnTo>
                  <a:pt x="314998" y="0"/>
                </a:lnTo>
                <a:lnTo>
                  <a:pt x="132889" y="4921"/>
                </a:lnTo>
                <a:lnTo>
                  <a:pt x="39374" y="39374"/>
                </a:lnTo>
                <a:lnTo>
                  <a:pt x="4921" y="132889"/>
                </a:lnTo>
                <a:lnTo>
                  <a:pt x="0" y="314998"/>
                </a:lnTo>
                <a:lnTo>
                  <a:pt x="0" y="1205166"/>
                </a:lnTo>
                <a:lnTo>
                  <a:pt x="4921" y="1387274"/>
                </a:lnTo>
                <a:lnTo>
                  <a:pt x="39374" y="1480789"/>
                </a:lnTo>
                <a:lnTo>
                  <a:pt x="132889" y="1515242"/>
                </a:lnTo>
                <a:lnTo>
                  <a:pt x="314998" y="1520164"/>
                </a:lnTo>
                <a:lnTo>
                  <a:pt x="4151668" y="1520164"/>
                </a:lnTo>
                <a:lnTo>
                  <a:pt x="4910848" y="1905101"/>
                </a:lnTo>
                <a:lnTo>
                  <a:pt x="4682680" y="1520164"/>
                </a:lnTo>
                <a:lnTo>
                  <a:pt x="5348706" y="1520164"/>
                </a:lnTo>
                <a:lnTo>
                  <a:pt x="5530814" y="1515242"/>
                </a:lnTo>
                <a:lnTo>
                  <a:pt x="5624329" y="1480789"/>
                </a:lnTo>
                <a:lnTo>
                  <a:pt x="5658782" y="1387274"/>
                </a:lnTo>
                <a:lnTo>
                  <a:pt x="5663704" y="1205166"/>
                </a:lnTo>
                <a:close/>
              </a:path>
            </a:pathLst>
          </a:custGeom>
          <a:ln w="31496">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8" name="object 37">
            <a:extLst>
              <a:ext uri="{FF2B5EF4-FFF2-40B4-BE49-F238E27FC236}">
                <a16:creationId xmlns:a16="http://schemas.microsoft.com/office/drawing/2014/main" id="{851DFAE0-C357-8841-A1BF-593E8D025FA5}"/>
              </a:ext>
            </a:extLst>
          </p:cNvPr>
          <p:cNvSpPr/>
          <p:nvPr/>
        </p:nvSpPr>
        <p:spPr>
          <a:xfrm>
            <a:off x="1304555" y="3479464"/>
            <a:ext cx="6313503" cy="1905962"/>
          </a:xfrm>
          <a:custGeom>
            <a:avLst/>
            <a:gdLst/>
            <a:ahLst/>
            <a:cxnLst/>
            <a:rect l="l" t="t" r="r" b="b"/>
            <a:pathLst>
              <a:path w="6697345" h="2021839">
                <a:moveTo>
                  <a:pt x="6696900" y="1348193"/>
                </a:moveTo>
                <a:lnTo>
                  <a:pt x="6696900" y="314998"/>
                </a:lnTo>
                <a:lnTo>
                  <a:pt x="6691978" y="132889"/>
                </a:lnTo>
                <a:lnTo>
                  <a:pt x="6657525" y="39374"/>
                </a:lnTo>
                <a:lnTo>
                  <a:pt x="6564010" y="4921"/>
                </a:lnTo>
                <a:lnTo>
                  <a:pt x="6381902" y="0"/>
                </a:lnTo>
                <a:lnTo>
                  <a:pt x="314998" y="0"/>
                </a:lnTo>
                <a:lnTo>
                  <a:pt x="132889" y="4921"/>
                </a:lnTo>
                <a:lnTo>
                  <a:pt x="39374" y="39374"/>
                </a:lnTo>
                <a:lnTo>
                  <a:pt x="4921" y="132889"/>
                </a:lnTo>
                <a:lnTo>
                  <a:pt x="0" y="314998"/>
                </a:lnTo>
                <a:lnTo>
                  <a:pt x="0" y="1348193"/>
                </a:lnTo>
                <a:lnTo>
                  <a:pt x="4921" y="1530302"/>
                </a:lnTo>
                <a:lnTo>
                  <a:pt x="39374" y="1623817"/>
                </a:lnTo>
                <a:lnTo>
                  <a:pt x="132889" y="1658270"/>
                </a:lnTo>
                <a:lnTo>
                  <a:pt x="314998" y="1663192"/>
                </a:lnTo>
                <a:lnTo>
                  <a:pt x="1265148" y="1663192"/>
                </a:lnTo>
                <a:lnTo>
                  <a:pt x="1121397" y="2021535"/>
                </a:lnTo>
                <a:lnTo>
                  <a:pt x="1674622" y="1663192"/>
                </a:lnTo>
                <a:lnTo>
                  <a:pt x="6381902" y="1663192"/>
                </a:lnTo>
                <a:lnTo>
                  <a:pt x="6564010" y="1658270"/>
                </a:lnTo>
                <a:lnTo>
                  <a:pt x="6657525" y="1623817"/>
                </a:lnTo>
                <a:lnTo>
                  <a:pt x="6691978" y="1530302"/>
                </a:lnTo>
                <a:lnTo>
                  <a:pt x="6696900" y="1348193"/>
                </a:lnTo>
                <a:close/>
              </a:path>
            </a:pathLst>
          </a:custGeom>
          <a:ln w="31496">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9" name="object 38">
            <a:extLst>
              <a:ext uri="{FF2B5EF4-FFF2-40B4-BE49-F238E27FC236}">
                <a16:creationId xmlns:a16="http://schemas.microsoft.com/office/drawing/2014/main" id="{58388B94-71CD-8A4C-A6C7-E06CCBBA4D5C}"/>
              </a:ext>
            </a:extLst>
          </p:cNvPr>
          <p:cNvSpPr txBox="1"/>
          <p:nvPr/>
        </p:nvSpPr>
        <p:spPr>
          <a:xfrm>
            <a:off x="1742314" y="3640882"/>
            <a:ext cx="6748507" cy="1148097"/>
          </a:xfrm>
          <a:prstGeom prst="rect">
            <a:avLst/>
          </a:prstGeom>
        </p:spPr>
        <p:txBody>
          <a:bodyPr vert="horz" wrap="square" lIns="0" tIns="10775" rIns="0" bIns="0" rtlCol="0">
            <a:noAutofit/>
          </a:bodyPr>
          <a:lstStyle/>
          <a:p>
            <a:pPr marL="11972" marR="1298993" defTabSz="862005">
              <a:lnSpc>
                <a:spcPct val="109700"/>
              </a:lnSpc>
              <a:spcBef>
                <a:spcPts val="85"/>
              </a:spcBef>
              <a:defRPr/>
            </a:pPr>
            <a:r>
              <a:rPr lang="ja-JP" altLang="en-US" sz="2310" dirty="0">
                <a:solidFill>
                  <a:prstClr val="black"/>
                </a:solidFill>
                <a:latin typeface="HGMaruGothicMPRO" panose="020F0600000000000000" pitchFamily="34" charset="-128"/>
                <a:ea typeface="HGMaruGothicMPRO" panose="020F0600000000000000" pitchFamily="34" charset="-128"/>
              </a:rPr>
              <a:t>Ａ美は、どういうライフプランを考えて</a:t>
            </a:r>
          </a:p>
          <a:p>
            <a:pPr marL="11972" marR="1298993" defTabSz="862005">
              <a:lnSpc>
                <a:spcPct val="109700"/>
              </a:lnSpc>
              <a:spcBef>
                <a:spcPts val="85"/>
              </a:spcBef>
              <a:defRPr/>
            </a:pPr>
            <a:r>
              <a:rPr lang="ja-JP" altLang="en-US" sz="2310" dirty="0">
                <a:solidFill>
                  <a:prstClr val="black"/>
                </a:solidFill>
                <a:latin typeface="HGMaruGothicMPRO" panose="020F0600000000000000" pitchFamily="34" charset="-128"/>
                <a:ea typeface="HGMaruGothicMPRO" panose="020F0600000000000000" pitchFamily="34" charset="-128"/>
              </a:rPr>
              <a:t>いるのかな？</a:t>
            </a:r>
          </a:p>
          <a:p>
            <a:pPr marL="11972" marR="1298993" defTabSz="862005">
              <a:lnSpc>
                <a:spcPct val="109700"/>
              </a:lnSpc>
              <a:spcBef>
                <a:spcPts val="85"/>
              </a:spcBef>
              <a:defRPr/>
            </a:pPr>
            <a:r>
              <a:rPr lang="ja-JP" altLang="en-US" sz="2310" dirty="0">
                <a:solidFill>
                  <a:prstClr val="black"/>
                </a:solidFill>
                <a:latin typeface="HGMaruGothicMPRO" panose="020F0600000000000000" pitchFamily="34" charset="-128"/>
                <a:ea typeface="HGMaruGothicMPRO" panose="020F0600000000000000" pitchFamily="34" charset="-128"/>
              </a:rPr>
              <a:t>様々な制度も調べて考えてみたらどう？</a:t>
            </a:r>
          </a:p>
        </p:txBody>
      </p:sp>
      <p:grpSp>
        <p:nvGrpSpPr>
          <p:cNvPr id="40" name="グループ化 39">
            <a:extLst>
              <a:ext uri="{FF2B5EF4-FFF2-40B4-BE49-F238E27FC236}">
                <a16:creationId xmlns:a16="http://schemas.microsoft.com/office/drawing/2014/main" id="{D449D27F-D868-984B-8489-459B3C73AFB8}"/>
              </a:ext>
            </a:extLst>
          </p:cNvPr>
          <p:cNvGrpSpPr/>
          <p:nvPr/>
        </p:nvGrpSpPr>
        <p:grpSpPr>
          <a:xfrm>
            <a:off x="8137564" y="3126268"/>
            <a:ext cx="1249696" cy="1857015"/>
            <a:chOff x="8345388" y="2686481"/>
            <a:chExt cx="1439292" cy="2051663"/>
          </a:xfrm>
        </p:grpSpPr>
        <p:sp>
          <p:nvSpPr>
            <p:cNvPr id="41" name="object 39">
              <a:extLst>
                <a:ext uri="{FF2B5EF4-FFF2-40B4-BE49-F238E27FC236}">
                  <a16:creationId xmlns:a16="http://schemas.microsoft.com/office/drawing/2014/main" id="{714051F6-73FD-454D-8837-FA7AEEED9B7D}"/>
                </a:ext>
              </a:extLst>
            </p:cNvPr>
            <p:cNvSpPr/>
            <p:nvPr/>
          </p:nvSpPr>
          <p:spPr>
            <a:xfrm>
              <a:off x="8571642" y="4035021"/>
              <a:ext cx="998219" cy="702945"/>
            </a:xfrm>
            <a:custGeom>
              <a:avLst/>
              <a:gdLst/>
              <a:ahLst/>
              <a:cxnLst/>
              <a:rect l="l" t="t" r="r" b="b"/>
              <a:pathLst>
                <a:path w="998220" h="702945">
                  <a:moveTo>
                    <a:pt x="563816" y="0"/>
                  </a:moveTo>
                  <a:lnTo>
                    <a:pt x="454596" y="384"/>
                  </a:lnTo>
                  <a:lnTo>
                    <a:pt x="378742" y="2307"/>
                  </a:lnTo>
                  <a:lnTo>
                    <a:pt x="333759" y="5550"/>
                  </a:lnTo>
                  <a:lnTo>
                    <a:pt x="294695" y="19139"/>
                  </a:lnTo>
                  <a:lnTo>
                    <a:pt x="249913" y="46859"/>
                  </a:lnTo>
                  <a:lnTo>
                    <a:pt x="202027" y="90611"/>
                  </a:lnTo>
                  <a:lnTo>
                    <a:pt x="153652" y="152294"/>
                  </a:lnTo>
                  <a:lnTo>
                    <a:pt x="130098" y="190453"/>
                  </a:lnTo>
                  <a:lnTo>
                    <a:pt x="107401" y="233808"/>
                  </a:lnTo>
                  <a:lnTo>
                    <a:pt x="85890" y="282595"/>
                  </a:lnTo>
                  <a:lnTo>
                    <a:pt x="65889" y="337053"/>
                  </a:lnTo>
                  <a:lnTo>
                    <a:pt x="47728" y="397419"/>
                  </a:lnTo>
                  <a:lnTo>
                    <a:pt x="31731" y="463930"/>
                  </a:lnTo>
                  <a:lnTo>
                    <a:pt x="18226" y="536824"/>
                  </a:lnTo>
                  <a:lnTo>
                    <a:pt x="7540" y="616338"/>
                  </a:lnTo>
                  <a:lnTo>
                    <a:pt x="0" y="702710"/>
                  </a:lnTo>
                  <a:lnTo>
                    <a:pt x="998054" y="702710"/>
                  </a:lnTo>
                  <a:lnTo>
                    <a:pt x="967424" y="353692"/>
                  </a:lnTo>
                  <a:lnTo>
                    <a:pt x="925368" y="164514"/>
                  </a:lnTo>
                  <a:lnTo>
                    <a:pt x="843223" y="69622"/>
                  </a:lnTo>
                  <a:lnTo>
                    <a:pt x="692327" y="3461"/>
                  </a:lnTo>
                  <a:lnTo>
                    <a:pt x="563816" y="0"/>
                  </a:lnTo>
                  <a:close/>
                </a:path>
              </a:pathLst>
            </a:custGeom>
            <a:solidFill>
              <a:srgbClr val="78CDD0"/>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2" name="object 40">
              <a:extLst>
                <a:ext uri="{FF2B5EF4-FFF2-40B4-BE49-F238E27FC236}">
                  <a16:creationId xmlns:a16="http://schemas.microsoft.com/office/drawing/2014/main" id="{39B47136-B616-EB4D-8BEE-23AC3759716C}"/>
                </a:ext>
              </a:extLst>
            </p:cNvPr>
            <p:cNvSpPr/>
            <p:nvPr/>
          </p:nvSpPr>
          <p:spPr>
            <a:xfrm>
              <a:off x="8571642" y="4035021"/>
              <a:ext cx="998219" cy="702945"/>
            </a:xfrm>
            <a:custGeom>
              <a:avLst/>
              <a:gdLst/>
              <a:ahLst/>
              <a:cxnLst/>
              <a:rect l="l" t="t" r="r" b="b"/>
              <a:pathLst>
                <a:path w="998220" h="702945">
                  <a:moveTo>
                    <a:pt x="350329" y="3461"/>
                  </a:moveTo>
                  <a:lnTo>
                    <a:pt x="294695" y="19139"/>
                  </a:lnTo>
                  <a:lnTo>
                    <a:pt x="249913" y="46859"/>
                  </a:lnTo>
                  <a:lnTo>
                    <a:pt x="202027" y="90611"/>
                  </a:lnTo>
                  <a:lnTo>
                    <a:pt x="153652" y="152294"/>
                  </a:lnTo>
                  <a:lnTo>
                    <a:pt x="130098" y="190453"/>
                  </a:lnTo>
                  <a:lnTo>
                    <a:pt x="107401" y="233808"/>
                  </a:lnTo>
                  <a:lnTo>
                    <a:pt x="85890" y="282595"/>
                  </a:lnTo>
                  <a:lnTo>
                    <a:pt x="65889" y="337053"/>
                  </a:lnTo>
                  <a:lnTo>
                    <a:pt x="47728" y="397419"/>
                  </a:lnTo>
                  <a:lnTo>
                    <a:pt x="31731" y="463930"/>
                  </a:lnTo>
                  <a:lnTo>
                    <a:pt x="18226" y="536824"/>
                  </a:lnTo>
                  <a:lnTo>
                    <a:pt x="7540" y="616338"/>
                  </a:lnTo>
                  <a:lnTo>
                    <a:pt x="0" y="702710"/>
                  </a:lnTo>
                  <a:lnTo>
                    <a:pt x="998054" y="702710"/>
                  </a:lnTo>
                  <a:lnTo>
                    <a:pt x="967424" y="353692"/>
                  </a:lnTo>
                  <a:lnTo>
                    <a:pt x="925368" y="164514"/>
                  </a:lnTo>
                  <a:lnTo>
                    <a:pt x="843223" y="69622"/>
                  </a:lnTo>
                  <a:lnTo>
                    <a:pt x="692327" y="3461"/>
                  </a:lnTo>
                  <a:lnTo>
                    <a:pt x="563816" y="0"/>
                  </a:lnTo>
                  <a:lnTo>
                    <a:pt x="454596" y="384"/>
                  </a:lnTo>
                  <a:lnTo>
                    <a:pt x="378742" y="2307"/>
                  </a:lnTo>
                  <a:lnTo>
                    <a:pt x="350329" y="3461"/>
                  </a:lnTo>
                  <a:close/>
                </a:path>
              </a:pathLst>
            </a:custGeom>
            <a:ln w="15633">
              <a:solidFill>
                <a:srgbClr val="78CDD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3" name="object 41">
              <a:extLst>
                <a:ext uri="{FF2B5EF4-FFF2-40B4-BE49-F238E27FC236}">
                  <a16:creationId xmlns:a16="http://schemas.microsoft.com/office/drawing/2014/main" id="{B845D399-0787-F742-A5F7-E58825F37B7F}"/>
                </a:ext>
              </a:extLst>
            </p:cNvPr>
            <p:cNvSpPr/>
            <p:nvPr/>
          </p:nvSpPr>
          <p:spPr>
            <a:xfrm>
              <a:off x="8882758" y="4050639"/>
              <a:ext cx="368935" cy="467995"/>
            </a:xfrm>
            <a:custGeom>
              <a:avLst/>
              <a:gdLst/>
              <a:ahLst/>
              <a:cxnLst/>
              <a:rect l="l" t="t" r="r" b="b"/>
              <a:pathLst>
                <a:path w="368934" h="467995">
                  <a:moveTo>
                    <a:pt x="368736" y="0"/>
                  </a:moveTo>
                  <a:lnTo>
                    <a:pt x="0" y="0"/>
                  </a:lnTo>
                  <a:lnTo>
                    <a:pt x="131113" y="375407"/>
                  </a:lnTo>
                  <a:lnTo>
                    <a:pt x="153824" y="439175"/>
                  </a:lnTo>
                  <a:lnTo>
                    <a:pt x="161558" y="458749"/>
                  </a:lnTo>
                  <a:lnTo>
                    <a:pt x="166560" y="464517"/>
                  </a:lnTo>
                  <a:lnTo>
                    <a:pt x="174301" y="467698"/>
                  </a:lnTo>
                  <a:lnTo>
                    <a:pt x="182259" y="466537"/>
                  </a:lnTo>
                  <a:lnTo>
                    <a:pt x="187911" y="459282"/>
                  </a:lnTo>
                  <a:lnTo>
                    <a:pt x="223760" y="366915"/>
                  </a:lnTo>
                  <a:lnTo>
                    <a:pt x="368736" y="0"/>
                  </a:lnTo>
                  <a:close/>
                </a:path>
              </a:pathLst>
            </a:custGeom>
            <a:solidFill>
              <a:srgbClr val="FFED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4" name="object 42">
              <a:extLst>
                <a:ext uri="{FF2B5EF4-FFF2-40B4-BE49-F238E27FC236}">
                  <a16:creationId xmlns:a16="http://schemas.microsoft.com/office/drawing/2014/main" id="{F452C4D9-CB94-B342-8DE6-BA0191791A46}"/>
                </a:ext>
              </a:extLst>
            </p:cNvPr>
            <p:cNvSpPr/>
            <p:nvPr/>
          </p:nvSpPr>
          <p:spPr>
            <a:xfrm>
              <a:off x="8882760" y="4050645"/>
              <a:ext cx="368935" cy="0"/>
            </a:xfrm>
            <a:custGeom>
              <a:avLst/>
              <a:gdLst/>
              <a:ahLst/>
              <a:cxnLst/>
              <a:rect l="l" t="t" r="r" b="b"/>
              <a:pathLst>
                <a:path w="368934">
                  <a:moveTo>
                    <a:pt x="0" y="0"/>
                  </a:moveTo>
                  <a:lnTo>
                    <a:pt x="368731" y="0"/>
                  </a:lnTo>
                </a:path>
              </a:pathLst>
            </a:custGeom>
            <a:ln w="17424">
              <a:solidFill>
                <a:srgbClr val="FFED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5" name="object 43">
              <a:extLst>
                <a:ext uri="{FF2B5EF4-FFF2-40B4-BE49-F238E27FC236}">
                  <a16:creationId xmlns:a16="http://schemas.microsoft.com/office/drawing/2014/main" id="{CF8F1368-358B-B34B-8575-7FCE06AE2C46}"/>
                </a:ext>
              </a:extLst>
            </p:cNvPr>
            <p:cNvSpPr/>
            <p:nvPr/>
          </p:nvSpPr>
          <p:spPr>
            <a:xfrm>
              <a:off x="8851048" y="3959847"/>
              <a:ext cx="429895" cy="262890"/>
            </a:xfrm>
            <a:custGeom>
              <a:avLst/>
              <a:gdLst/>
              <a:ahLst/>
              <a:cxnLst/>
              <a:rect l="l" t="t" r="r" b="b"/>
              <a:pathLst>
                <a:path w="429895" h="262889">
                  <a:moveTo>
                    <a:pt x="344953" y="227179"/>
                  </a:moveTo>
                  <a:lnTo>
                    <a:pt x="216313" y="227179"/>
                  </a:lnTo>
                  <a:lnTo>
                    <a:pt x="256968" y="239288"/>
                  </a:lnTo>
                  <a:lnTo>
                    <a:pt x="278216" y="262794"/>
                  </a:lnTo>
                  <a:lnTo>
                    <a:pt x="310366" y="237099"/>
                  </a:lnTo>
                  <a:lnTo>
                    <a:pt x="344953" y="227179"/>
                  </a:lnTo>
                  <a:close/>
                </a:path>
                <a:path w="429895" h="262889">
                  <a:moveTo>
                    <a:pt x="0" y="0"/>
                  </a:moveTo>
                  <a:lnTo>
                    <a:pt x="78361" y="224364"/>
                  </a:lnTo>
                  <a:lnTo>
                    <a:pt x="100125" y="228728"/>
                  </a:lnTo>
                  <a:lnTo>
                    <a:pt x="137132" y="258667"/>
                  </a:lnTo>
                  <a:lnTo>
                    <a:pt x="171338" y="231846"/>
                  </a:lnTo>
                  <a:lnTo>
                    <a:pt x="216313" y="227179"/>
                  </a:lnTo>
                  <a:lnTo>
                    <a:pt x="344953" y="227179"/>
                  </a:lnTo>
                  <a:lnTo>
                    <a:pt x="346762" y="226660"/>
                  </a:lnTo>
                  <a:lnTo>
                    <a:pt x="429475" y="17322"/>
                  </a:lnTo>
                  <a:lnTo>
                    <a:pt x="0"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6" name="object 44">
              <a:extLst>
                <a:ext uri="{FF2B5EF4-FFF2-40B4-BE49-F238E27FC236}">
                  <a16:creationId xmlns:a16="http://schemas.microsoft.com/office/drawing/2014/main" id="{8E0C4E2E-371C-CD42-A596-8F9D7F663C45}"/>
                </a:ext>
              </a:extLst>
            </p:cNvPr>
            <p:cNvSpPr/>
            <p:nvPr/>
          </p:nvSpPr>
          <p:spPr>
            <a:xfrm>
              <a:off x="8888254" y="4058717"/>
              <a:ext cx="360680" cy="31750"/>
            </a:xfrm>
            <a:custGeom>
              <a:avLst/>
              <a:gdLst/>
              <a:ahLst/>
              <a:cxnLst/>
              <a:rect l="l" t="t" r="r" b="b"/>
              <a:pathLst>
                <a:path w="360679" h="31750">
                  <a:moveTo>
                    <a:pt x="0" y="7657"/>
                  </a:moveTo>
                  <a:lnTo>
                    <a:pt x="42774" y="19204"/>
                  </a:lnTo>
                  <a:lnTo>
                    <a:pt x="93950" y="27312"/>
                  </a:lnTo>
                  <a:lnTo>
                    <a:pt x="149380" y="31193"/>
                  </a:lnTo>
                  <a:lnTo>
                    <a:pt x="206667" y="30530"/>
                  </a:lnTo>
                  <a:lnTo>
                    <a:pt x="263413" y="25007"/>
                  </a:lnTo>
                  <a:lnTo>
                    <a:pt x="317219" y="14308"/>
                  </a:lnTo>
                  <a:lnTo>
                    <a:pt x="360049" y="0"/>
                  </a:lnTo>
                </a:path>
              </a:pathLst>
            </a:custGeom>
            <a:ln w="4100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7" name="object 45">
              <a:extLst>
                <a:ext uri="{FF2B5EF4-FFF2-40B4-BE49-F238E27FC236}">
                  <a16:creationId xmlns:a16="http://schemas.microsoft.com/office/drawing/2014/main" id="{7E570383-80AF-5849-98AE-157850A34BEE}"/>
                </a:ext>
              </a:extLst>
            </p:cNvPr>
            <p:cNvSpPr/>
            <p:nvPr/>
          </p:nvSpPr>
          <p:spPr>
            <a:xfrm>
              <a:off x="8675527" y="4411119"/>
              <a:ext cx="41910" cy="327025"/>
            </a:xfrm>
            <a:custGeom>
              <a:avLst/>
              <a:gdLst/>
              <a:ahLst/>
              <a:cxnLst/>
              <a:rect l="l" t="t" r="r" b="b"/>
              <a:pathLst>
                <a:path w="41909" h="327025">
                  <a:moveTo>
                    <a:pt x="41782" y="0"/>
                  </a:moveTo>
                  <a:lnTo>
                    <a:pt x="0" y="326605"/>
                  </a:lnTo>
                </a:path>
              </a:pathLst>
            </a:custGeom>
            <a:ln w="24612">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8" name="object 46">
              <a:extLst>
                <a:ext uri="{FF2B5EF4-FFF2-40B4-BE49-F238E27FC236}">
                  <a16:creationId xmlns:a16="http://schemas.microsoft.com/office/drawing/2014/main" id="{9B0EC86B-A7B6-ED4F-863B-7E4287E46039}"/>
                </a:ext>
              </a:extLst>
            </p:cNvPr>
            <p:cNvSpPr/>
            <p:nvPr/>
          </p:nvSpPr>
          <p:spPr>
            <a:xfrm>
              <a:off x="9414125" y="4411119"/>
              <a:ext cx="41910" cy="327025"/>
            </a:xfrm>
            <a:custGeom>
              <a:avLst/>
              <a:gdLst/>
              <a:ahLst/>
              <a:cxnLst/>
              <a:rect l="l" t="t" r="r" b="b"/>
              <a:pathLst>
                <a:path w="41909" h="327025">
                  <a:moveTo>
                    <a:pt x="0" y="0"/>
                  </a:moveTo>
                  <a:lnTo>
                    <a:pt x="41783" y="326605"/>
                  </a:lnTo>
                </a:path>
              </a:pathLst>
            </a:custGeom>
            <a:ln w="24612">
              <a:solidFill>
                <a:srgbClr val="53B2B5"/>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9" name="object 47">
              <a:extLst>
                <a:ext uri="{FF2B5EF4-FFF2-40B4-BE49-F238E27FC236}">
                  <a16:creationId xmlns:a16="http://schemas.microsoft.com/office/drawing/2014/main" id="{8822229A-6A43-034E-8B2F-639F9EE5CE3D}"/>
                </a:ext>
              </a:extLst>
            </p:cNvPr>
            <p:cNvSpPr/>
            <p:nvPr/>
          </p:nvSpPr>
          <p:spPr>
            <a:xfrm>
              <a:off x="9258410" y="3690148"/>
              <a:ext cx="430530" cy="839469"/>
            </a:xfrm>
            <a:custGeom>
              <a:avLst/>
              <a:gdLst/>
              <a:ahLst/>
              <a:cxnLst/>
              <a:rect l="l" t="t" r="r" b="b"/>
              <a:pathLst>
                <a:path w="430529" h="839470">
                  <a:moveTo>
                    <a:pt x="367367" y="0"/>
                  </a:moveTo>
                  <a:lnTo>
                    <a:pt x="341724" y="23305"/>
                  </a:lnTo>
                  <a:lnTo>
                    <a:pt x="277913" y="82061"/>
                  </a:lnTo>
                  <a:lnTo>
                    <a:pt x="195611" y="159523"/>
                  </a:lnTo>
                  <a:lnTo>
                    <a:pt x="114497" y="238950"/>
                  </a:lnTo>
                  <a:lnTo>
                    <a:pt x="68222" y="280544"/>
                  </a:lnTo>
                  <a:lnTo>
                    <a:pt x="38451" y="316232"/>
                  </a:lnTo>
                  <a:lnTo>
                    <a:pt x="22524" y="346654"/>
                  </a:lnTo>
                  <a:lnTo>
                    <a:pt x="17782" y="372450"/>
                  </a:lnTo>
                  <a:lnTo>
                    <a:pt x="21567" y="394260"/>
                  </a:lnTo>
                  <a:lnTo>
                    <a:pt x="31218" y="412726"/>
                  </a:lnTo>
                  <a:lnTo>
                    <a:pt x="44078" y="428486"/>
                  </a:lnTo>
                  <a:lnTo>
                    <a:pt x="57487" y="442182"/>
                  </a:lnTo>
                  <a:lnTo>
                    <a:pt x="68786" y="454454"/>
                  </a:lnTo>
                  <a:lnTo>
                    <a:pt x="75316" y="465942"/>
                  </a:lnTo>
                  <a:lnTo>
                    <a:pt x="74417" y="477286"/>
                  </a:lnTo>
                  <a:lnTo>
                    <a:pt x="63430" y="489127"/>
                  </a:lnTo>
                  <a:lnTo>
                    <a:pt x="20376" y="525020"/>
                  </a:lnTo>
                  <a:lnTo>
                    <a:pt x="1332" y="555339"/>
                  </a:lnTo>
                  <a:lnTo>
                    <a:pt x="0" y="580917"/>
                  </a:lnTo>
                  <a:lnTo>
                    <a:pt x="10079" y="602588"/>
                  </a:lnTo>
                  <a:lnTo>
                    <a:pt x="25272" y="621183"/>
                  </a:lnTo>
                  <a:lnTo>
                    <a:pt x="39279" y="637537"/>
                  </a:lnTo>
                  <a:lnTo>
                    <a:pt x="45801" y="652482"/>
                  </a:lnTo>
                  <a:lnTo>
                    <a:pt x="38538" y="666851"/>
                  </a:lnTo>
                  <a:lnTo>
                    <a:pt x="9025" y="714560"/>
                  </a:lnTo>
                  <a:lnTo>
                    <a:pt x="7898" y="754567"/>
                  </a:lnTo>
                  <a:lnTo>
                    <a:pt x="54971" y="811477"/>
                  </a:lnTo>
                  <a:lnTo>
                    <a:pt x="108079" y="837585"/>
                  </a:lnTo>
                  <a:lnTo>
                    <a:pt x="114497" y="839088"/>
                  </a:lnTo>
                  <a:lnTo>
                    <a:pt x="103940" y="818630"/>
                  </a:lnTo>
                  <a:lnTo>
                    <a:pt x="96122" y="777919"/>
                  </a:lnTo>
                  <a:lnTo>
                    <a:pt x="101765" y="735665"/>
                  </a:lnTo>
                  <a:lnTo>
                    <a:pt x="131591" y="710577"/>
                  </a:lnTo>
                  <a:lnTo>
                    <a:pt x="200252" y="686630"/>
                  </a:lnTo>
                  <a:lnTo>
                    <a:pt x="238814" y="655698"/>
                  </a:lnTo>
                  <a:lnTo>
                    <a:pt x="255242" y="621730"/>
                  </a:lnTo>
                  <a:lnTo>
                    <a:pt x="257503" y="588672"/>
                  </a:lnTo>
                  <a:lnTo>
                    <a:pt x="253564" y="560474"/>
                  </a:lnTo>
                  <a:lnTo>
                    <a:pt x="251390" y="541083"/>
                  </a:lnTo>
                  <a:lnTo>
                    <a:pt x="263782" y="529433"/>
                  </a:lnTo>
                  <a:lnTo>
                    <a:pt x="331832" y="505536"/>
                  </a:lnTo>
                  <a:lnTo>
                    <a:pt x="372206" y="484780"/>
                  </a:lnTo>
                  <a:lnTo>
                    <a:pt x="406622" y="452479"/>
                  </a:lnTo>
                  <a:lnTo>
                    <a:pt x="427438" y="404380"/>
                  </a:lnTo>
                  <a:lnTo>
                    <a:pt x="430034" y="365255"/>
                  </a:lnTo>
                  <a:lnTo>
                    <a:pt x="424254" y="324488"/>
                  </a:lnTo>
                  <a:lnTo>
                    <a:pt x="412694" y="282162"/>
                  </a:lnTo>
                  <a:lnTo>
                    <a:pt x="397950" y="238356"/>
                  </a:lnTo>
                  <a:lnTo>
                    <a:pt x="382621" y="193154"/>
                  </a:lnTo>
                  <a:lnTo>
                    <a:pt x="369301" y="146636"/>
                  </a:lnTo>
                  <a:lnTo>
                    <a:pt x="360588" y="98883"/>
                  </a:lnTo>
                  <a:lnTo>
                    <a:pt x="359077" y="49977"/>
                  </a:lnTo>
                  <a:lnTo>
                    <a:pt x="367367" y="0"/>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0" name="object 48">
              <a:extLst>
                <a:ext uri="{FF2B5EF4-FFF2-40B4-BE49-F238E27FC236}">
                  <a16:creationId xmlns:a16="http://schemas.microsoft.com/office/drawing/2014/main" id="{08F5C335-A766-5143-AC92-33BBF54F74F0}"/>
                </a:ext>
              </a:extLst>
            </p:cNvPr>
            <p:cNvSpPr/>
            <p:nvPr/>
          </p:nvSpPr>
          <p:spPr>
            <a:xfrm>
              <a:off x="9258410" y="3690148"/>
              <a:ext cx="430530" cy="839469"/>
            </a:xfrm>
            <a:custGeom>
              <a:avLst/>
              <a:gdLst/>
              <a:ahLst/>
              <a:cxnLst/>
              <a:rect l="l" t="t" r="r" b="b"/>
              <a:pathLst>
                <a:path w="430529" h="839470">
                  <a:moveTo>
                    <a:pt x="367367" y="0"/>
                  </a:moveTo>
                  <a:lnTo>
                    <a:pt x="359077" y="49977"/>
                  </a:lnTo>
                  <a:lnTo>
                    <a:pt x="360588" y="98883"/>
                  </a:lnTo>
                  <a:lnTo>
                    <a:pt x="369301" y="146636"/>
                  </a:lnTo>
                  <a:lnTo>
                    <a:pt x="382621" y="193154"/>
                  </a:lnTo>
                  <a:lnTo>
                    <a:pt x="397950" y="238356"/>
                  </a:lnTo>
                  <a:lnTo>
                    <a:pt x="412694" y="282162"/>
                  </a:lnTo>
                  <a:lnTo>
                    <a:pt x="424254" y="324488"/>
                  </a:lnTo>
                  <a:lnTo>
                    <a:pt x="430034" y="365255"/>
                  </a:lnTo>
                  <a:lnTo>
                    <a:pt x="427438" y="404380"/>
                  </a:lnTo>
                  <a:lnTo>
                    <a:pt x="406622" y="452479"/>
                  </a:lnTo>
                  <a:lnTo>
                    <a:pt x="372206" y="484780"/>
                  </a:lnTo>
                  <a:lnTo>
                    <a:pt x="331832" y="505536"/>
                  </a:lnTo>
                  <a:lnTo>
                    <a:pt x="293143" y="519002"/>
                  </a:lnTo>
                  <a:lnTo>
                    <a:pt x="263782" y="529433"/>
                  </a:lnTo>
                  <a:lnTo>
                    <a:pt x="251390" y="541083"/>
                  </a:lnTo>
                  <a:lnTo>
                    <a:pt x="253564" y="560474"/>
                  </a:lnTo>
                  <a:lnTo>
                    <a:pt x="257503" y="588672"/>
                  </a:lnTo>
                  <a:lnTo>
                    <a:pt x="255242" y="621730"/>
                  </a:lnTo>
                  <a:lnTo>
                    <a:pt x="238814" y="655698"/>
                  </a:lnTo>
                  <a:lnTo>
                    <a:pt x="200252" y="686630"/>
                  </a:lnTo>
                  <a:lnTo>
                    <a:pt x="131591" y="710577"/>
                  </a:lnTo>
                  <a:lnTo>
                    <a:pt x="101765" y="735665"/>
                  </a:lnTo>
                  <a:lnTo>
                    <a:pt x="96122" y="777919"/>
                  </a:lnTo>
                  <a:lnTo>
                    <a:pt x="103940" y="818630"/>
                  </a:lnTo>
                  <a:lnTo>
                    <a:pt x="114497" y="839088"/>
                  </a:lnTo>
                  <a:lnTo>
                    <a:pt x="108079" y="837585"/>
                  </a:lnTo>
                  <a:lnTo>
                    <a:pt x="85250" y="828381"/>
                  </a:lnTo>
                  <a:lnTo>
                    <a:pt x="54971" y="811477"/>
                  </a:lnTo>
                  <a:lnTo>
                    <a:pt x="26200" y="786873"/>
                  </a:lnTo>
                  <a:lnTo>
                    <a:pt x="7898" y="754567"/>
                  </a:lnTo>
                  <a:lnTo>
                    <a:pt x="9025" y="714560"/>
                  </a:lnTo>
                  <a:lnTo>
                    <a:pt x="38538" y="666851"/>
                  </a:lnTo>
                  <a:lnTo>
                    <a:pt x="45801" y="652482"/>
                  </a:lnTo>
                  <a:lnTo>
                    <a:pt x="39279" y="637537"/>
                  </a:lnTo>
                  <a:lnTo>
                    <a:pt x="25272" y="621183"/>
                  </a:lnTo>
                  <a:lnTo>
                    <a:pt x="10079" y="602588"/>
                  </a:lnTo>
                  <a:lnTo>
                    <a:pt x="0" y="580917"/>
                  </a:lnTo>
                  <a:lnTo>
                    <a:pt x="1332" y="555339"/>
                  </a:lnTo>
                  <a:lnTo>
                    <a:pt x="20376" y="525020"/>
                  </a:lnTo>
                  <a:lnTo>
                    <a:pt x="63430" y="489127"/>
                  </a:lnTo>
                  <a:lnTo>
                    <a:pt x="74417" y="477286"/>
                  </a:lnTo>
                  <a:lnTo>
                    <a:pt x="75316" y="465942"/>
                  </a:lnTo>
                  <a:lnTo>
                    <a:pt x="68786" y="454454"/>
                  </a:lnTo>
                  <a:lnTo>
                    <a:pt x="57487" y="442182"/>
                  </a:lnTo>
                  <a:lnTo>
                    <a:pt x="44078" y="428486"/>
                  </a:lnTo>
                  <a:lnTo>
                    <a:pt x="31218" y="412726"/>
                  </a:lnTo>
                  <a:lnTo>
                    <a:pt x="21567" y="394260"/>
                  </a:lnTo>
                  <a:lnTo>
                    <a:pt x="17782" y="372450"/>
                  </a:lnTo>
                  <a:lnTo>
                    <a:pt x="22524" y="346654"/>
                  </a:lnTo>
                  <a:lnTo>
                    <a:pt x="38451" y="316232"/>
                  </a:lnTo>
                  <a:lnTo>
                    <a:pt x="68222" y="280544"/>
                  </a:lnTo>
                  <a:lnTo>
                    <a:pt x="114497" y="238950"/>
                  </a:lnTo>
                  <a:lnTo>
                    <a:pt x="195611" y="159523"/>
                  </a:lnTo>
                  <a:lnTo>
                    <a:pt x="277913" y="82061"/>
                  </a:lnTo>
                  <a:lnTo>
                    <a:pt x="341724" y="23305"/>
                  </a:lnTo>
                  <a:lnTo>
                    <a:pt x="367367" y="0"/>
                  </a:lnTo>
                  <a:close/>
                </a:path>
              </a:pathLst>
            </a:custGeom>
            <a:ln w="3249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1" name="object 49">
              <a:extLst>
                <a:ext uri="{FF2B5EF4-FFF2-40B4-BE49-F238E27FC236}">
                  <a16:creationId xmlns:a16="http://schemas.microsoft.com/office/drawing/2014/main" id="{391216F5-27DA-B24B-BA95-DBCC51AB034E}"/>
                </a:ext>
              </a:extLst>
            </p:cNvPr>
            <p:cNvSpPr/>
            <p:nvPr/>
          </p:nvSpPr>
          <p:spPr>
            <a:xfrm>
              <a:off x="8503097" y="2718842"/>
              <a:ext cx="1122680" cy="1364615"/>
            </a:xfrm>
            <a:custGeom>
              <a:avLst/>
              <a:gdLst/>
              <a:ahLst/>
              <a:cxnLst/>
              <a:rect l="l" t="t" r="r" b="b"/>
              <a:pathLst>
                <a:path w="1122679" h="1364614">
                  <a:moveTo>
                    <a:pt x="561289" y="0"/>
                  </a:moveTo>
                  <a:lnTo>
                    <a:pt x="517429" y="2052"/>
                  </a:lnTo>
                  <a:lnTo>
                    <a:pt x="474491" y="8109"/>
                  </a:lnTo>
                  <a:lnTo>
                    <a:pt x="432601" y="18018"/>
                  </a:lnTo>
                  <a:lnTo>
                    <a:pt x="391883" y="31628"/>
                  </a:lnTo>
                  <a:lnTo>
                    <a:pt x="352462" y="48787"/>
                  </a:lnTo>
                  <a:lnTo>
                    <a:pt x="314463" y="69344"/>
                  </a:lnTo>
                  <a:lnTo>
                    <a:pt x="278011" y="93146"/>
                  </a:lnTo>
                  <a:lnTo>
                    <a:pt x="243230" y="120043"/>
                  </a:lnTo>
                  <a:lnTo>
                    <a:pt x="210246" y="149882"/>
                  </a:lnTo>
                  <a:lnTo>
                    <a:pt x="179183" y="182512"/>
                  </a:lnTo>
                  <a:lnTo>
                    <a:pt x="150166" y="217781"/>
                  </a:lnTo>
                  <a:lnTo>
                    <a:pt x="123320" y="255538"/>
                  </a:lnTo>
                  <a:lnTo>
                    <a:pt x="98769" y="295631"/>
                  </a:lnTo>
                  <a:lnTo>
                    <a:pt x="76640" y="337908"/>
                  </a:lnTo>
                  <a:lnTo>
                    <a:pt x="57056" y="382218"/>
                  </a:lnTo>
                  <a:lnTo>
                    <a:pt x="40142" y="428408"/>
                  </a:lnTo>
                  <a:lnTo>
                    <a:pt x="26024" y="476328"/>
                  </a:lnTo>
                  <a:lnTo>
                    <a:pt x="14825" y="525826"/>
                  </a:lnTo>
                  <a:lnTo>
                    <a:pt x="6672" y="576750"/>
                  </a:lnTo>
                  <a:lnTo>
                    <a:pt x="1688" y="628948"/>
                  </a:lnTo>
                  <a:lnTo>
                    <a:pt x="0" y="682269"/>
                  </a:lnTo>
                  <a:lnTo>
                    <a:pt x="1884" y="753627"/>
                  </a:lnTo>
                  <a:lnTo>
                    <a:pt x="7399" y="820124"/>
                  </a:lnTo>
                  <a:lnTo>
                    <a:pt x="16339" y="881913"/>
                  </a:lnTo>
                  <a:lnTo>
                    <a:pt x="28495" y="939147"/>
                  </a:lnTo>
                  <a:lnTo>
                    <a:pt x="43660" y="991978"/>
                  </a:lnTo>
                  <a:lnTo>
                    <a:pt x="61629" y="1040559"/>
                  </a:lnTo>
                  <a:lnTo>
                    <a:pt x="82193" y="1085043"/>
                  </a:lnTo>
                  <a:lnTo>
                    <a:pt x="105145" y="1125583"/>
                  </a:lnTo>
                  <a:lnTo>
                    <a:pt x="130278" y="1162332"/>
                  </a:lnTo>
                  <a:lnTo>
                    <a:pt x="157386" y="1195442"/>
                  </a:lnTo>
                  <a:lnTo>
                    <a:pt x="186261" y="1225067"/>
                  </a:lnTo>
                  <a:lnTo>
                    <a:pt x="216696" y="1251358"/>
                  </a:lnTo>
                  <a:lnTo>
                    <a:pt x="248484" y="1274470"/>
                  </a:lnTo>
                  <a:lnTo>
                    <a:pt x="281417" y="1294554"/>
                  </a:lnTo>
                  <a:lnTo>
                    <a:pt x="349894" y="1326251"/>
                  </a:lnTo>
                  <a:lnTo>
                    <a:pt x="420470" y="1347672"/>
                  </a:lnTo>
                  <a:lnTo>
                    <a:pt x="491487" y="1360040"/>
                  </a:lnTo>
                  <a:lnTo>
                    <a:pt x="561289" y="1364576"/>
                  </a:lnTo>
                  <a:lnTo>
                    <a:pt x="598572" y="1363905"/>
                  </a:lnTo>
                  <a:lnTo>
                    <a:pt x="673031" y="1355037"/>
                  </a:lnTo>
                  <a:lnTo>
                    <a:pt x="746207" y="1335734"/>
                  </a:lnTo>
                  <a:lnTo>
                    <a:pt x="781885" y="1322019"/>
                  </a:lnTo>
                  <a:lnTo>
                    <a:pt x="816729" y="1305514"/>
                  </a:lnTo>
                  <a:lnTo>
                    <a:pt x="850566" y="1286160"/>
                  </a:lnTo>
                  <a:lnTo>
                    <a:pt x="883225" y="1263896"/>
                  </a:lnTo>
                  <a:lnTo>
                    <a:pt x="914535" y="1238663"/>
                  </a:lnTo>
                  <a:lnTo>
                    <a:pt x="944325" y="1210398"/>
                  </a:lnTo>
                  <a:lnTo>
                    <a:pt x="972424" y="1179044"/>
                  </a:lnTo>
                  <a:lnTo>
                    <a:pt x="998660" y="1144538"/>
                  </a:lnTo>
                  <a:lnTo>
                    <a:pt x="1022861" y="1106822"/>
                  </a:lnTo>
                  <a:lnTo>
                    <a:pt x="1044857" y="1065834"/>
                  </a:lnTo>
                  <a:lnTo>
                    <a:pt x="1064476" y="1021515"/>
                  </a:lnTo>
                  <a:lnTo>
                    <a:pt x="1081546" y="973805"/>
                  </a:lnTo>
                  <a:lnTo>
                    <a:pt x="1095897" y="922642"/>
                  </a:lnTo>
                  <a:lnTo>
                    <a:pt x="1107358" y="867968"/>
                  </a:lnTo>
                  <a:lnTo>
                    <a:pt x="1115756" y="809721"/>
                  </a:lnTo>
                  <a:lnTo>
                    <a:pt x="1120920" y="747841"/>
                  </a:lnTo>
                  <a:lnTo>
                    <a:pt x="1122679" y="682269"/>
                  </a:lnTo>
                  <a:lnTo>
                    <a:pt x="1120991" y="628948"/>
                  </a:lnTo>
                  <a:lnTo>
                    <a:pt x="1116007" y="576750"/>
                  </a:lnTo>
                  <a:lnTo>
                    <a:pt x="1107853" y="525826"/>
                  </a:lnTo>
                  <a:lnTo>
                    <a:pt x="1096655" y="476328"/>
                  </a:lnTo>
                  <a:lnTo>
                    <a:pt x="1082536" y="428408"/>
                  </a:lnTo>
                  <a:lnTo>
                    <a:pt x="1065621" y="382218"/>
                  </a:lnTo>
                  <a:lnTo>
                    <a:pt x="1046035" y="337908"/>
                  </a:lnTo>
                  <a:lnTo>
                    <a:pt x="1023904" y="295631"/>
                  </a:lnTo>
                  <a:lnTo>
                    <a:pt x="999351" y="255538"/>
                  </a:lnTo>
                  <a:lnTo>
                    <a:pt x="972502" y="217781"/>
                  </a:lnTo>
                  <a:lnTo>
                    <a:pt x="943482" y="182512"/>
                  </a:lnTo>
                  <a:lnTo>
                    <a:pt x="912414" y="149882"/>
                  </a:lnTo>
                  <a:lnTo>
                    <a:pt x="879425" y="120043"/>
                  </a:lnTo>
                  <a:lnTo>
                    <a:pt x="844638" y="93146"/>
                  </a:lnTo>
                  <a:lnTo>
                    <a:pt x="808179" y="69344"/>
                  </a:lnTo>
                  <a:lnTo>
                    <a:pt x="770172" y="48787"/>
                  </a:lnTo>
                  <a:lnTo>
                    <a:pt x="730742" y="31628"/>
                  </a:lnTo>
                  <a:lnTo>
                    <a:pt x="690014" y="18018"/>
                  </a:lnTo>
                  <a:lnTo>
                    <a:pt x="648112" y="8109"/>
                  </a:lnTo>
                  <a:lnTo>
                    <a:pt x="605162" y="2052"/>
                  </a:lnTo>
                  <a:lnTo>
                    <a:pt x="561289"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2" name="object 50">
              <a:extLst>
                <a:ext uri="{FF2B5EF4-FFF2-40B4-BE49-F238E27FC236}">
                  <a16:creationId xmlns:a16="http://schemas.microsoft.com/office/drawing/2014/main" id="{E7FF8E18-736B-9A40-9033-E4202B7C67AE}"/>
                </a:ext>
              </a:extLst>
            </p:cNvPr>
            <p:cNvSpPr/>
            <p:nvPr/>
          </p:nvSpPr>
          <p:spPr>
            <a:xfrm>
              <a:off x="8345388" y="3467067"/>
              <a:ext cx="290195" cy="326390"/>
            </a:xfrm>
            <a:custGeom>
              <a:avLst/>
              <a:gdLst/>
              <a:ahLst/>
              <a:cxnLst/>
              <a:rect l="l" t="t" r="r" b="b"/>
              <a:pathLst>
                <a:path w="290195" h="326389">
                  <a:moveTo>
                    <a:pt x="116335" y="0"/>
                  </a:moveTo>
                  <a:lnTo>
                    <a:pt x="76394" y="6080"/>
                  </a:lnTo>
                  <a:lnTo>
                    <a:pt x="18945" y="53995"/>
                  </a:lnTo>
                  <a:lnTo>
                    <a:pt x="4015" y="92799"/>
                  </a:lnTo>
                  <a:lnTo>
                    <a:pt x="0" y="139478"/>
                  </a:lnTo>
                  <a:lnTo>
                    <a:pt x="5676" y="177383"/>
                  </a:lnTo>
                  <a:lnTo>
                    <a:pt x="40585" y="244417"/>
                  </a:lnTo>
                  <a:lnTo>
                    <a:pt x="68607" y="272050"/>
                  </a:lnTo>
                  <a:lnTo>
                    <a:pt x="102865" y="294762"/>
                  </a:lnTo>
                  <a:lnTo>
                    <a:pt x="142755" y="311806"/>
                  </a:lnTo>
                  <a:lnTo>
                    <a:pt x="187671" y="322433"/>
                  </a:lnTo>
                  <a:lnTo>
                    <a:pt x="237006" y="325895"/>
                  </a:lnTo>
                  <a:lnTo>
                    <a:pt x="290156" y="321444"/>
                  </a:lnTo>
                  <a:lnTo>
                    <a:pt x="212204" y="31172"/>
                  </a:lnTo>
                  <a:lnTo>
                    <a:pt x="162035" y="7858"/>
                  </a:lnTo>
                  <a:lnTo>
                    <a:pt x="116335"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3" name="object 51">
              <a:extLst>
                <a:ext uri="{FF2B5EF4-FFF2-40B4-BE49-F238E27FC236}">
                  <a16:creationId xmlns:a16="http://schemas.microsoft.com/office/drawing/2014/main" id="{B8575A99-189F-D540-93DD-E23DDC32FCB0}"/>
                </a:ext>
              </a:extLst>
            </p:cNvPr>
            <p:cNvSpPr/>
            <p:nvPr/>
          </p:nvSpPr>
          <p:spPr>
            <a:xfrm>
              <a:off x="9493850" y="3467067"/>
              <a:ext cx="290830" cy="326390"/>
            </a:xfrm>
            <a:custGeom>
              <a:avLst/>
              <a:gdLst/>
              <a:ahLst/>
              <a:cxnLst/>
              <a:rect l="l" t="t" r="r" b="b"/>
              <a:pathLst>
                <a:path w="290829" h="326389">
                  <a:moveTo>
                    <a:pt x="173883" y="0"/>
                  </a:moveTo>
                  <a:lnTo>
                    <a:pt x="128180" y="7858"/>
                  </a:lnTo>
                  <a:lnTo>
                    <a:pt x="78003" y="31172"/>
                  </a:lnTo>
                  <a:lnTo>
                    <a:pt x="0" y="321444"/>
                  </a:lnTo>
                  <a:lnTo>
                    <a:pt x="53162" y="325895"/>
                  </a:lnTo>
                  <a:lnTo>
                    <a:pt x="102509" y="322433"/>
                  </a:lnTo>
                  <a:lnTo>
                    <a:pt x="147435" y="311806"/>
                  </a:lnTo>
                  <a:lnTo>
                    <a:pt x="187335" y="294762"/>
                  </a:lnTo>
                  <a:lnTo>
                    <a:pt x="221603" y="272050"/>
                  </a:lnTo>
                  <a:lnTo>
                    <a:pt x="249634" y="244417"/>
                  </a:lnTo>
                  <a:lnTo>
                    <a:pt x="270821" y="212612"/>
                  </a:lnTo>
                  <a:lnTo>
                    <a:pt x="290245" y="139478"/>
                  </a:lnTo>
                  <a:lnTo>
                    <a:pt x="286218" y="92799"/>
                  </a:lnTo>
                  <a:lnTo>
                    <a:pt x="271280" y="53995"/>
                  </a:lnTo>
                  <a:lnTo>
                    <a:pt x="246721" y="24584"/>
                  </a:lnTo>
                  <a:lnTo>
                    <a:pt x="213826" y="6080"/>
                  </a:lnTo>
                  <a:lnTo>
                    <a:pt x="17388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4" name="object 52">
              <a:extLst>
                <a:ext uri="{FF2B5EF4-FFF2-40B4-BE49-F238E27FC236}">
                  <a16:creationId xmlns:a16="http://schemas.microsoft.com/office/drawing/2014/main" id="{9F165409-E561-8D4C-A044-0D61F485CB70}"/>
                </a:ext>
              </a:extLst>
            </p:cNvPr>
            <p:cNvSpPr/>
            <p:nvPr/>
          </p:nvSpPr>
          <p:spPr>
            <a:xfrm>
              <a:off x="8588052" y="3611591"/>
              <a:ext cx="207772" cy="131838"/>
            </a:xfrm>
            <a:prstGeom prst="rect">
              <a:avLst/>
            </a:prstGeom>
            <a:blipFill>
              <a:blip r:embed="rId6"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5" name="object 53">
              <a:extLst>
                <a:ext uri="{FF2B5EF4-FFF2-40B4-BE49-F238E27FC236}">
                  <a16:creationId xmlns:a16="http://schemas.microsoft.com/office/drawing/2014/main" id="{0990F090-0FE7-7B48-82C3-BEB2B6EC2C64}"/>
                </a:ext>
              </a:extLst>
            </p:cNvPr>
            <p:cNvSpPr/>
            <p:nvPr/>
          </p:nvSpPr>
          <p:spPr>
            <a:xfrm>
              <a:off x="9320216" y="3611591"/>
              <a:ext cx="207797" cy="131838"/>
            </a:xfrm>
            <a:prstGeom prst="rect">
              <a:avLst/>
            </a:prstGeom>
            <a:blipFill>
              <a:blip r:embed="rId7"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6" name="object 54">
              <a:extLst>
                <a:ext uri="{FF2B5EF4-FFF2-40B4-BE49-F238E27FC236}">
                  <a16:creationId xmlns:a16="http://schemas.microsoft.com/office/drawing/2014/main" id="{4D224BB2-9051-2F4A-8D10-6D735804DC46}"/>
                </a:ext>
              </a:extLst>
            </p:cNvPr>
            <p:cNvSpPr/>
            <p:nvPr/>
          </p:nvSpPr>
          <p:spPr>
            <a:xfrm>
              <a:off x="8503113" y="3715839"/>
              <a:ext cx="40005" cy="40005"/>
            </a:xfrm>
            <a:custGeom>
              <a:avLst/>
              <a:gdLst/>
              <a:ahLst/>
              <a:cxnLst/>
              <a:rect l="l" t="t" r="r" b="b"/>
              <a:pathLst>
                <a:path w="40004" h="40004">
                  <a:moveTo>
                    <a:pt x="19824" y="0"/>
                  </a:moveTo>
                  <a:lnTo>
                    <a:pt x="12114" y="1558"/>
                  </a:lnTo>
                  <a:lnTo>
                    <a:pt x="5811" y="5808"/>
                  </a:lnTo>
                  <a:lnTo>
                    <a:pt x="1559" y="12114"/>
                  </a:lnTo>
                  <a:lnTo>
                    <a:pt x="0" y="19837"/>
                  </a:lnTo>
                  <a:lnTo>
                    <a:pt x="1559" y="27560"/>
                  </a:lnTo>
                  <a:lnTo>
                    <a:pt x="5811" y="33866"/>
                  </a:lnTo>
                  <a:lnTo>
                    <a:pt x="12114" y="38116"/>
                  </a:lnTo>
                  <a:lnTo>
                    <a:pt x="19824" y="39674"/>
                  </a:lnTo>
                  <a:lnTo>
                    <a:pt x="27542" y="38116"/>
                  </a:lnTo>
                  <a:lnTo>
                    <a:pt x="33848" y="33866"/>
                  </a:lnTo>
                  <a:lnTo>
                    <a:pt x="38101" y="27560"/>
                  </a:lnTo>
                  <a:lnTo>
                    <a:pt x="39662" y="19837"/>
                  </a:lnTo>
                  <a:lnTo>
                    <a:pt x="38101" y="12114"/>
                  </a:lnTo>
                  <a:lnTo>
                    <a:pt x="33848" y="5808"/>
                  </a:lnTo>
                  <a:lnTo>
                    <a:pt x="27542" y="1558"/>
                  </a:lnTo>
                  <a:lnTo>
                    <a:pt x="19824"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7" name="object 55">
              <a:extLst>
                <a:ext uri="{FF2B5EF4-FFF2-40B4-BE49-F238E27FC236}">
                  <a16:creationId xmlns:a16="http://schemas.microsoft.com/office/drawing/2014/main" id="{0DBFE67A-5A58-834A-BF45-DF05A1E29FEE}"/>
                </a:ext>
              </a:extLst>
            </p:cNvPr>
            <p:cNvSpPr/>
            <p:nvPr/>
          </p:nvSpPr>
          <p:spPr>
            <a:xfrm>
              <a:off x="8503113" y="3715839"/>
              <a:ext cx="40005" cy="40005"/>
            </a:xfrm>
            <a:custGeom>
              <a:avLst/>
              <a:gdLst/>
              <a:ahLst/>
              <a:cxnLst/>
              <a:rect l="l" t="t" r="r" b="b"/>
              <a:pathLst>
                <a:path w="40004" h="40004">
                  <a:moveTo>
                    <a:pt x="39662" y="19837"/>
                  </a:moveTo>
                  <a:lnTo>
                    <a:pt x="38101" y="27560"/>
                  </a:lnTo>
                  <a:lnTo>
                    <a:pt x="33848" y="33866"/>
                  </a:lnTo>
                  <a:lnTo>
                    <a:pt x="27542" y="38116"/>
                  </a:lnTo>
                  <a:lnTo>
                    <a:pt x="19824" y="39674"/>
                  </a:lnTo>
                  <a:lnTo>
                    <a:pt x="12114" y="38116"/>
                  </a:lnTo>
                  <a:lnTo>
                    <a:pt x="5811" y="33866"/>
                  </a:lnTo>
                  <a:lnTo>
                    <a:pt x="1559" y="27560"/>
                  </a:lnTo>
                  <a:lnTo>
                    <a:pt x="0" y="19837"/>
                  </a:lnTo>
                  <a:lnTo>
                    <a:pt x="1559" y="12114"/>
                  </a:lnTo>
                  <a:lnTo>
                    <a:pt x="5811" y="5808"/>
                  </a:lnTo>
                  <a:lnTo>
                    <a:pt x="12114" y="1558"/>
                  </a:lnTo>
                  <a:lnTo>
                    <a:pt x="19824" y="0"/>
                  </a:lnTo>
                  <a:lnTo>
                    <a:pt x="27542" y="1558"/>
                  </a:lnTo>
                  <a:lnTo>
                    <a:pt x="33848" y="5808"/>
                  </a:lnTo>
                  <a:lnTo>
                    <a:pt x="38101" y="12114"/>
                  </a:lnTo>
                  <a:lnTo>
                    <a:pt x="39662" y="19837"/>
                  </a:lnTo>
                  <a:close/>
                </a:path>
              </a:pathLst>
            </a:custGeom>
            <a:ln w="16408">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8" name="object 56">
              <a:extLst>
                <a:ext uri="{FF2B5EF4-FFF2-40B4-BE49-F238E27FC236}">
                  <a16:creationId xmlns:a16="http://schemas.microsoft.com/office/drawing/2014/main" id="{20341221-C955-4842-A1DE-385EF205E22F}"/>
                </a:ext>
              </a:extLst>
            </p:cNvPr>
            <p:cNvSpPr/>
            <p:nvPr/>
          </p:nvSpPr>
          <p:spPr>
            <a:xfrm>
              <a:off x="9586114" y="3715839"/>
              <a:ext cx="40005" cy="40005"/>
            </a:xfrm>
            <a:custGeom>
              <a:avLst/>
              <a:gdLst/>
              <a:ahLst/>
              <a:cxnLst/>
              <a:rect l="l" t="t" r="r" b="b"/>
              <a:pathLst>
                <a:path w="40004" h="40004">
                  <a:moveTo>
                    <a:pt x="19824" y="0"/>
                  </a:moveTo>
                  <a:lnTo>
                    <a:pt x="12114" y="1558"/>
                  </a:lnTo>
                  <a:lnTo>
                    <a:pt x="5811" y="5808"/>
                  </a:lnTo>
                  <a:lnTo>
                    <a:pt x="1559" y="12114"/>
                  </a:lnTo>
                  <a:lnTo>
                    <a:pt x="0" y="19837"/>
                  </a:lnTo>
                  <a:lnTo>
                    <a:pt x="1559" y="27560"/>
                  </a:lnTo>
                  <a:lnTo>
                    <a:pt x="5811" y="33866"/>
                  </a:lnTo>
                  <a:lnTo>
                    <a:pt x="12114" y="38116"/>
                  </a:lnTo>
                  <a:lnTo>
                    <a:pt x="19824" y="39674"/>
                  </a:lnTo>
                  <a:lnTo>
                    <a:pt x="27542" y="38116"/>
                  </a:lnTo>
                  <a:lnTo>
                    <a:pt x="33848" y="33866"/>
                  </a:lnTo>
                  <a:lnTo>
                    <a:pt x="38101" y="27560"/>
                  </a:lnTo>
                  <a:lnTo>
                    <a:pt x="39662" y="19837"/>
                  </a:lnTo>
                  <a:lnTo>
                    <a:pt x="38101" y="12114"/>
                  </a:lnTo>
                  <a:lnTo>
                    <a:pt x="33848" y="5808"/>
                  </a:lnTo>
                  <a:lnTo>
                    <a:pt x="27542" y="1558"/>
                  </a:lnTo>
                  <a:lnTo>
                    <a:pt x="19824" y="0"/>
                  </a:lnTo>
                  <a:close/>
                </a:path>
              </a:pathLst>
            </a:custGeom>
            <a:solidFill>
              <a:srgbClr val="C786BA"/>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59" name="object 57">
              <a:extLst>
                <a:ext uri="{FF2B5EF4-FFF2-40B4-BE49-F238E27FC236}">
                  <a16:creationId xmlns:a16="http://schemas.microsoft.com/office/drawing/2014/main" id="{2E320319-75A9-6544-9DE2-6E16BE1F3E6C}"/>
                </a:ext>
              </a:extLst>
            </p:cNvPr>
            <p:cNvSpPr/>
            <p:nvPr/>
          </p:nvSpPr>
          <p:spPr>
            <a:xfrm>
              <a:off x="9586114" y="3715839"/>
              <a:ext cx="40005" cy="40005"/>
            </a:xfrm>
            <a:custGeom>
              <a:avLst/>
              <a:gdLst/>
              <a:ahLst/>
              <a:cxnLst/>
              <a:rect l="l" t="t" r="r" b="b"/>
              <a:pathLst>
                <a:path w="40004" h="40004">
                  <a:moveTo>
                    <a:pt x="39662" y="19837"/>
                  </a:moveTo>
                  <a:lnTo>
                    <a:pt x="38101" y="27560"/>
                  </a:lnTo>
                  <a:lnTo>
                    <a:pt x="33848" y="33866"/>
                  </a:lnTo>
                  <a:lnTo>
                    <a:pt x="27542" y="38116"/>
                  </a:lnTo>
                  <a:lnTo>
                    <a:pt x="19824" y="39674"/>
                  </a:lnTo>
                  <a:lnTo>
                    <a:pt x="12114" y="38116"/>
                  </a:lnTo>
                  <a:lnTo>
                    <a:pt x="5811" y="33866"/>
                  </a:lnTo>
                  <a:lnTo>
                    <a:pt x="1559" y="27560"/>
                  </a:lnTo>
                  <a:lnTo>
                    <a:pt x="0" y="19837"/>
                  </a:lnTo>
                  <a:lnTo>
                    <a:pt x="1559" y="12114"/>
                  </a:lnTo>
                  <a:lnTo>
                    <a:pt x="5811" y="5808"/>
                  </a:lnTo>
                  <a:lnTo>
                    <a:pt x="12114" y="1558"/>
                  </a:lnTo>
                  <a:lnTo>
                    <a:pt x="19824" y="0"/>
                  </a:lnTo>
                  <a:lnTo>
                    <a:pt x="27542" y="1558"/>
                  </a:lnTo>
                  <a:lnTo>
                    <a:pt x="33848" y="5808"/>
                  </a:lnTo>
                  <a:lnTo>
                    <a:pt x="38101" y="12114"/>
                  </a:lnTo>
                  <a:lnTo>
                    <a:pt x="39662" y="19837"/>
                  </a:lnTo>
                  <a:close/>
                </a:path>
              </a:pathLst>
            </a:custGeom>
            <a:ln w="16408">
              <a:solidFill>
                <a:srgbClr val="C786B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0" name="object 58">
              <a:extLst>
                <a:ext uri="{FF2B5EF4-FFF2-40B4-BE49-F238E27FC236}">
                  <a16:creationId xmlns:a16="http://schemas.microsoft.com/office/drawing/2014/main" id="{56D8A6B8-DB27-004A-B425-A532B113E024}"/>
                </a:ext>
              </a:extLst>
            </p:cNvPr>
            <p:cNvSpPr/>
            <p:nvPr/>
          </p:nvSpPr>
          <p:spPr>
            <a:xfrm>
              <a:off x="8445157" y="2686494"/>
              <a:ext cx="1242060" cy="812165"/>
            </a:xfrm>
            <a:custGeom>
              <a:avLst/>
              <a:gdLst/>
              <a:ahLst/>
              <a:cxnLst/>
              <a:rect l="l" t="t" r="r" b="b"/>
              <a:pathLst>
                <a:path w="1242059" h="812164">
                  <a:moveTo>
                    <a:pt x="625508" y="0"/>
                  </a:moveTo>
                  <a:lnTo>
                    <a:pt x="569402" y="1664"/>
                  </a:lnTo>
                  <a:lnTo>
                    <a:pt x="516069" y="6568"/>
                  </a:lnTo>
                  <a:lnTo>
                    <a:pt x="465489" y="14573"/>
                  </a:lnTo>
                  <a:lnTo>
                    <a:pt x="417642" y="25542"/>
                  </a:lnTo>
                  <a:lnTo>
                    <a:pt x="372505" y="39338"/>
                  </a:lnTo>
                  <a:lnTo>
                    <a:pt x="330060" y="55824"/>
                  </a:lnTo>
                  <a:lnTo>
                    <a:pt x="290284" y="74862"/>
                  </a:lnTo>
                  <a:lnTo>
                    <a:pt x="253158" y="96317"/>
                  </a:lnTo>
                  <a:lnTo>
                    <a:pt x="218661" y="120050"/>
                  </a:lnTo>
                  <a:lnTo>
                    <a:pt x="186772" y="145925"/>
                  </a:lnTo>
                  <a:lnTo>
                    <a:pt x="157470" y="173804"/>
                  </a:lnTo>
                  <a:lnTo>
                    <a:pt x="130735" y="203550"/>
                  </a:lnTo>
                  <a:lnTo>
                    <a:pt x="106546" y="235026"/>
                  </a:lnTo>
                  <a:lnTo>
                    <a:pt x="84882" y="268096"/>
                  </a:lnTo>
                  <a:lnTo>
                    <a:pt x="65722" y="302621"/>
                  </a:lnTo>
                  <a:lnTo>
                    <a:pt x="49047" y="338465"/>
                  </a:lnTo>
                  <a:lnTo>
                    <a:pt x="34835" y="375490"/>
                  </a:lnTo>
                  <a:lnTo>
                    <a:pt x="23066" y="413560"/>
                  </a:lnTo>
                  <a:lnTo>
                    <a:pt x="13718" y="452538"/>
                  </a:lnTo>
                  <a:lnTo>
                    <a:pt x="6771" y="492285"/>
                  </a:lnTo>
                  <a:lnTo>
                    <a:pt x="2206" y="532666"/>
                  </a:lnTo>
                  <a:lnTo>
                    <a:pt x="0" y="573543"/>
                  </a:lnTo>
                  <a:lnTo>
                    <a:pt x="133" y="614778"/>
                  </a:lnTo>
                  <a:lnTo>
                    <a:pt x="2584" y="656236"/>
                  </a:lnTo>
                  <a:lnTo>
                    <a:pt x="7333" y="697778"/>
                  </a:lnTo>
                  <a:lnTo>
                    <a:pt x="14360" y="739267"/>
                  </a:lnTo>
                  <a:lnTo>
                    <a:pt x="23643" y="780567"/>
                  </a:lnTo>
                  <a:lnTo>
                    <a:pt x="45586" y="783283"/>
                  </a:lnTo>
                  <a:lnTo>
                    <a:pt x="63362" y="787436"/>
                  </a:lnTo>
                  <a:lnTo>
                    <a:pt x="86386" y="795949"/>
                  </a:lnTo>
                  <a:lnTo>
                    <a:pt x="124074" y="811745"/>
                  </a:lnTo>
                  <a:lnTo>
                    <a:pt x="122399" y="650786"/>
                  </a:lnTo>
                  <a:lnTo>
                    <a:pt x="130961" y="553483"/>
                  </a:lnTo>
                  <a:lnTo>
                    <a:pt x="157968" y="480552"/>
                  </a:lnTo>
                  <a:lnTo>
                    <a:pt x="211628" y="392709"/>
                  </a:lnTo>
                  <a:lnTo>
                    <a:pt x="867857" y="392709"/>
                  </a:lnTo>
                  <a:lnTo>
                    <a:pt x="875063" y="363626"/>
                  </a:lnTo>
                  <a:lnTo>
                    <a:pt x="1202063" y="363626"/>
                  </a:lnTo>
                  <a:lnTo>
                    <a:pt x="1188022" y="330240"/>
                  </a:lnTo>
                  <a:lnTo>
                    <a:pt x="1169965" y="294470"/>
                  </a:lnTo>
                  <a:lnTo>
                    <a:pt x="1149231" y="259763"/>
                  </a:lnTo>
                  <a:lnTo>
                    <a:pt x="1125797" y="226328"/>
                  </a:lnTo>
                  <a:lnTo>
                    <a:pt x="1099640" y="194373"/>
                  </a:lnTo>
                  <a:lnTo>
                    <a:pt x="1070737" y="164105"/>
                  </a:lnTo>
                  <a:lnTo>
                    <a:pt x="1039063" y="135732"/>
                  </a:lnTo>
                  <a:lnTo>
                    <a:pt x="1004596" y="109464"/>
                  </a:lnTo>
                  <a:lnTo>
                    <a:pt x="967313" y="85506"/>
                  </a:lnTo>
                  <a:lnTo>
                    <a:pt x="927190" y="64069"/>
                  </a:lnTo>
                  <a:lnTo>
                    <a:pt x="884204" y="45359"/>
                  </a:lnTo>
                  <a:lnTo>
                    <a:pt x="838331" y="29584"/>
                  </a:lnTo>
                  <a:lnTo>
                    <a:pt x="789548" y="16953"/>
                  </a:lnTo>
                  <a:lnTo>
                    <a:pt x="737832" y="7673"/>
                  </a:lnTo>
                  <a:lnTo>
                    <a:pt x="683160" y="1953"/>
                  </a:lnTo>
                  <a:lnTo>
                    <a:pt x="625508" y="0"/>
                  </a:lnTo>
                  <a:close/>
                </a:path>
                <a:path w="1242059" h="812164">
                  <a:moveTo>
                    <a:pt x="1202063" y="363626"/>
                  </a:moveTo>
                  <a:lnTo>
                    <a:pt x="875063" y="363626"/>
                  </a:lnTo>
                  <a:lnTo>
                    <a:pt x="977634" y="450380"/>
                  </a:lnTo>
                  <a:lnTo>
                    <a:pt x="1035691" y="524543"/>
                  </a:lnTo>
                  <a:lnTo>
                    <a:pt x="1070715" y="626836"/>
                  </a:lnTo>
                  <a:lnTo>
                    <a:pt x="1104184" y="797979"/>
                  </a:lnTo>
                  <a:lnTo>
                    <a:pt x="1115146" y="793297"/>
                  </a:lnTo>
                  <a:lnTo>
                    <a:pt x="1141768" y="782893"/>
                  </a:lnTo>
                  <a:lnTo>
                    <a:pt x="1174655" y="772224"/>
                  </a:lnTo>
                  <a:lnTo>
                    <a:pt x="1204412" y="766749"/>
                  </a:lnTo>
                  <a:lnTo>
                    <a:pt x="1216657" y="734437"/>
                  </a:lnTo>
                  <a:lnTo>
                    <a:pt x="1233932" y="665724"/>
                  </a:lnTo>
                  <a:lnTo>
                    <a:pt x="1241433" y="592947"/>
                  </a:lnTo>
                  <a:lnTo>
                    <a:pt x="1241460" y="555554"/>
                  </a:lnTo>
                  <a:lnTo>
                    <a:pt x="1238973" y="517769"/>
                  </a:lnTo>
                  <a:lnTo>
                    <a:pt x="1233950" y="479800"/>
                  </a:lnTo>
                  <a:lnTo>
                    <a:pt x="1226366" y="441854"/>
                  </a:lnTo>
                  <a:lnTo>
                    <a:pt x="1216199" y="404140"/>
                  </a:lnTo>
                  <a:lnTo>
                    <a:pt x="1203425" y="366867"/>
                  </a:lnTo>
                  <a:lnTo>
                    <a:pt x="1202063" y="363626"/>
                  </a:lnTo>
                  <a:close/>
                </a:path>
                <a:path w="1242059" h="812164">
                  <a:moveTo>
                    <a:pt x="867857" y="392709"/>
                  </a:moveTo>
                  <a:lnTo>
                    <a:pt x="211628" y="392709"/>
                  </a:lnTo>
                  <a:lnTo>
                    <a:pt x="198125" y="445489"/>
                  </a:lnTo>
                  <a:lnTo>
                    <a:pt x="195899" y="486813"/>
                  </a:lnTo>
                  <a:lnTo>
                    <a:pt x="206999" y="538038"/>
                  </a:lnTo>
                  <a:lnTo>
                    <a:pt x="233472" y="620521"/>
                  </a:lnTo>
                  <a:lnTo>
                    <a:pt x="812059" y="617893"/>
                  </a:lnTo>
                  <a:lnTo>
                    <a:pt x="867857" y="392709"/>
                  </a:lnTo>
                  <a:close/>
                </a:path>
              </a:pathLst>
            </a:custGeom>
            <a:solidFill>
              <a:srgbClr val="73422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1" name="object 59">
              <a:extLst>
                <a:ext uri="{FF2B5EF4-FFF2-40B4-BE49-F238E27FC236}">
                  <a16:creationId xmlns:a16="http://schemas.microsoft.com/office/drawing/2014/main" id="{B66C6AE8-25C5-1047-A294-823D6815F05C}"/>
                </a:ext>
              </a:extLst>
            </p:cNvPr>
            <p:cNvSpPr/>
            <p:nvPr/>
          </p:nvSpPr>
          <p:spPr>
            <a:xfrm>
              <a:off x="8538125" y="2686481"/>
              <a:ext cx="1066165" cy="378460"/>
            </a:xfrm>
            <a:custGeom>
              <a:avLst/>
              <a:gdLst/>
              <a:ahLst/>
              <a:cxnLst/>
              <a:rect l="l" t="t" r="r" b="b"/>
              <a:pathLst>
                <a:path w="1066165" h="378460">
                  <a:moveTo>
                    <a:pt x="102077" y="139223"/>
                  </a:moveTo>
                  <a:lnTo>
                    <a:pt x="64512" y="173808"/>
                  </a:lnTo>
                  <a:lnTo>
                    <a:pt x="37776" y="203554"/>
                  </a:lnTo>
                  <a:lnTo>
                    <a:pt x="13587" y="235031"/>
                  </a:lnTo>
                  <a:lnTo>
                    <a:pt x="0" y="255772"/>
                  </a:lnTo>
                  <a:lnTo>
                    <a:pt x="195490" y="328596"/>
                  </a:lnTo>
                  <a:lnTo>
                    <a:pt x="457494" y="377869"/>
                  </a:lnTo>
                  <a:lnTo>
                    <a:pt x="752651" y="347665"/>
                  </a:lnTo>
                  <a:lnTo>
                    <a:pt x="1065678" y="275534"/>
                  </a:lnTo>
                  <a:lnTo>
                    <a:pt x="1056262" y="259774"/>
                  </a:lnTo>
                  <a:lnTo>
                    <a:pt x="1035254" y="229798"/>
                  </a:lnTo>
                  <a:lnTo>
                    <a:pt x="502633" y="229798"/>
                  </a:lnTo>
                  <a:lnTo>
                    <a:pt x="280786" y="195361"/>
                  </a:lnTo>
                  <a:lnTo>
                    <a:pt x="102077" y="139223"/>
                  </a:lnTo>
                  <a:close/>
                </a:path>
                <a:path w="1066165" h="378460">
                  <a:moveTo>
                    <a:pt x="952178" y="141188"/>
                  </a:moveTo>
                  <a:lnTo>
                    <a:pt x="733501" y="200092"/>
                  </a:lnTo>
                  <a:lnTo>
                    <a:pt x="502633" y="229798"/>
                  </a:lnTo>
                  <a:lnTo>
                    <a:pt x="1035254" y="229798"/>
                  </a:lnTo>
                  <a:lnTo>
                    <a:pt x="1032828" y="226338"/>
                  </a:lnTo>
                  <a:lnTo>
                    <a:pt x="1006671" y="194381"/>
                  </a:lnTo>
                  <a:lnTo>
                    <a:pt x="977768" y="164112"/>
                  </a:lnTo>
                  <a:lnTo>
                    <a:pt x="952178" y="141188"/>
                  </a:lnTo>
                  <a:close/>
                </a:path>
                <a:path w="1066165" h="378460">
                  <a:moveTo>
                    <a:pt x="532545" y="0"/>
                  </a:moveTo>
                  <a:lnTo>
                    <a:pt x="476440" y="1664"/>
                  </a:lnTo>
                  <a:lnTo>
                    <a:pt x="423108" y="6568"/>
                  </a:lnTo>
                  <a:lnTo>
                    <a:pt x="372529" y="14573"/>
                  </a:lnTo>
                  <a:lnTo>
                    <a:pt x="324682" y="25542"/>
                  </a:lnTo>
                  <a:lnTo>
                    <a:pt x="279546" y="39339"/>
                  </a:lnTo>
                  <a:lnTo>
                    <a:pt x="237101" y="55825"/>
                  </a:lnTo>
                  <a:lnTo>
                    <a:pt x="197326" y="74864"/>
                  </a:lnTo>
                  <a:lnTo>
                    <a:pt x="160200" y="96319"/>
                  </a:lnTo>
                  <a:lnTo>
                    <a:pt x="125703" y="120053"/>
                  </a:lnTo>
                  <a:lnTo>
                    <a:pt x="102077" y="139223"/>
                  </a:lnTo>
                  <a:lnTo>
                    <a:pt x="952178" y="141188"/>
                  </a:lnTo>
                  <a:lnTo>
                    <a:pt x="911627" y="109469"/>
                  </a:lnTo>
                  <a:lnTo>
                    <a:pt x="874344" y="85511"/>
                  </a:lnTo>
                  <a:lnTo>
                    <a:pt x="834221" y="64072"/>
                  </a:lnTo>
                  <a:lnTo>
                    <a:pt x="791235" y="45361"/>
                  </a:lnTo>
                  <a:lnTo>
                    <a:pt x="745363" y="29585"/>
                  </a:lnTo>
                  <a:lnTo>
                    <a:pt x="696581" y="16954"/>
                  </a:lnTo>
                  <a:lnTo>
                    <a:pt x="644866" y="7673"/>
                  </a:lnTo>
                  <a:lnTo>
                    <a:pt x="590195" y="1953"/>
                  </a:lnTo>
                  <a:lnTo>
                    <a:pt x="532545" y="0"/>
                  </a:lnTo>
                  <a:close/>
                </a:path>
              </a:pathLst>
            </a:custGeom>
            <a:solidFill>
              <a:srgbClr val="B47554"/>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2" name="object 60">
              <a:extLst>
                <a:ext uri="{FF2B5EF4-FFF2-40B4-BE49-F238E27FC236}">
                  <a16:creationId xmlns:a16="http://schemas.microsoft.com/office/drawing/2014/main" id="{BCE86205-542D-284B-B778-A0C33D167C88}"/>
                </a:ext>
              </a:extLst>
            </p:cNvPr>
            <p:cNvSpPr/>
            <p:nvPr/>
          </p:nvSpPr>
          <p:spPr>
            <a:xfrm>
              <a:off x="8445157" y="2686494"/>
              <a:ext cx="1242060" cy="812165"/>
            </a:xfrm>
            <a:custGeom>
              <a:avLst/>
              <a:gdLst/>
              <a:ahLst/>
              <a:cxnLst/>
              <a:rect l="l" t="t" r="r" b="b"/>
              <a:pathLst>
                <a:path w="1242059" h="812164">
                  <a:moveTo>
                    <a:pt x="124074" y="811745"/>
                  </a:moveTo>
                  <a:lnTo>
                    <a:pt x="86386" y="795949"/>
                  </a:lnTo>
                  <a:lnTo>
                    <a:pt x="63362" y="787436"/>
                  </a:lnTo>
                  <a:lnTo>
                    <a:pt x="45586" y="783283"/>
                  </a:lnTo>
                  <a:lnTo>
                    <a:pt x="23643" y="780567"/>
                  </a:lnTo>
                  <a:lnTo>
                    <a:pt x="14360" y="739267"/>
                  </a:lnTo>
                  <a:lnTo>
                    <a:pt x="7333" y="697778"/>
                  </a:lnTo>
                  <a:lnTo>
                    <a:pt x="2584" y="656236"/>
                  </a:lnTo>
                  <a:lnTo>
                    <a:pt x="133" y="614778"/>
                  </a:lnTo>
                  <a:lnTo>
                    <a:pt x="0" y="573543"/>
                  </a:lnTo>
                  <a:lnTo>
                    <a:pt x="2206" y="532666"/>
                  </a:lnTo>
                  <a:lnTo>
                    <a:pt x="6771" y="492285"/>
                  </a:lnTo>
                  <a:lnTo>
                    <a:pt x="13718" y="452538"/>
                  </a:lnTo>
                  <a:lnTo>
                    <a:pt x="23066" y="413560"/>
                  </a:lnTo>
                  <a:lnTo>
                    <a:pt x="34835" y="375490"/>
                  </a:lnTo>
                  <a:lnTo>
                    <a:pt x="49047" y="338465"/>
                  </a:lnTo>
                  <a:lnTo>
                    <a:pt x="65722" y="302621"/>
                  </a:lnTo>
                  <a:lnTo>
                    <a:pt x="84882" y="268096"/>
                  </a:lnTo>
                  <a:lnTo>
                    <a:pt x="106546" y="235026"/>
                  </a:lnTo>
                  <a:lnTo>
                    <a:pt x="130735" y="203550"/>
                  </a:lnTo>
                  <a:lnTo>
                    <a:pt x="157470" y="173804"/>
                  </a:lnTo>
                  <a:lnTo>
                    <a:pt x="186772" y="145925"/>
                  </a:lnTo>
                  <a:lnTo>
                    <a:pt x="218661" y="120050"/>
                  </a:lnTo>
                  <a:lnTo>
                    <a:pt x="253158" y="96317"/>
                  </a:lnTo>
                  <a:lnTo>
                    <a:pt x="290284" y="74862"/>
                  </a:lnTo>
                  <a:lnTo>
                    <a:pt x="330060" y="55824"/>
                  </a:lnTo>
                  <a:lnTo>
                    <a:pt x="372505" y="39338"/>
                  </a:lnTo>
                  <a:lnTo>
                    <a:pt x="417642" y="25542"/>
                  </a:lnTo>
                  <a:lnTo>
                    <a:pt x="465489" y="14573"/>
                  </a:lnTo>
                  <a:lnTo>
                    <a:pt x="516069" y="6568"/>
                  </a:lnTo>
                  <a:lnTo>
                    <a:pt x="569402" y="1664"/>
                  </a:lnTo>
                  <a:lnTo>
                    <a:pt x="625508" y="0"/>
                  </a:lnTo>
                  <a:lnTo>
                    <a:pt x="683160" y="1953"/>
                  </a:lnTo>
                  <a:lnTo>
                    <a:pt x="737832" y="7673"/>
                  </a:lnTo>
                  <a:lnTo>
                    <a:pt x="789548" y="16953"/>
                  </a:lnTo>
                  <a:lnTo>
                    <a:pt x="838331" y="29584"/>
                  </a:lnTo>
                  <a:lnTo>
                    <a:pt x="884204" y="45359"/>
                  </a:lnTo>
                  <a:lnTo>
                    <a:pt x="927190" y="64069"/>
                  </a:lnTo>
                  <a:lnTo>
                    <a:pt x="967313" y="85506"/>
                  </a:lnTo>
                  <a:lnTo>
                    <a:pt x="1004596" y="109464"/>
                  </a:lnTo>
                  <a:lnTo>
                    <a:pt x="1039063" y="135732"/>
                  </a:lnTo>
                  <a:lnTo>
                    <a:pt x="1070737" y="164105"/>
                  </a:lnTo>
                  <a:lnTo>
                    <a:pt x="1099640" y="194373"/>
                  </a:lnTo>
                  <a:lnTo>
                    <a:pt x="1125797" y="226328"/>
                  </a:lnTo>
                  <a:lnTo>
                    <a:pt x="1149231" y="259763"/>
                  </a:lnTo>
                  <a:lnTo>
                    <a:pt x="1169965" y="294470"/>
                  </a:lnTo>
                  <a:lnTo>
                    <a:pt x="1188022" y="330240"/>
                  </a:lnTo>
                  <a:lnTo>
                    <a:pt x="1203425" y="366867"/>
                  </a:lnTo>
                  <a:lnTo>
                    <a:pt x="1216199" y="404140"/>
                  </a:lnTo>
                  <a:lnTo>
                    <a:pt x="1226366" y="441854"/>
                  </a:lnTo>
                  <a:lnTo>
                    <a:pt x="1233950" y="479800"/>
                  </a:lnTo>
                  <a:lnTo>
                    <a:pt x="1238973" y="517769"/>
                  </a:lnTo>
                  <a:lnTo>
                    <a:pt x="1241460" y="555554"/>
                  </a:lnTo>
                  <a:lnTo>
                    <a:pt x="1241433" y="592947"/>
                  </a:lnTo>
                  <a:lnTo>
                    <a:pt x="1233932" y="665724"/>
                  </a:lnTo>
                  <a:lnTo>
                    <a:pt x="1216657" y="734437"/>
                  </a:lnTo>
                  <a:lnTo>
                    <a:pt x="1174655" y="772224"/>
                  </a:lnTo>
                  <a:lnTo>
                    <a:pt x="1141768" y="782893"/>
                  </a:lnTo>
                  <a:lnTo>
                    <a:pt x="1115146" y="793297"/>
                  </a:lnTo>
                  <a:lnTo>
                    <a:pt x="1104184" y="797979"/>
                  </a:lnTo>
                  <a:lnTo>
                    <a:pt x="1070715" y="626836"/>
                  </a:lnTo>
                  <a:lnTo>
                    <a:pt x="1035691" y="524543"/>
                  </a:lnTo>
                  <a:lnTo>
                    <a:pt x="977634" y="450380"/>
                  </a:lnTo>
                  <a:lnTo>
                    <a:pt x="875063" y="363626"/>
                  </a:lnTo>
                  <a:lnTo>
                    <a:pt x="812059" y="617893"/>
                  </a:lnTo>
                  <a:lnTo>
                    <a:pt x="233472" y="620521"/>
                  </a:lnTo>
                  <a:lnTo>
                    <a:pt x="206999" y="538038"/>
                  </a:lnTo>
                  <a:lnTo>
                    <a:pt x="195899" y="486813"/>
                  </a:lnTo>
                  <a:lnTo>
                    <a:pt x="198125" y="445489"/>
                  </a:lnTo>
                  <a:lnTo>
                    <a:pt x="211628" y="392709"/>
                  </a:lnTo>
                  <a:lnTo>
                    <a:pt x="157968" y="480552"/>
                  </a:lnTo>
                  <a:lnTo>
                    <a:pt x="130961" y="553483"/>
                  </a:lnTo>
                  <a:lnTo>
                    <a:pt x="122399" y="650786"/>
                  </a:lnTo>
                  <a:lnTo>
                    <a:pt x="124074" y="811745"/>
                  </a:lnTo>
                  <a:close/>
                </a:path>
              </a:pathLst>
            </a:custGeom>
            <a:ln w="3249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3" name="object 61">
              <a:extLst>
                <a:ext uri="{FF2B5EF4-FFF2-40B4-BE49-F238E27FC236}">
                  <a16:creationId xmlns:a16="http://schemas.microsoft.com/office/drawing/2014/main" id="{F7E62EFB-2498-9748-A8A5-94D20E61756B}"/>
                </a:ext>
              </a:extLst>
            </p:cNvPr>
            <p:cNvSpPr/>
            <p:nvPr/>
          </p:nvSpPr>
          <p:spPr>
            <a:xfrm>
              <a:off x="8635546" y="2768560"/>
              <a:ext cx="232410" cy="300990"/>
            </a:xfrm>
            <a:custGeom>
              <a:avLst/>
              <a:gdLst/>
              <a:ahLst/>
              <a:cxnLst/>
              <a:rect l="l" t="t" r="r" b="b"/>
              <a:pathLst>
                <a:path w="232409" h="300989">
                  <a:moveTo>
                    <a:pt x="231901" y="0"/>
                  </a:moveTo>
                  <a:lnTo>
                    <a:pt x="161934" y="35423"/>
                  </a:lnTo>
                  <a:lnTo>
                    <a:pt x="114455" y="78552"/>
                  </a:lnTo>
                  <a:lnTo>
                    <a:pt x="67724" y="157576"/>
                  </a:lnTo>
                  <a:lnTo>
                    <a:pt x="0" y="300685"/>
                  </a:lnTo>
                </a:path>
              </a:pathLst>
            </a:custGeom>
            <a:ln w="4331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4" name="object 62">
              <a:extLst>
                <a:ext uri="{FF2B5EF4-FFF2-40B4-BE49-F238E27FC236}">
                  <a16:creationId xmlns:a16="http://schemas.microsoft.com/office/drawing/2014/main" id="{445DB4AD-0726-9F4F-9B04-6E5B785B9990}"/>
                </a:ext>
              </a:extLst>
            </p:cNvPr>
            <p:cNvSpPr/>
            <p:nvPr/>
          </p:nvSpPr>
          <p:spPr>
            <a:xfrm>
              <a:off x="8891583" y="2727206"/>
              <a:ext cx="205740" cy="369570"/>
            </a:xfrm>
            <a:custGeom>
              <a:avLst/>
              <a:gdLst/>
              <a:ahLst/>
              <a:cxnLst/>
              <a:rect l="l" t="t" r="r" b="b"/>
              <a:pathLst>
                <a:path w="205740" h="369569">
                  <a:moveTo>
                    <a:pt x="205397" y="0"/>
                  </a:moveTo>
                  <a:lnTo>
                    <a:pt x="163738" y="43320"/>
                  </a:lnTo>
                  <a:lnTo>
                    <a:pt x="117641" y="106135"/>
                  </a:lnTo>
                  <a:lnTo>
                    <a:pt x="93738" y="145852"/>
                  </a:lnTo>
                  <a:lnTo>
                    <a:pt x="69699" y="191641"/>
                  </a:lnTo>
                  <a:lnTo>
                    <a:pt x="45846" y="243900"/>
                  </a:lnTo>
                  <a:lnTo>
                    <a:pt x="22505" y="303030"/>
                  </a:lnTo>
                  <a:lnTo>
                    <a:pt x="0" y="369430"/>
                  </a:lnTo>
                </a:path>
              </a:pathLst>
            </a:custGeom>
            <a:ln w="4331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5" name="object 63">
              <a:extLst>
                <a:ext uri="{FF2B5EF4-FFF2-40B4-BE49-F238E27FC236}">
                  <a16:creationId xmlns:a16="http://schemas.microsoft.com/office/drawing/2014/main" id="{6085BC5A-4D8F-1E4E-BA10-C4BB47D88D65}"/>
                </a:ext>
              </a:extLst>
            </p:cNvPr>
            <p:cNvSpPr/>
            <p:nvPr/>
          </p:nvSpPr>
          <p:spPr>
            <a:xfrm>
              <a:off x="9296955" y="2807625"/>
              <a:ext cx="155575" cy="242570"/>
            </a:xfrm>
            <a:custGeom>
              <a:avLst/>
              <a:gdLst/>
              <a:ahLst/>
              <a:cxnLst/>
              <a:rect l="l" t="t" r="r" b="b"/>
              <a:pathLst>
                <a:path w="155575" h="242569">
                  <a:moveTo>
                    <a:pt x="0" y="0"/>
                  </a:moveTo>
                  <a:lnTo>
                    <a:pt x="65258" y="77155"/>
                  </a:lnTo>
                  <a:lnTo>
                    <a:pt x="103203" y="128133"/>
                  </a:lnTo>
                  <a:lnTo>
                    <a:pt x="128408" y="175668"/>
                  </a:lnTo>
                  <a:lnTo>
                    <a:pt x="155448" y="242493"/>
                  </a:lnTo>
                </a:path>
              </a:pathLst>
            </a:custGeom>
            <a:ln w="43319">
              <a:solidFill>
                <a:srgbClr val="73422B"/>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6" name="object 64">
              <a:extLst>
                <a:ext uri="{FF2B5EF4-FFF2-40B4-BE49-F238E27FC236}">
                  <a16:creationId xmlns:a16="http://schemas.microsoft.com/office/drawing/2014/main" id="{BD48B809-69FF-4C4A-AE52-73E3E09B9ACF}"/>
                </a:ext>
              </a:extLst>
            </p:cNvPr>
            <p:cNvSpPr/>
            <p:nvPr/>
          </p:nvSpPr>
          <p:spPr>
            <a:xfrm>
              <a:off x="8733713" y="3419746"/>
              <a:ext cx="158115" cy="192405"/>
            </a:xfrm>
            <a:custGeom>
              <a:avLst/>
              <a:gdLst/>
              <a:ahLst/>
              <a:cxnLst/>
              <a:rect l="l" t="t" r="r" b="b"/>
              <a:pathLst>
                <a:path w="158115" h="192404">
                  <a:moveTo>
                    <a:pt x="78905" y="0"/>
                  </a:moveTo>
                  <a:lnTo>
                    <a:pt x="48177" y="7536"/>
                  </a:lnTo>
                  <a:lnTo>
                    <a:pt x="23098" y="28089"/>
                  </a:lnTo>
                  <a:lnTo>
                    <a:pt x="6196" y="58571"/>
                  </a:lnTo>
                  <a:lnTo>
                    <a:pt x="0" y="95897"/>
                  </a:lnTo>
                  <a:lnTo>
                    <a:pt x="6196" y="133247"/>
                  </a:lnTo>
                  <a:lnTo>
                    <a:pt x="23098" y="163745"/>
                  </a:lnTo>
                  <a:lnTo>
                    <a:pt x="48177" y="184306"/>
                  </a:lnTo>
                  <a:lnTo>
                    <a:pt x="78905" y="191846"/>
                  </a:lnTo>
                  <a:lnTo>
                    <a:pt x="109635" y="184306"/>
                  </a:lnTo>
                  <a:lnTo>
                    <a:pt x="134732" y="163745"/>
                  </a:lnTo>
                  <a:lnTo>
                    <a:pt x="151655" y="133247"/>
                  </a:lnTo>
                  <a:lnTo>
                    <a:pt x="157860" y="95897"/>
                  </a:lnTo>
                  <a:lnTo>
                    <a:pt x="151655" y="58571"/>
                  </a:lnTo>
                  <a:lnTo>
                    <a:pt x="134732" y="28089"/>
                  </a:lnTo>
                  <a:lnTo>
                    <a:pt x="109635" y="7536"/>
                  </a:lnTo>
                  <a:lnTo>
                    <a:pt x="78905"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7" name="object 65">
              <a:extLst>
                <a:ext uri="{FF2B5EF4-FFF2-40B4-BE49-F238E27FC236}">
                  <a16:creationId xmlns:a16="http://schemas.microsoft.com/office/drawing/2014/main" id="{13D73C3C-6156-704D-9918-9C2274214AC4}"/>
                </a:ext>
              </a:extLst>
            </p:cNvPr>
            <p:cNvSpPr/>
            <p:nvPr/>
          </p:nvSpPr>
          <p:spPr>
            <a:xfrm>
              <a:off x="8780298" y="3453248"/>
              <a:ext cx="95250" cy="125095"/>
            </a:xfrm>
            <a:custGeom>
              <a:avLst/>
              <a:gdLst/>
              <a:ahLst/>
              <a:cxnLst/>
              <a:rect l="l" t="t" r="r" b="b"/>
              <a:pathLst>
                <a:path w="95250" h="125095">
                  <a:moveTo>
                    <a:pt x="47498" y="0"/>
                  </a:moveTo>
                  <a:lnTo>
                    <a:pt x="28996" y="4900"/>
                  </a:lnTo>
                  <a:lnTo>
                    <a:pt x="13900" y="18265"/>
                  </a:lnTo>
                  <a:lnTo>
                    <a:pt x="3728" y="38094"/>
                  </a:lnTo>
                  <a:lnTo>
                    <a:pt x="0" y="62382"/>
                  </a:lnTo>
                  <a:lnTo>
                    <a:pt x="3728" y="86711"/>
                  </a:lnTo>
                  <a:lnTo>
                    <a:pt x="13900" y="106567"/>
                  </a:lnTo>
                  <a:lnTo>
                    <a:pt x="28996" y="119948"/>
                  </a:lnTo>
                  <a:lnTo>
                    <a:pt x="47498" y="124853"/>
                  </a:lnTo>
                  <a:lnTo>
                    <a:pt x="65976" y="119948"/>
                  </a:lnTo>
                  <a:lnTo>
                    <a:pt x="81070" y="106567"/>
                  </a:lnTo>
                  <a:lnTo>
                    <a:pt x="91249" y="86711"/>
                  </a:lnTo>
                  <a:lnTo>
                    <a:pt x="94983" y="62382"/>
                  </a:lnTo>
                  <a:lnTo>
                    <a:pt x="91249" y="38094"/>
                  </a:lnTo>
                  <a:lnTo>
                    <a:pt x="81070" y="18265"/>
                  </a:lnTo>
                  <a:lnTo>
                    <a:pt x="65976" y="4900"/>
                  </a:lnTo>
                  <a:lnTo>
                    <a:pt x="47498" y="0"/>
                  </a:lnTo>
                  <a:close/>
                </a:path>
              </a:pathLst>
            </a:custGeom>
            <a:solidFill>
              <a:srgbClr val="5F433D"/>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8" name="object 66">
              <a:extLst>
                <a:ext uri="{FF2B5EF4-FFF2-40B4-BE49-F238E27FC236}">
                  <a16:creationId xmlns:a16="http://schemas.microsoft.com/office/drawing/2014/main" id="{307D28A0-DEA4-F449-BA84-001658A4AE5E}"/>
                </a:ext>
              </a:extLst>
            </p:cNvPr>
            <p:cNvSpPr/>
            <p:nvPr/>
          </p:nvSpPr>
          <p:spPr>
            <a:xfrm>
              <a:off x="9232219" y="3419746"/>
              <a:ext cx="158115" cy="192405"/>
            </a:xfrm>
            <a:custGeom>
              <a:avLst/>
              <a:gdLst/>
              <a:ahLst/>
              <a:cxnLst/>
              <a:rect l="l" t="t" r="r" b="b"/>
              <a:pathLst>
                <a:path w="158115" h="192404">
                  <a:moveTo>
                    <a:pt x="78905" y="0"/>
                  </a:moveTo>
                  <a:lnTo>
                    <a:pt x="48172" y="7536"/>
                  </a:lnTo>
                  <a:lnTo>
                    <a:pt x="23093" y="28089"/>
                  </a:lnTo>
                  <a:lnTo>
                    <a:pt x="6194" y="58571"/>
                  </a:lnTo>
                  <a:lnTo>
                    <a:pt x="0" y="95897"/>
                  </a:lnTo>
                  <a:lnTo>
                    <a:pt x="6194" y="133247"/>
                  </a:lnTo>
                  <a:lnTo>
                    <a:pt x="23093" y="163745"/>
                  </a:lnTo>
                  <a:lnTo>
                    <a:pt x="48172" y="184306"/>
                  </a:lnTo>
                  <a:lnTo>
                    <a:pt x="78905" y="191846"/>
                  </a:lnTo>
                  <a:lnTo>
                    <a:pt x="109616" y="184306"/>
                  </a:lnTo>
                  <a:lnTo>
                    <a:pt x="134683" y="163745"/>
                  </a:lnTo>
                  <a:lnTo>
                    <a:pt x="151578" y="133247"/>
                  </a:lnTo>
                  <a:lnTo>
                    <a:pt x="157772" y="95897"/>
                  </a:lnTo>
                  <a:lnTo>
                    <a:pt x="151578" y="58571"/>
                  </a:lnTo>
                  <a:lnTo>
                    <a:pt x="134683" y="28089"/>
                  </a:lnTo>
                  <a:lnTo>
                    <a:pt x="109616" y="7536"/>
                  </a:lnTo>
                  <a:lnTo>
                    <a:pt x="78905" y="0"/>
                  </a:lnTo>
                  <a:close/>
                </a:path>
              </a:pathLst>
            </a:custGeom>
            <a:solidFill>
              <a:srgbClr val="FFFFF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9" name="object 67">
              <a:extLst>
                <a:ext uri="{FF2B5EF4-FFF2-40B4-BE49-F238E27FC236}">
                  <a16:creationId xmlns:a16="http://schemas.microsoft.com/office/drawing/2014/main" id="{7C477058-4B13-454B-BEF0-A33556CE3AD5}"/>
                </a:ext>
              </a:extLst>
            </p:cNvPr>
            <p:cNvSpPr/>
            <p:nvPr/>
          </p:nvSpPr>
          <p:spPr>
            <a:xfrm>
              <a:off x="9247441" y="3453248"/>
              <a:ext cx="95250" cy="125095"/>
            </a:xfrm>
            <a:custGeom>
              <a:avLst/>
              <a:gdLst/>
              <a:ahLst/>
              <a:cxnLst/>
              <a:rect l="l" t="t" r="r" b="b"/>
              <a:pathLst>
                <a:path w="95250" h="125095">
                  <a:moveTo>
                    <a:pt x="47459" y="0"/>
                  </a:moveTo>
                  <a:lnTo>
                    <a:pt x="28969" y="4900"/>
                  </a:lnTo>
                  <a:lnTo>
                    <a:pt x="13885" y="18265"/>
                  </a:lnTo>
                  <a:lnTo>
                    <a:pt x="3724" y="38094"/>
                  </a:lnTo>
                  <a:lnTo>
                    <a:pt x="0" y="62382"/>
                  </a:lnTo>
                  <a:lnTo>
                    <a:pt x="3724" y="86711"/>
                  </a:lnTo>
                  <a:lnTo>
                    <a:pt x="13885" y="106567"/>
                  </a:lnTo>
                  <a:lnTo>
                    <a:pt x="28969" y="119948"/>
                  </a:lnTo>
                  <a:lnTo>
                    <a:pt x="47459" y="124853"/>
                  </a:lnTo>
                  <a:lnTo>
                    <a:pt x="65970" y="119948"/>
                  </a:lnTo>
                  <a:lnTo>
                    <a:pt x="81060" y="106567"/>
                  </a:lnTo>
                  <a:lnTo>
                    <a:pt x="91222" y="86711"/>
                  </a:lnTo>
                  <a:lnTo>
                    <a:pt x="94945" y="62382"/>
                  </a:lnTo>
                  <a:lnTo>
                    <a:pt x="91222" y="38094"/>
                  </a:lnTo>
                  <a:lnTo>
                    <a:pt x="81060" y="18265"/>
                  </a:lnTo>
                  <a:lnTo>
                    <a:pt x="65970" y="4900"/>
                  </a:lnTo>
                  <a:lnTo>
                    <a:pt x="47459" y="0"/>
                  </a:lnTo>
                  <a:close/>
                </a:path>
              </a:pathLst>
            </a:custGeom>
            <a:solidFill>
              <a:srgbClr val="5F433D"/>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0" name="object 68">
              <a:extLst>
                <a:ext uri="{FF2B5EF4-FFF2-40B4-BE49-F238E27FC236}">
                  <a16:creationId xmlns:a16="http://schemas.microsoft.com/office/drawing/2014/main" id="{78369E3A-198D-F043-A836-BA6FA58F21A2}"/>
                </a:ext>
              </a:extLst>
            </p:cNvPr>
            <p:cNvSpPr/>
            <p:nvPr/>
          </p:nvSpPr>
          <p:spPr>
            <a:xfrm>
              <a:off x="9039141" y="3664436"/>
              <a:ext cx="12065" cy="51435"/>
            </a:xfrm>
            <a:custGeom>
              <a:avLst/>
              <a:gdLst/>
              <a:ahLst/>
              <a:cxnLst/>
              <a:rect l="l" t="t" r="r" b="b"/>
              <a:pathLst>
                <a:path w="12065" h="51435">
                  <a:moveTo>
                    <a:pt x="11861" y="0"/>
                  </a:moveTo>
                  <a:lnTo>
                    <a:pt x="0" y="27241"/>
                  </a:lnTo>
                  <a:lnTo>
                    <a:pt x="11823" y="51409"/>
                  </a:lnTo>
                </a:path>
              </a:pathLst>
            </a:custGeom>
            <a:ln w="32499">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1" name="object 69">
              <a:extLst>
                <a:ext uri="{FF2B5EF4-FFF2-40B4-BE49-F238E27FC236}">
                  <a16:creationId xmlns:a16="http://schemas.microsoft.com/office/drawing/2014/main" id="{D62D79E3-7315-5A46-9042-3F3B5E73C21F}"/>
                </a:ext>
              </a:extLst>
            </p:cNvPr>
            <p:cNvSpPr/>
            <p:nvPr/>
          </p:nvSpPr>
          <p:spPr>
            <a:xfrm>
              <a:off x="8741332" y="3395177"/>
              <a:ext cx="16510" cy="24765"/>
            </a:xfrm>
            <a:custGeom>
              <a:avLst/>
              <a:gdLst/>
              <a:ahLst/>
              <a:cxnLst/>
              <a:rect l="l" t="t" r="r" b="b"/>
              <a:pathLst>
                <a:path w="16509" h="24764">
                  <a:moveTo>
                    <a:pt x="0" y="0"/>
                  </a:moveTo>
                  <a:lnTo>
                    <a:pt x="16319" y="24574"/>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2" name="object 70">
              <a:extLst>
                <a:ext uri="{FF2B5EF4-FFF2-40B4-BE49-F238E27FC236}">
                  <a16:creationId xmlns:a16="http://schemas.microsoft.com/office/drawing/2014/main" id="{4625B2F4-58D4-3540-8D48-5A018F2C0C08}"/>
                </a:ext>
              </a:extLst>
            </p:cNvPr>
            <p:cNvSpPr/>
            <p:nvPr/>
          </p:nvSpPr>
          <p:spPr>
            <a:xfrm>
              <a:off x="8795847" y="3373404"/>
              <a:ext cx="5080" cy="31115"/>
            </a:xfrm>
            <a:custGeom>
              <a:avLst/>
              <a:gdLst/>
              <a:ahLst/>
              <a:cxnLst/>
              <a:rect l="l" t="t" r="r" b="b"/>
              <a:pathLst>
                <a:path w="5079" h="31114">
                  <a:moveTo>
                    <a:pt x="0" y="0"/>
                  </a:moveTo>
                  <a:lnTo>
                    <a:pt x="4724" y="30772"/>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3" name="object 71">
              <a:extLst>
                <a:ext uri="{FF2B5EF4-FFF2-40B4-BE49-F238E27FC236}">
                  <a16:creationId xmlns:a16="http://schemas.microsoft.com/office/drawing/2014/main" id="{BFDCE56A-4C8A-714A-BA84-2CA74B9573C4}"/>
                </a:ext>
              </a:extLst>
            </p:cNvPr>
            <p:cNvSpPr/>
            <p:nvPr/>
          </p:nvSpPr>
          <p:spPr>
            <a:xfrm>
              <a:off x="8847263" y="3378846"/>
              <a:ext cx="8255" cy="29209"/>
            </a:xfrm>
            <a:custGeom>
              <a:avLst/>
              <a:gdLst/>
              <a:ahLst/>
              <a:cxnLst/>
              <a:rect l="l" t="t" r="r" b="b"/>
              <a:pathLst>
                <a:path w="8254" h="29210">
                  <a:moveTo>
                    <a:pt x="0" y="28625"/>
                  </a:moveTo>
                  <a:lnTo>
                    <a:pt x="7645" y="0"/>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4" name="object 72">
              <a:extLst>
                <a:ext uri="{FF2B5EF4-FFF2-40B4-BE49-F238E27FC236}">
                  <a16:creationId xmlns:a16="http://schemas.microsoft.com/office/drawing/2014/main" id="{84B52B76-8B92-C744-B4D4-6D2439BDBC8F}"/>
                </a:ext>
              </a:extLst>
            </p:cNvPr>
            <p:cNvSpPr/>
            <p:nvPr/>
          </p:nvSpPr>
          <p:spPr>
            <a:xfrm>
              <a:off x="9364740" y="3395177"/>
              <a:ext cx="16510" cy="24765"/>
            </a:xfrm>
            <a:custGeom>
              <a:avLst/>
              <a:gdLst/>
              <a:ahLst/>
              <a:cxnLst/>
              <a:rect l="l" t="t" r="r" b="b"/>
              <a:pathLst>
                <a:path w="16509" h="24764">
                  <a:moveTo>
                    <a:pt x="16319" y="0"/>
                  </a:moveTo>
                  <a:lnTo>
                    <a:pt x="0" y="24574"/>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5" name="object 73">
              <a:extLst>
                <a:ext uri="{FF2B5EF4-FFF2-40B4-BE49-F238E27FC236}">
                  <a16:creationId xmlns:a16="http://schemas.microsoft.com/office/drawing/2014/main" id="{9C5902D7-B95F-624D-A49D-5353AB5000C3}"/>
                </a:ext>
              </a:extLst>
            </p:cNvPr>
            <p:cNvSpPr/>
            <p:nvPr/>
          </p:nvSpPr>
          <p:spPr>
            <a:xfrm>
              <a:off x="9321835" y="3373404"/>
              <a:ext cx="5080" cy="31115"/>
            </a:xfrm>
            <a:custGeom>
              <a:avLst/>
              <a:gdLst/>
              <a:ahLst/>
              <a:cxnLst/>
              <a:rect l="l" t="t" r="r" b="b"/>
              <a:pathLst>
                <a:path w="5079" h="31114">
                  <a:moveTo>
                    <a:pt x="4724" y="0"/>
                  </a:moveTo>
                  <a:lnTo>
                    <a:pt x="0" y="30772"/>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6" name="object 74">
              <a:extLst>
                <a:ext uri="{FF2B5EF4-FFF2-40B4-BE49-F238E27FC236}">
                  <a16:creationId xmlns:a16="http://schemas.microsoft.com/office/drawing/2014/main" id="{4279648E-DA5B-BC49-B3B6-C0BA4586B236}"/>
                </a:ext>
              </a:extLst>
            </p:cNvPr>
            <p:cNvSpPr/>
            <p:nvPr/>
          </p:nvSpPr>
          <p:spPr>
            <a:xfrm>
              <a:off x="9267507" y="3378846"/>
              <a:ext cx="8255" cy="29209"/>
            </a:xfrm>
            <a:custGeom>
              <a:avLst/>
              <a:gdLst/>
              <a:ahLst/>
              <a:cxnLst/>
              <a:rect l="l" t="t" r="r" b="b"/>
              <a:pathLst>
                <a:path w="8254" h="29210">
                  <a:moveTo>
                    <a:pt x="7645" y="28625"/>
                  </a:moveTo>
                  <a:lnTo>
                    <a:pt x="0" y="0"/>
                  </a:lnTo>
                </a:path>
              </a:pathLst>
            </a:custGeom>
            <a:ln w="1631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7" name="object 75">
              <a:extLst>
                <a:ext uri="{FF2B5EF4-FFF2-40B4-BE49-F238E27FC236}">
                  <a16:creationId xmlns:a16="http://schemas.microsoft.com/office/drawing/2014/main" id="{129A53C6-6FE4-F540-9B96-83DCDB802B2F}"/>
                </a:ext>
              </a:extLst>
            </p:cNvPr>
            <p:cNvSpPr/>
            <p:nvPr/>
          </p:nvSpPr>
          <p:spPr>
            <a:xfrm>
              <a:off x="8733722" y="3189551"/>
              <a:ext cx="141605" cy="68580"/>
            </a:xfrm>
            <a:custGeom>
              <a:avLst/>
              <a:gdLst/>
              <a:ahLst/>
              <a:cxnLst/>
              <a:rect l="l" t="t" r="r" b="b"/>
              <a:pathLst>
                <a:path w="141604" h="68579">
                  <a:moveTo>
                    <a:pt x="0" y="68351"/>
                  </a:moveTo>
                  <a:lnTo>
                    <a:pt x="34992" y="60750"/>
                  </a:lnTo>
                  <a:lnTo>
                    <a:pt x="74649" y="46482"/>
                  </a:lnTo>
                  <a:lnTo>
                    <a:pt x="112369" y="26060"/>
                  </a:lnTo>
                  <a:lnTo>
                    <a:pt x="141554" y="0"/>
                  </a:lnTo>
                </a:path>
              </a:pathLst>
            </a:custGeom>
            <a:ln w="22847">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8" name="object 76">
              <a:extLst>
                <a:ext uri="{FF2B5EF4-FFF2-40B4-BE49-F238E27FC236}">
                  <a16:creationId xmlns:a16="http://schemas.microsoft.com/office/drawing/2014/main" id="{311CD2E9-8C69-C241-8613-D834338B23A7}"/>
                </a:ext>
              </a:extLst>
            </p:cNvPr>
            <p:cNvSpPr/>
            <p:nvPr/>
          </p:nvSpPr>
          <p:spPr>
            <a:xfrm>
              <a:off x="9226161" y="3189551"/>
              <a:ext cx="141605" cy="68580"/>
            </a:xfrm>
            <a:custGeom>
              <a:avLst/>
              <a:gdLst/>
              <a:ahLst/>
              <a:cxnLst/>
              <a:rect l="l" t="t" r="r" b="b"/>
              <a:pathLst>
                <a:path w="141604" h="68579">
                  <a:moveTo>
                    <a:pt x="141554" y="68351"/>
                  </a:moveTo>
                  <a:lnTo>
                    <a:pt x="106563" y="60750"/>
                  </a:lnTo>
                  <a:lnTo>
                    <a:pt x="66909" y="46482"/>
                  </a:lnTo>
                  <a:lnTo>
                    <a:pt x="29190" y="26060"/>
                  </a:lnTo>
                  <a:lnTo>
                    <a:pt x="0" y="0"/>
                  </a:lnTo>
                </a:path>
              </a:pathLst>
            </a:custGeom>
            <a:ln w="22847">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9" name="object 77">
              <a:extLst>
                <a:ext uri="{FF2B5EF4-FFF2-40B4-BE49-F238E27FC236}">
                  <a16:creationId xmlns:a16="http://schemas.microsoft.com/office/drawing/2014/main" id="{AA678ED7-FCBB-2245-8C31-D455ED520F1E}"/>
                </a:ext>
              </a:extLst>
            </p:cNvPr>
            <p:cNvSpPr/>
            <p:nvPr/>
          </p:nvSpPr>
          <p:spPr>
            <a:xfrm>
              <a:off x="9002515" y="3866020"/>
              <a:ext cx="131271" cy="97016"/>
            </a:xfrm>
            <a:prstGeom prst="rect">
              <a:avLst/>
            </a:prstGeom>
            <a:blipFill>
              <a:blip r:embed="rId8"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81" name="object 5">
            <a:extLst>
              <a:ext uri="{FF2B5EF4-FFF2-40B4-BE49-F238E27FC236}">
                <a16:creationId xmlns:a16="http://schemas.microsoft.com/office/drawing/2014/main" id="{C6B14D61-8F50-4E3A-8747-7D942C5C5FB7}"/>
              </a:ext>
            </a:extLst>
          </p:cNvPr>
          <p:cNvSpPr/>
          <p:nvPr/>
        </p:nvSpPr>
        <p:spPr>
          <a:xfrm>
            <a:off x="594468" y="798723"/>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2" name="object 6">
            <a:extLst>
              <a:ext uri="{FF2B5EF4-FFF2-40B4-BE49-F238E27FC236}">
                <a16:creationId xmlns:a16="http://schemas.microsoft.com/office/drawing/2014/main" id="{771015F3-492C-4EC0-9A82-10EAAB8F441A}"/>
              </a:ext>
            </a:extLst>
          </p:cNvPr>
          <p:cNvSpPr txBox="1">
            <a:spLocks/>
          </p:cNvSpPr>
          <p:nvPr/>
        </p:nvSpPr>
        <p:spPr>
          <a:xfrm>
            <a:off x="858566" y="926984"/>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結婚と仕事の継続</a:t>
            </a:r>
            <a:endParaRPr lang="ja-JP" altLang="en-US" sz="2074"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87"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8" name="テキスト ボックス 87"/>
          <p:cNvSpPr txBox="1"/>
          <p:nvPr/>
        </p:nvSpPr>
        <p:spPr>
          <a:xfrm>
            <a:off x="9502423" y="401298"/>
            <a:ext cx="545342"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4C4C1C69-9B07-1749-8576-71004F67AE82}"/>
              </a:ext>
            </a:extLst>
          </p:cNvPr>
          <p:cNvSpPr/>
          <p:nvPr/>
        </p:nvSpPr>
        <p:spPr>
          <a:xfrm>
            <a:off x="899223" y="1799217"/>
            <a:ext cx="8850579" cy="448946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 name="object 5">
            <a:extLst>
              <a:ext uri="{FF2B5EF4-FFF2-40B4-BE49-F238E27FC236}">
                <a16:creationId xmlns:a16="http://schemas.microsoft.com/office/drawing/2014/main" id="{D52CA673-079C-F548-9391-D66E14299B19}"/>
              </a:ext>
            </a:extLst>
          </p:cNvPr>
          <p:cNvSpPr txBox="1"/>
          <p:nvPr/>
        </p:nvSpPr>
        <p:spPr>
          <a:xfrm>
            <a:off x="1176771" y="1989699"/>
            <a:ext cx="8527634" cy="3917773"/>
          </a:xfrm>
          <a:prstGeom prst="rect">
            <a:avLst/>
          </a:prstGeom>
        </p:spPr>
        <p:txBody>
          <a:bodyPr vert="horz" wrap="square" lIns="0" tIns="11972" rIns="0" bIns="0" rtlCol="0">
            <a:spAutoFit/>
          </a:bodyPr>
          <a:lstStyle/>
          <a:p>
            <a:pPr marL="11972" marR="4789" algn="just" defTabSz="862005">
              <a:lnSpc>
                <a:spcPct val="118700"/>
              </a:lnSpc>
              <a:spcBef>
                <a:spcPts val="94"/>
              </a:spcBef>
              <a:defRPr/>
            </a:pPr>
            <a:r>
              <a:rPr sz="2168" dirty="0">
                <a:solidFill>
                  <a:prstClr val="black"/>
                </a:solidFill>
                <a:latin typeface="HGMaruGothicMPRO" panose="020F0600000000000000" pitchFamily="34" charset="-128"/>
                <a:ea typeface="HGMaruGothicMPRO" panose="020F0600000000000000" pitchFamily="34" charset="-128"/>
                <a:cs typeface="A-OTF Shin Maru Go Pro"/>
              </a:rPr>
              <a:t>　男女雇用機会均等法では、事業主に対し、募集、採用、配置、昇進、降格、教育訓練、福利厚生、職種・雇用形態の変更、退職勧</a:t>
            </a:r>
            <a:r>
              <a:rPr sz="2168" spc="-471" dirty="0">
                <a:solidFill>
                  <a:prstClr val="black"/>
                </a:solidFill>
                <a:latin typeface="HGMaruGothicMPRO" panose="020F0600000000000000" pitchFamily="34" charset="-128"/>
                <a:ea typeface="HGMaruGothicMPRO" panose="020F0600000000000000" pitchFamily="34" charset="-128"/>
                <a:cs typeface="A-OTF Shin Maru Go Pro"/>
              </a:rPr>
              <a:t>奨</a:t>
            </a:r>
            <a:r>
              <a:rPr lang="ja-JP" altLang="en-US" sz="2168" spc="-471" dirty="0">
                <a:solidFill>
                  <a:prstClr val="black"/>
                </a:solidFill>
                <a:latin typeface="HGMaruGothicMPRO" panose="020F0600000000000000" pitchFamily="34" charset="-128"/>
                <a:ea typeface="HGMaruGothicMPRO" panose="020F0600000000000000" pitchFamily="34" charset="-128"/>
                <a:cs typeface="A-OTF Shin Maru Go Pro"/>
              </a:rPr>
              <a:t>、</a:t>
            </a:r>
            <a:r>
              <a:rPr sz="2168" dirty="0">
                <a:solidFill>
                  <a:prstClr val="black"/>
                </a:solidFill>
                <a:latin typeface="HGMaruGothicMPRO" panose="020F0600000000000000" pitchFamily="34" charset="-128"/>
                <a:ea typeface="HGMaruGothicMPRO" panose="020F0600000000000000" pitchFamily="34" charset="-128"/>
                <a:cs typeface="A-OTF Shin Maru Go Pro"/>
              </a:rPr>
              <a:t>定年、解雇、労働契約の更新について、</a:t>
            </a:r>
            <a:r>
              <a:rPr sz="2168" b="1" dirty="0">
                <a:solidFill>
                  <a:srgbClr val="00B0F0"/>
                </a:solidFill>
                <a:latin typeface="HGMaruGothicMPRO" panose="020F0600000000000000" pitchFamily="34" charset="-128"/>
                <a:ea typeface="HGMaruGothicMPRO" panose="020F0600000000000000" pitchFamily="34" charset="-128"/>
                <a:cs typeface="ShinMGoPro-Medium"/>
              </a:rPr>
              <a:t>男性・女性のどちらに対しても、性別を理由とする差別的取扱いを禁止</a:t>
            </a:r>
            <a:r>
              <a:rPr sz="2168" dirty="0">
                <a:solidFill>
                  <a:prstClr val="black"/>
                </a:solidFill>
                <a:latin typeface="HGMaruGothicMPRO" panose="020F0600000000000000" pitchFamily="34" charset="-128"/>
                <a:ea typeface="HGMaruGothicMPRO" panose="020F0600000000000000" pitchFamily="34" charset="-128"/>
                <a:cs typeface="A-OTF Shin Maru Go Pro"/>
              </a:rPr>
              <a:t>しています。</a:t>
            </a:r>
          </a:p>
          <a:p>
            <a:pPr marL="11972" marR="141872" algn="just" defTabSz="862005">
              <a:lnSpc>
                <a:spcPct val="118700"/>
              </a:lnSpc>
              <a:spcBef>
                <a:spcPts val="1518"/>
              </a:spcBef>
              <a:defRPr/>
            </a:pPr>
            <a:r>
              <a:rPr sz="2168" dirty="0">
                <a:solidFill>
                  <a:srgbClr val="FF0000"/>
                </a:solidFill>
                <a:latin typeface="HGMaruGothicMPRO" panose="020F0600000000000000" pitchFamily="34" charset="-128"/>
                <a:ea typeface="HGMaruGothicMPRO" panose="020F0600000000000000" pitchFamily="34" charset="-128"/>
                <a:cs typeface="A-OTF Shin Maru Go Pro"/>
              </a:rPr>
              <a:t>　</a:t>
            </a:r>
            <a:r>
              <a:rPr sz="2168" dirty="0">
                <a:solidFill>
                  <a:prstClr val="black"/>
                </a:solidFill>
                <a:latin typeface="HGMaruGothicMPRO" panose="020F0600000000000000" pitchFamily="34" charset="-128"/>
                <a:ea typeface="HGMaruGothicMPRO" panose="020F0600000000000000" pitchFamily="34" charset="-128"/>
                <a:cs typeface="A-OTF Shin Maru Go Pro"/>
              </a:rPr>
              <a:t>また、</a:t>
            </a:r>
            <a:r>
              <a:rPr sz="2168" b="1" dirty="0">
                <a:solidFill>
                  <a:srgbClr val="00B0F0"/>
                </a:solidFill>
                <a:latin typeface="HGMaruGothicMPRO" panose="020F0600000000000000" pitchFamily="34" charset="-128"/>
                <a:ea typeface="HGMaruGothicMPRO" panose="020F0600000000000000" pitchFamily="34" charset="-128"/>
                <a:cs typeface="ShinMGoPro-Medium"/>
              </a:rPr>
              <a:t>妊娠・出産等を理由とする解雇や退職強要などの不利益取扱いを行うことも禁止</a:t>
            </a:r>
            <a:r>
              <a:rPr sz="2168" dirty="0">
                <a:solidFill>
                  <a:prstClr val="black"/>
                </a:solidFill>
                <a:latin typeface="HGMaruGothicMPRO" panose="020F0600000000000000" pitchFamily="34" charset="-128"/>
                <a:ea typeface="HGMaruGothicMPRO" panose="020F0600000000000000" pitchFamily="34" charset="-128"/>
                <a:cs typeface="A-OTF Shin Maru Go Pro"/>
              </a:rPr>
              <a:t>しています。</a:t>
            </a:r>
          </a:p>
          <a:p>
            <a:pPr marL="11972" marR="141872" algn="just" defTabSz="862005">
              <a:lnSpc>
                <a:spcPct val="118700"/>
              </a:lnSpc>
              <a:spcBef>
                <a:spcPts val="1522"/>
              </a:spcBef>
              <a:defRPr/>
            </a:pPr>
            <a:r>
              <a:rPr sz="2168" dirty="0">
                <a:solidFill>
                  <a:prstClr val="black"/>
                </a:solidFill>
                <a:latin typeface="HGMaruGothicMPRO" panose="020F0600000000000000" pitchFamily="34" charset="-128"/>
                <a:ea typeface="HGMaruGothicMPRO" panose="020F0600000000000000" pitchFamily="34" charset="-128"/>
                <a:cs typeface="A-OTF Shin Maru Go Pro"/>
              </a:rPr>
              <a:t>　さらに、</a:t>
            </a:r>
            <a:r>
              <a:rPr sz="2168" b="1" dirty="0">
                <a:solidFill>
                  <a:srgbClr val="00B0F0"/>
                </a:solidFill>
                <a:latin typeface="HGMaruGothicMPRO" panose="020F0600000000000000" pitchFamily="34" charset="-128"/>
                <a:ea typeface="HGMaruGothicMPRO" panose="020F0600000000000000" pitchFamily="34" charset="-128"/>
                <a:cs typeface="ShinMGoPro-Medium"/>
              </a:rPr>
              <a:t>セクシュアルハラスメントや妊娠・出産等に関するハラスメントについても、事業主に防止のための措置を講じるよう義務付け</a:t>
            </a:r>
            <a:r>
              <a:rPr sz="2168" dirty="0">
                <a:solidFill>
                  <a:prstClr val="black"/>
                </a:solidFill>
                <a:latin typeface="HGMaruGothicMPRO" panose="020F0600000000000000" pitchFamily="34" charset="-128"/>
                <a:ea typeface="HGMaruGothicMPRO" panose="020F0600000000000000" pitchFamily="34" charset="-128"/>
                <a:cs typeface="A-OTF Shin Maru Go Pro"/>
              </a:rPr>
              <a:t>ています。</a:t>
            </a:r>
          </a:p>
        </p:txBody>
      </p:sp>
      <p:grpSp>
        <p:nvGrpSpPr>
          <p:cNvPr id="5" name="グループ化 4">
            <a:extLst>
              <a:ext uri="{FF2B5EF4-FFF2-40B4-BE49-F238E27FC236}">
                <a16:creationId xmlns:a16="http://schemas.microsoft.com/office/drawing/2014/main" id="{2037A0C1-0FED-4D48-BECE-A437B669F802}"/>
              </a:ext>
            </a:extLst>
          </p:cNvPr>
          <p:cNvGrpSpPr/>
          <p:nvPr/>
        </p:nvGrpSpPr>
        <p:grpSpPr>
          <a:xfrm>
            <a:off x="394010" y="5809232"/>
            <a:ext cx="1089560" cy="1344644"/>
            <a:chOff x="813715" y="286607"/>
            <a:chExt cx="1155802" cy="1426394"/>
          </a:xfrm>
        </p:grpSpPr>
        <p:sp>
          <p:nvSpPr>
            <p:cNvPr id="6" name="object 7">
              <a:extLst>
                <a:ext uri="{FF2B5EF4-FFF2-40B4-BE49-F238E27FC236}">
                  <a16:creationId xmlns:a16="http://schemas.microsoft.com/office/drawing/2014/main" id="{8768EF49-B1CD-2C44-AFFA-767CDBAE6155}"/>
                </a:ext>
              </a:extLst>
            </p:cNvPr>
            <p:cNvSpPr/>
            <p:nvPr/>
          </p:nvSpPr>
          <p:spPr>
            <a:xfrm>
              <a:off x="1044277" y="1219606"/>
              <a:ext cx="701040" cy="493395"/>
            </a:xfrm>
            <a:custGeom>
              <a:avLst/>
              <a:gdLst/>
              <a:ahLst/>
              <a:cxnLst/>
              <a:rect l="l" t="t" r="r" b="b"/>
              <a:pathLst>
                <a:path w="701039" h="493394">
                  <a:moveTo>
                    <a:pt x="304757" y="0"/>
                  </a:moveTo>
                  <a:lnTo>
                    <a:pt x="214566" y="2427"/>
                  </a:lnTo>
                  <a:lnTo>
                    <a:pt x="108665" y="48856"/>
                  </a:lnTo>
                  <a:lnTo>
                    <a:pt x="51014" y="115452"/>
                  </a:lnTo>
                  <a:lnTo>
                    <a:pt x="21497" y="248220"/>
                  </a:lnTo>
                  <a:lnTo>
                    <a:pt x="0" y="493167"/>
                  </a:lnTo>
                  <a:lnTo>
                    <a:pt x="700443" y="493167"/>
                  </a:lnTo>
                  <a:lnTo>
                    <a:pt x="692516" y="410527"/>
                  </a:lnTo>
                  <a:lnTo>
                    <a:pt x="680526" y="336991"/>
                  </a:lnTo>
                  <a:lnTo>
                    <a:pt x="665082" y="272117"/>
                  </a:lnTo>
                  <a:lnTo>
                    <a:pt x="646791" y="215461"/>
                  </a:lnTo>
                  <a:lnTo>
                    <a:pt x="626264" y="166583"/>
                  </a:lnTo>
                  <a:lnTo>
                    <a:pt x="604108" y="125039"/>
                  </a:lnTo>
                  <a:lnTo>
                    <a:pt x="580933" y="90387"/>
                  </a:lnTo>
                  <a:lnTo>
                    <a:pt x="533963" y="39989"/>
                  </a:lnTo>
                  <a:lnTo>
                    <a:pt x="490222" y="11849"/>
                  </a:lnTo>
                  <a:lnTo>
                    <a:pt x="434644" y="1618"/>
                  </a:lnTo>
                  <a:lnTo>
                    <a:pt x="381409" y="269"/>
                  </a:lnTo>
                  <a:lnTo>
                    <a:pt x="304757" y="0"/>
                  </a:lnTo>
                  <a:close/>
                </a:path>
              </a:pathLst>
            </a:custGeom>
            <a:solidFill>
              <a:srgbClr val="9683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8">
              <a:extLst>
                <a:ext uri="{FF2B5EF4-FFF2-40B4-BE49-F238E27FC236}">
                  <a16:creationId xmlns:a16="http://schemas.microsoft.com/office/drawing/2014/main" id="{558EF5B9-A461-A742-A05A-B6EF38DF52DA}"/>
                </a:ext>
              </a:extLst>
            </p:cNvPr>
            <p:cNvSpPr/>
            <p:nvPr/>
          </p:nvSpPr>
          <p:spPr>
            <a:xfrm>
              <a:off x="1044277" y="1219606"/>
              <a:ext cx="701040" cy="493395"/>
            </a:xfrm>
            <a:custGeom>
              <a:avLst/>
              <a:gdLst/>
              <a:ahLst/>
              <a:cxnLst/>
              <a:rect l="l" t="t" r="r" b="b"/>
              <a:pathLst>
                <a:path w="701039" h="493394">
                  <a:moveTo>
                    <a:pt x="454583" y="2427"/>
                  </a:moveTo>
                  <a:lnTo>
                    <a:pt x="511384" y="23358"/>
                  </a:lnTo>
                  <a:lnTo>
                    <a:pt x="557349" y="62184"/>
                  </a:lnTo>
                  <a:lnTo>
                    <a:pt x="604108" y="125039"/>
                  </a:lnTo>
                  <a:lnTo>
                    <a:pt x="626264" y="166583"/>
                  </a:lnTo>
                  <a:lnTo>
                    <a:pt x="646791" y="215461"/>
                  </a:lnTo>
                  <a:lnTo>
                    <a:pt x="665082" y="272117"/>
                  </a:lnTo>
                  <a:lnTo>
                    <a:pt x="680526" y="336991"/>
                  </a:lnTo>
                  <a:lnTo>
                    <a:pt x="692516" y="410527"/>
                  </a:lnTo>
                  <a:lnTo>
                    <a:pt x="700443" y="493167"/>
                  </a:lnTo>
                  <a:lnTo>
                    <a:pt x="0" y="493167"/>
                  </a:lnTo>
                  <a:lnTo>
                    <a:pt x="21497" y="248220"/>
                  </a:lnTo>
                  <a:lnTo>
                    <a:pt x="51014" y="115452"/>
                  </a:lnTo>
                  <a:lnTo>
                    <a:pt x="108665" y="48856"/>
                  </a:lnTo>
                  <a:lnTo>
                    <a:pt x="214566" y="2427"/>
                  </a:lnTo>
                  <a:lnTo>
                    <a:pt x="304757" y="0"/>
                  </a:lnTo>
                  <a:lnTo>
                    <a:pt x="381409" y="269"/>
                  </a:lnTo>
                  <a:lnTo>
                    <a:pt x="434644" y="1618"/>
                  </a:lnTo>
                  <a:lnTo>
                    <a:pt x="454583" y="2427"/>
                  </a:lnTo>
                  <a:close/>
                </a:path>
              </a:pathLst>
            </a:custGeom>
            <a:ln w="10972">
              <a:solidFill>
                <a:srgbClr val="9683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9">
              <a:extLst>
                <a:ext uri="{FF2B5EF4-FFF2-40B4-BE49-F238E27FC236}">
                  <a16:creationId xmlns:a16="http://schemas.microsoft.com/office/drawing/2014/main" id="{521AA7D9-E68F-C246-B31C-00A403BABA31}"/>
                </a:ext>
              </a:extLst>
            </p:cNvPr>
            <p:cNvSpPr/>
            <p:nvPr/>
          </p:nvSpPr>
          <p:spPr>
            <a:xfrm>
              <a:off x="1248752" y="1230566"/>
              <a:ext cx="299085" cy="194310"/>
            </a:xfrm>
            <a:custGeom>
              <a:avLst/>
              <a:gdLst/>
              <a:ahLst/>
              <a:cxnLst/>
              <a:rect l="l" t="t" r="r" b="b"/>
              <a:pathLst>
                <a:path w="299084" h="194309">
                  <a:moveTo>
                    <a:pt x="298854" y="0"/>
                  </a:moveTo>
                  <a:lnTo>
                    <a:pt x="0" y="0"/>
                  </a:lnTo>
                  <a:lnTo>
                    <a:pt x="0" y="118099"/>
                  </a:lnTo>
                  <a:lnTo>
                    <a:pt x="9010" y="163304"/>
                  </a:lnTo>
                  <a:lnTo>
                    <a:pt x="56338" y="190202"/>
                  </a:lnTo>
                  <a:lnTo>
                    <a:pt x="150736" y="194119"/>
                  </a:lnTo>
                  <a:lnTo>
                    <a:pt x="248642" y="153902"/>
                  </a:lnTo>
                  <a:lnTo>
                    <a:pt x="291623" y="65263"/>
                  </a:lnTo>
                  <a:lnTo>
                    <a:pt x="298854" y="0"/>
                  </a:lnTo>
                  <a:close/>
                </a:path>
              </a:pathLst>
            </a:custGeom>
            <a:solidFill>
              <a:srgbClr val="B5B3B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10">
              <a:extLst>
                <a:ext uri="{FF2B5EF4-FFF2-40B4-BE49-F238E27FC236}">
                  <a16:creationId xmlns:a16="http://schemas.microsoft.com/office/drawing/2014/main" id="{EBCCAF18-6C3C-CD41-A2BA-7678C20341F9}"/>
                </a:ext>
              </a:extLst>
            </p:cNvPr>
            <p:cNvSpPr/>
            <p:nvPr/>
          </p:nvSpPr>
          <p:spPr>
            <a:xfrm>
              <a:off x="1243849" y="1166850"/>
              <a:ext cx="306705" cy="170180"/>
            </a:xfrm>
            <a:custGeom>
              <a:avLst/>
              <a:gdLst/>
              <a:ahLst/>
              <a:cxnLst/>
              <a:rect l="l" t="t" r="r" b="b"/>
              <a:pathLst>
                <a:path w="306705" h="170180">
                  <a:moveTo>
                    <a:pt x="304788" y="0"/>
                  </a:moveTo>
                  <a:lnTo>
                    <a:pt x="3366" y="12153"/>
                  </a:lnTo>
                  <a:lnTo>
                    <a:pt x="0" y="132061"/>
                  </a:lnTo>
                  <a:lnTo>
                    <a:pt x="4905" y="146458"/>
                  </a:lnTo>
                  <a:lnTo>
                    <a:pt x="50608" y="158592"/>
                  </a:lnTo>
                  <a:lnTo>
                    <a:pt x="105182" y="166360"/>
                  </a:lnTo>
                  <a:lnTo>
                    <a:pt x="163798" y="169793"/>
                  </a:lnTo>
                  <a:lnTo>
                    <a:pt x="221625" y="168919"/>
                  </a:lnTo>
                  <a:lnTo>
                    <a:pt x="273831" y="163769"/>
                  </a:lnTo>
                  <a:lnTo>
                    <a:pt x="280371" y="162297"/>
                  </a:lnTo>
                  <a:lnTo>
                    <a:pt x="296527" y="128979"/>
                  </a:lnTo>
                  <a:lnTo>
                    <a:pt x="306351" y="40309"/>
                  </a:lnTo>
                  <a:lnTo>
                    <a:pt x="304788"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11">
              <a:extLst>
                <a:ext uri="{FF2B5EF4-FFF2-40B4-BE49-F238E27FC236}">
                  <a16:creationId xmlns:a16="http://schemas.microsoft.com/office/drawing/2014/main" id="{EF269552-EDC1-024B-A865-0A23B22453AA}"/>
                </a:ext>
              </a:extLst>
            </p:cNvPr>
            <p:cNvSpPr/>
            <p:nvPr/>
          </p:nvSpPr>
          <p:spPr>
            <a:xfrm>
              <a:off x="1245957" y="1223848"/>
              <a:ext cx="302260" cy="34290"/>
            </a:xfrm>
            <a:custGeom>
              <a:avLst/>
              <a:gdLst/>
              <a:ahLst/>
              <a:cxnLst/>
              <a:rect l="l" t="t" r="r" b="b"/>
              <a:pathLst>
                <a:path w="302259" h="34290">
                  <a:moveTo>
                    <a:pt x="301629" y="6905"/>
                  </a:moveTo>
                  <a:lnTo>
                    <a:pt x="269435" y="20106"/>
                  </a:lnTo>
                  <a:lnTo>
                    <a:pt x="226478" y="29466"/>
                  </a:lnTo>
                  <a:lnTo>
                    <a:pt x="177395" y="34079"/>
                  </a:lnTo>
                  <a:lnTo>
                    <a:pt x="125762" y="33472"/>
                  </a:lnTo>
                  <a:lnTo>
                    <a:pt x="75157" y="27176"/>
                  </a:lnTo>
                  <a:lnTo>
                    <a:pt x="29155" y="14718"/>
                  </a:lnTo>
                  <a:lnTo>
                    <a:pt x="0" y="0"/>
                  </a:lnTo>
                </a:path>
              </a:pathLst>
            </a:custGeom>
            <a:ln w="2877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2">
              <a:extLst>
                <a:ext uri="{FF2B5EF4-FFF2-40B4-BE49-F238E27FC236}">
                  <a16:creationId xmlns:a16="http://schemas.microsoft.com/office/drawing/2014/main" id="{DDA6EE06-B5FD-4945-92CD-2DA137B2A36A}"/>
                </a:ext>
              </a:extLst>
            </p:cNvPr>
            <p:cNvSpPr/>
            <p:nvPr/>
          </p:nvSpPr>
          <p:spPr>
            <a:xfrm>
              <a:off x="1642491" y="1483558"/>
              <a:ext cx="29845" cy="229235"/>
            </a:xfrm>
            <a:custGeom>
              <a:avLst/>
              <a:gdLst/>
              <a:ahLst/>
              <a:cxnLst/>
              <a:rect l="l" t="t" r="r" b="b"/>
              <a:pathLst>
                <a:path w="29844" h="229235">
                  <a:moveTo>
                    <a:pt x="0" y="0"/>
                  </a:moveTo>
                  <a:lnTo>
                    <a:pt x="29337" y="229222"/>
                  </a:lnTo>
                </a:path>
              </a:pathLst>
            </a:custGeom>
            <a:ln w="17272">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3">
              <a:extLst>
                <a:ext uri="{FF2B5EF4-FFF2-40B4-BE49-F238E27FC236}">
                  <a16:creationId xmlns:a16="http://schemas.microsoft.com/office/drawing/2014/main" id="{C54E175E-53A1-444E-BA36-B62726621435}"/>
                </a:ext>
              </a:extLst>
            </p:cNvPr>
            <p:cNvSpPr/>
            <p:nvPr/>
          </p:nvSpPr>
          <p:spPr>
            <a:xfrm>
              <a:off x="1124134" y="1483558"/>
              <a:ext cx="29845" cy="229235"/>
            </a:xfrm>
            <a:custGeom>
              <a:avLst/>
              <a:gdLst/>
              <a:ahLst/>
              <a:cxnLst/>
              <a:rect l="l" t="t" r="r" b="b"/>
              <a:pathLst>
                <a:path w="29844" h="229235">
                  <a:moveTo>
                    <a:pt x="29324" y="0"/>
                  </a:moveTo>
                  <a:lnTo>
                    <a:pt x="0" y="229222"/>
                  </a:lnTo>
                </a:path>
              </a:pathLst>
            </a:custGeom>
            <a:ln w="17272">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4">
              <a:extLst>
                <a:ext uri="{FF2B5EF4-FFF2-40B4-BE49-F238E27FC236}">
                  <a16:creationId xmlns:a16="http://schemas.microsoft.com/office/drawing/2014/main" id="{07EC851A-17C2-844A-A35F-18C59719B62B}"/>
                </a:ext>
              </a:extLst>
            </p:cNvPr>
            <p:cNvSpPr/>
            <p:nvPr/>
          </p:nvSpPr>
          <p:spPr>
            <a:xfrm>
              <a:off x="813715" y="506270"/>
              <a:ext cx="354965" cy="653415"/>
            </a:xfrm>
            <a:custGeom>
              <a:avLst/>
              <a:gdLst/>
              <a:ahLst/>
              <a:cxnLst/>
              <a:rect l="l" t="t" r="r" b="b"/>
              <a:pathLst>
                <a:path w="354965" h="653415">
                  <a:moveTo>
                    <a:pt x="208076" y="0"/>
                  </a:moveTo>
                  <a:lnTo>
                    <a:pt x="172845" y="66190"/>
                  </a:lnTo>
                  <a:lnTo>
                    <a:pt x="131318" y="116827"/>
                  </a:lnTo>
                  <a:lnTo>
                    <a:pt x="61010" y="145538"/>
                  </a:lnTo>
                  <a:lnTo>
                    <a:pt x="22168" y="172448"/>
                  </a:lnTo>
                  <a:lnTo>
                    <a:pt x="0" y="214388"/>
                  </a:lnTo>
                  <a:lnTo>
                    <a:pt x="2872" y="263719"/>
                  </a:lnTo>
                  <a:lnTo>
                    <a:pt x="23591" y="291715"/>
                  </a:lnTo>
                  <a:lnTo>
                    <a:pt x="46275" y="310668"/>
                  </a:lnTo>
                  <a:lnTo>
                    <a:pt x="55041" y="332867"/>
                  </a:lnTo>
                  <a:lnTo>
                    <a:pt x="47552" y="362986"/>
                  </a:lnTo>
                  <a:lnTo>
                    <a:pt x="38722" y="411165"/>
                  </a:lnTo>
                  <a:lnTo>
                    <a:pt x="42550" y="466140"/>
                  </a:lnTo>
                  <a:lnTo>
                    <a:pt x="73037" y="516648"/>
                  </a:lnTo>
                  <a:lnTo>
                    <a:pt x="106583" y="539275"/>
                  </a:lnTo>
                  <a:lnTo>
                    <a:pt x="134866" y="547417"/>
                  </a:lnTo>
                  <a:lnTo>
                    <a:pt x="159450" y="552535"/>
                  </a:lnTo>
                  <a:lnTo>
                    <a:pt x="181902" y="566089"/>
                  </a:lnTo>
                  <a:lnTo>
                    <a:pt x="194892" y="587474"/>
                  </a:lnTo>
                  <a:lnTo>
                    <a:pt x="204604" y="612521"/>
                  </a:lnTo>
                  <a:lnTo>
                    <a:pt x="220901" y="635577"/>
                  </a:lnTo>
                  <a:lnTo>
                    <a:pt x="253644" y="650989"/>
                  </a:lnTo>
                  <a:lnTo>
                    <a:pt x="294300" y="653082"/>
                  </a:lnTo>
                  <a:lnTo>
                    <a:pt x="326215" y="645058"/>
                  </a:lnTo>
                  <a:lnTo>
                    <a:pt x="347066" y="634605"/>
                  </a:lnTo>
                  <a:lnTo>
                    <a:pt x="354533" y="629412"/>
                  </a:lnTo>
                  <a:lnTo>
                    <a:pt x="208076"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5">
              <a:extLst>
                <a:ext uri="{FF2B5EF4-FFF2-40B4-BE49-F238E27FC236}">
                  <a16:creationId xmlns:a16="http://schemas.microsoft.com/office/drawing/2014/main" id="{290EDE1D-98B6-8445-A1E9-58E35E55879E}"/>
                </a:ext>
              </a:extLst>
            </p:cNvPr>
            <p:cNvSpPr/>
            <p:nvPr/>
          </p:nvSpPr>
          <p:spPr>
            <a:xfrm>
              <a:off x="813715" y="506270"/>
              <a:ext cx="354965" cy="653415"/>
            </a:xfrm>
            <a:custGeom>
              <a:avLst/>
              <a:gdLst/>
              <a:ahLst/>
              <a:cxnLst/>
              <a:rect l="l" t="t" r="r" b="b"/>
              <a:pathLst>
                <a:path w="354965" h="653415">
                  <a:moveTo>
                    <a:pt x="208076" y="0"/>
                  </a:moveTo>
                  <a:lnTo>
                    <a:pt x="172845" y="66190"/>
                  </a:lnTo>
                  <a:lnTo>
                    <a:pt x="131318" y="116827"/>
                  </a:lnTo>
                  <a:lnTo>
                    <a:pt x="102177" y="128663"/>
                  </a:lnTo>
                  <a:lnTo>
                    <a:pt x="61010" y="145538"/>
                  </a:lnTo>
                  <a:lnTo>
                    <a:pt x="22168" y="172448"/>
                  </a:lnTo>
                  <a:lnTo>
                    <a:pt x="0" y="214388"/>
                  </a:lnTo>
                  <a:lnTo>
                    <a:pt x="2872" y="263719"/>
                  </a:lnTo>
                  <a:lnTo>
                    <a:pt x="23591" y="291715"/>
                  </a:lnTo>
                  <a:lnTo>
                    <a:pt x="46275" y="310668"/>
                  </a:lnTo>
                  <a:lnTo>
                    <a:pt x="55041" y="332867"/>
                  </a:lnTo>
                  <a:lnTo>
                    <a:pt x="47552" y="362986"/>
                  </a:lnTo>
                  <a:lnTo>
                    <a:pt x="38722" y="411165"/>
                  </a:lnTo>
                  <a:lnTo>
                    <a:pt x="42550" y="466140"/>
                  </a:lnTo>
                  <a:lnTo>
                    <a:pt x="73037" y="516648"/>
                  </a:lnTo>
                  <a:lnTo>
                    <a:pt x="106583" y="539275"/>
                  </a:lnTo>
                  <a:lnTo>
                    <a:pt x="134866" y="547417"/>
                  </a:lnTo>
                  <a:lnTo>
                    <a:pt x="159450" y="552535"/>
                  </a:lnTo>
                  <a:lnTo>
                    <a:pt x="181902" y="566089"/>
                  </a:lnTo>
                  <a:lnTo>
                    <a:pt x="194892" y="587474"/>
                  </a:lnTo>
                  <a:lnTo>
                    <a:pt x="204604" y="612521"/>
                  </a:lnTo>
                  <a:lnTo>
                    <a:pt x="220901" y="635577"/>
                  </a:lnTo>
                  <a:lnTo>
                    <a:pt x="253644" y="650989"/>
                  </a:lnTo>
                  <a:lnTo>
                    <a:pt x="294300" y="653082"/>
                  </a:lnTo>
                  <a:lnTo>
                    <a:pt x="326215" y="645058"/>
                  </a:lnTo>
                  <a:lnTo>
                    <a:pt x="347066" y="634605"/>
                  </a:lnTo>
                  <a:lnTo>
                    <a:pt x="354533" y="629412"/>
                  </a:lnTo>
                  <a:lnTo>
                    <a:pt x="208076" y="0"/>
                  </a:lnTo>
                  <a:close/>
                </a:path>
              </a:pathLst>
            </a:custGeom>
            <a:ln w="23799">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6">
              <a:extLst>
                <a:ext uri="{FF2B5EF4-FFF2-40B4-BE49-F238E27FC236}">
                  <a16:creationId xmlns:a16="http://schemas.microsoft.com/office/drawing/2014/main" id="{5ECB873A-F856-994E-BF65-9D18059EEF92}"/>
                </a:ext>
              </a:extLst>
            </p:cNvPr>
            <p:cNvSpPr/>
            <p:nvPr/>
          </p:nvSpPr>
          <p:spPr>
            <a:xfrm>
              <a:off x="1614552" y="514393"/>
              <a:ext cx="354965" cy="653415"/>
            </a:xfrm>
            <a:custGeom>
              <a:avLst/>
              <a:gdLst/>
              <a:ahLst/>
              <a:cxnLst/>
              <a:rect l="l" t="t" r="r" b="b"/>
              <a:pathLst>
                <a:path w="354964" h="653415">
                  <a:moveTo>
                    <a:pt x="155232" y="0"/>
                  </a:moveTo>
                  <a:lnTo>
                    <a:pt x="0" y="629399"/>
                  </a:lnTo>
                  <a:lnTo>
                    <a:pt x="7464" y="634592"/>
                  </a:lnTo>
                  <a:lnTo>
                    <a:pt x="28311" y="645045"/>
                  </a:lnTo>
                  <a:lnTo>
                    <a:pt x="60221" y="653070"/>
                  </a:lnTo>
                  <a:lnTo>
                    <a:pt x="100876" y="650976"/>
                  </a:lnTo>
                  <a:lnTo>
                    <a:pt x="133621" y="635564"/>
                  </a:lnTo>
                  <a:lnTo>
                    <a:pt x="149923" y="612508"/>
                  </a:lnTo>
                  <a:lnTo>
                    <a:pt x="159644" y="587461"/>
                  </a:lnTo>
                  <a:lnTo>
                    <a:pt x="172643" y="566077"/>
                  </a:lnTo>
                  <a:lnTo>
                    <a:pt x="195086" y="552531"/>
                  </a:lnTo>
                  <a:lnTo>
                    <a:pt x="219662" y="547420"/>
                  </a:lnTo>
                  <a:lnTo>
                    <a:pt x="247938" y="539280"/>
                  </a:lnTo>
                  <a:lnTo>
                    <a:pt x="281482" y="516648"/>
                  </a:lnTo>
                  <a:lnTo>
                    <a:pt x="311969" y="466140"/>
                  </a:lnTo>
                  <a:lnTo>
                    <a:pt x="315798" y="411165"/>
                  </a:lnTo>
                  <a:lnTo>
                    <a:pt x="306968" y="362986"/>
                  </a:lnTo>
                  <a:lnTo>
                    <a:pt x="299478" y="332867"/>
                  </a:lnTo>
                  <a:lnTo>
                    <a:pt x="308250" y="310668"/>
                  </a:lnTo>
                  <a:lnTo>
                    <a:pt x="330935" y="291715"/>
                  </a:lnTo>
                  <a:lnTo>
                    <a:pt x="351654" y="263719"/>
                  </a:lnTo>
                  <a:lnTo>
                    <a:pt x="354533" y="214388"/>
                  </a:lnTo>
                  <a:lnTo>
                    <a:pt x="332362" y="172448"/>
                  </a:lnTo>
                  <a:lnTo>
                    <a:pt x="293516" y="145538"/>
                  </a:lnTo>
                  <a:lnTo>
                    <a:pt x="223202" y="116827"/>
                  </a:lnTo>
                  <a:lnTo>
                    <a:pt x="204523" y="97371"/>
                  </a:lnTo>
                  <a:lnTo>
                    <a:pt x="186074" y="66190"/>
                  </a:lnTo>
                  <a:lnTo>
                    <a:pt x="169195" y="31121"/>
                  </a:lnTo>
                  <a:lnTo>
                    <a:pt x="155232"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7">
              <a:extLst>
                <a:ext uri="{FF2B5EF4-FFF2-40B4-BE49-F238E27FC236}">
                  <a16:creationId xmlns:a16="http://schemas.microsoft.com/office/drawing/2014/main" id="{0A0E12ED-88E8-A341-8186-3C3044848C80}"/>
                </a:ext>
              </a:extLst>
            </p:cNvPr>
            <p:cNvSpPr/>
            <p:nvPr/>
          </p:nvSpPr>
          <p:spPr>
            <a:xfrm>
              <a:off x="1614552" y="514393"/>
              <a:ext cx="354965" cy="653415"/>
            </a:xfrm>
            <a:custGeom>
              <a:avLst/>
              <a:gdLst/>
              <a:ahLst/>
              <a:cxnLst/>
              <a:rect l="l" t="t" r="r" b="b"/>
              <a:pathLst>
                <a:path w="354964" h="653415">
                  <a:moveTo>
                    <a:pt x="155232" y="0"/>
                  </a:moveTo>
                  <a:lnTo>
                    <a:pt x="186074" y="66190"/>
                  </a:lnTo>
                  <a:lnTo>
                    <a:pt x="223202" y="116827"/>
                  </a:lnTo>
                  <a:lnTo>
                    <a:pt x="252345" y="128663"/>
                  </a:lnTo>
                  <a:lnTo>
                    <a:pt x="293516" y="145538"/>
                  </a:lnTo>
                  <a:lnTo>
                    <a:pt x="332362" y="172448"/>
                  </a:lnTo>
                  <a:lnTo>
                    <a:pt x="354533" y="214388"/>
                  </a:lnTo>
                  <a:lnTo>
                    <a:pt x="351654" y="263719"/>
                  </a:lnTo>
                  <a:lnTo>
                    <a:pt x="330935" y="291715"/>
                  </a:lnTo>
                  <a:lnTo>
                    <a:pt x="308250" y="310668"/>
                  </a:lnTo>
                  <a:lnTo>
                    <a:pt x="299478" y="332867"/>
                  </a:lnTo>
                  <a:lnTo>
                    <a:pt x="306968" y="362986"/>
                  </a:lnTo>
                  <a:lnTo>
                    <a:pt x="315798" y="411165"/>
                  </a:lnTo>
                  <a:lnTo>
                    <a:pt x="311969" y="466140"/>
                  </a:lnTo>
                  <a:lnTo>
                    <a:pt x="281482" y="516648"/>
                  </a:lnTo>
                  <a:lnTo>
                    <a:pt x="247938" y="539280"/>
                  </a:lnTo>
                  <a:lnTo>
                    <a:pt x="219662" y="547420"/>
                  </a:lnTo>
                  <a:lnTo>
                    <a:pt x="195086" y="552531"/>
                  </a:lnTo>
                  <a:lnTo>
                    <a:pt x="172643" y="566077"/>
                  </a:lnTo>
                  <a:lnTo>
                    <a:pt x="159644" y="587461"/>
                  </a:lnTo>
                  <a:lnTo>
                    <a:pt x="149923" y="612508"/>
                  </a:lnTo>
                  <a:lnTo>
                    <a:pt x="133621" y="635564"/>
                  </a:lnTo>
                  <a:lnTo>
                    <a:pt x="100876" y="650976"/>
                  </a:lnTo>
                  <a:lnTo>
                    <a:pt x="60221" y="653070"/>
                  </a:lnTo>
                  <a:lnTo>
                    <a:pt x="28311" y="645045"/>
                  </a:lnTo>
                  <a:lnTo>
                    <a:pt x="7464" y="634592"/>
                  </a:lnTo>
                  <a:lnTo>
                    <a:pt x="0" y="629399"/>
                  </a:lnTo>
                  <a:lnTo>
                    <a:pt x="155232" y="0"/>
                  </a:lnTo>
                  <a:close/>
                </a:path>
              </a:pathLst>
            </a:custGeom>
            <a:ln w="23799">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8">
              <a:extLst>
                <a:ext uri="{FF2B5EF4-FFF2-40B4-BE49-F238E27FC236}">
                  <a16:creationId xmlns:a16="http://schemas.microsoft.com/office/drawing/2014/main" id="{94BCD8F1-4887-CB4E-AA5E-6D6E81BEA1BE}"/>
                </a:ext>
              </a:extLst>
            </p:cNvPr>
            <p:cNvSpPr/>
            <p:nvPr/>
          </p:nvSpPr>
          <p:spPr>
            <a:xfrm>
              <a:off x="1004916" y="295885"/>
              <a:ext cx="788035" cy="958215"/>
            </a:xfrm>
            <a:custGeom>
              <a:avLst/>
              <a:gdLst/>
              <a:ahLst/>
              <a:cxnLst/>
              <a:rect l="l" t="t" r="r" b="b"/>
              <a:pathLst>
                <a:path w="788035" h="958215">
                  <a:moveTo>
                    <a:pt x="393992" y="0"/>
                  </a:moveTo>
                  <a:lnTo>
                    <a:pt x="351061" y="2809"/>
                  </a:lnTo>
                  <a:lnTo>
                    <a:pt x="309469" y="11043"/>
                  </a:lnTo>
                  <a:lnTo>
                    <a:pt x="269457" y="24409"/>
                  </a:lnTo>
                  <a:lnTo>
                    <a:pt x="231265" y="42615"/>
                  </a:lnTo>
                  <a:lnTo>
                    <a:pt x="195134" y="65370"/>
                  </a:lnTo>
                  <a:lnTo>
                    <a:pt x="161302" y="92381"/>
                  </a:lnTo>
                  <a:lnTo>
                    <a:pt x="130012" y="123356"/>
                  </a:lnTo>
                  <a:lnTo>
                    <a:pt x="101503" y="158004"/>
                  </a:lnTo>
                  <a:lnTo>
                    <a:pt x="76015" y="196031"/>
                  </a:lnTo>
                  <a:lnTo>
                    <a:pt x="53790" y="237147"/>
                  </a:lnTo>
                  <a:lnTo>
                    <a:pt x="35066" y="281059"/>
                  </a:lnTo>
                  <a:lnTo>
                    <a:pt x="20085" y="327475"/>
                  </a:lnTo>
                  <a:lnTo>
                    <a:pt x="9087" y="376103"/>
                  </a:lnTo>
                  <a:lnTo>
                    <a:pt x="2311" y="426651"/>
                  </a:lnTo>
                  <a:lnTo>
                    <a:pt x="0" y="478828"/>
                  </a:lnTo>
                  <a:lnTo>
                    <a:pt x="2636" y="545435"/>
                  </a:lnTo>
                  <a:lnTo>
                    <a:pt x="10292" y="606509"/>
                  </a:lnTo>
                  <a:lnTo>
                    <a:pt x="22588" y="662184"/>
                  </a:lnTo>
                  <a:lnTo>
                    <a:pt x="39145" y="712593"/>
                  </a:lnTo>
                  <a:lnTo>
                    <a:pt x="59584" y="757870"/>
                  </a:lnTo>
                  <a:lnTo>
                    <a:pt x="83524" y="798147"/>
                  </a:lnTo>
                  <a:lnTo>
                    <a:pt x="110588" y="833558"/>
                  </a:lnTo>
                  <a:lnTo>
                    <a:pt x="140395" y="864236"/>
                  </a:lnTo>
                  <a:lnTo>
                    <a:pt x="172566" y="890316"/>
                  </a:lnTo>
                  <a:lnTo>
                    <a:pt x="206722" y="911930"/>
                  </a:lnTo>
                  <a:lnTo>
                    <a:pt x="242483" y="929211"/>
                  </a:lnTo>
                  <a:lnTo>
                    <a:pt x="279469" y="942293"/>
                  </a:lnTo>
                  <a:lnTo>
                    <a:pt x="317303" y="951310"/>
                  </a:lnTo>
                  <a:lnTo>
                    <a:pt x="355603" y="956395"/>
                  </a:lnTo>
                  <a:lnTo>
                    <a:pt x="393992" y="957681"/>
                  </a:lnTo>
                  <a:lnTo>
                    <a:pt x="427523" y="956043"/>
                  </a:lnTo>
                  <a:lnTo>
                    <a:pt x="495934" y="945074"/>
                  </a:lnTo>
                  <a:lnTo>
                    <a:pt x="563622" y="921991"/>
                  </a:lnTo>
                  <a:lnTo>
                    <a:pt x="627564" y="884562"/>
                  </a:lnTo>
                  <a:lnTo>
                    <a:pt x="657186" y="859772"/>
                  </a:lnTo>
                  <a:lnTo>
                    <a:pt x="684738" y="830559"/>
                  </a:lnTo>
                  <a:lnTo>
                    <a:pt x="709843" y="796645"/>
                  </a:lnTo>
                  <a:lnTo>
                    <a:pt x="732122" y="757751"/>
                  </a:lnTo>
                  <a:lnTo>
                    <a:pt x="751197" y="713599"/>
                  </a:lnTo>
                  <a:lnTo>
                    <a:pt x="766691" y="663909"/>
                  </a:lnTo>
                  <a:lnTo>
                    <a:pt x="778226" y="608403"/>
                  </a:lnTo>
                  <a:lnTo>
                    <a:pt x="785424" y="546802"/>
                  </a:lnTo>
                  <a:lnTo>
                    <a:pt x="787908" y="478828"/>
                  </a:lnTo>
                  <a:lnTo>
                    <a:pt x="785596" y="426651"/>
                  </a:lnTo>
                  <a:lnTo>
                    <a:pt x="778821" y="376103"/>
                  </a:lnTo>
                  <a:lnTo>
                    <a:pt x="767824" y="327475"/>
                  </a:lnTo>
                  <a:lnTo>
                    <a:pt x="752844" y="281059"/>
                  </a:lnTo>
                  <a:lnTo>
                    <a:pt x="734123" y="237147"/>
                  </a:lnTo>
                  <a:lnTo>
                    <a:pt x="711900" y="196031"/>
                  </a:lnTo>
                  <a:lnTo>
                    <a:pt x="686416" y="158004"/>
                  </a:lnTo>
                  <a:lnTo>
                    <a:pt x="657912" y="123356"/>
                  </a:lnTo>
                  <a:lnTo>
                    <a:pt x="626627" y="92381"/>
                  </a:lnTo>
                  <a:lnTo>
                    <a:pt x="592802" y="65370"/>
                  </a:lnTo>
                  <a:lnTo>
                    <a:pt x="556677" y="42615"/>
                  </a:lnTo>
                  <a:lnTo>
                    <a:pt x="518494" y="24409"/>
                  </a:lnTo>
                  <a:lnTo>
                    <a:pt x="478491" y="11043"/>
                  </a:lnTo>
                  <a:lnTo>
                    <a:pt x="436910" y="2809"/>
                  </a:lnTo>
                  <a:lnTo>
                    <a:pt x="393992"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9">
              <a:extLst>
                <a:ext uri="{FF2B5EF4-FFF2-40B4-BE49-F238E27FC236}">
                  <a16:creationId xmlns:a16="http://schemas.microsoft.com/office/drawing/2014/main" id="{CAFF06AD-9CC4-DE44-8EB9-6A94D152888C}"/>
                </a:ext>
              </a:extLst>
            </p:cNvPr>
            <p:cNvSpPr/>
            <p:nvPr/>
          </p:nvSpPr>
          <p:spPr>
            <a:xfrm>
              <a:off x="1699872" y="823067"/>
              <a:ext cx="203835" cy="226695"/>
            </a:xfrm>
            <a:custGeom>
              <a:avLst/>
              <a:gdLst/>
              <a:ahLst/>
              <a:cxnLst/>
              <a:rect l="l" t="t" r="r" b="b"/>
              <a:pathLst>
                <a:path w="203835" h="226694">
                  <a:moveTo>
                    <a:pt x="103183" y="0"/>
                  </a:moveTo>
                  <a:lnTo>
                    <a:pt x="54711" y="19812"/>
                  </a:lnTo>
                  <a:lnTo>
                    <a:pt x="0" y="223533"/>
                  </a:lnTo>
                  <a:lnTo>
                    <a:pt x="54975" y="226101"/>
                  </a:lnTo>
                  <a:lnTo>
                    <a:pt x="103449" y="216765"/>
                  </a:lnTo>
                  <a:lnTo>
                    <a:pt x="143989" y="197296"/>
                  </a:lnTo>
                  <a:lnTo>
                    <a:pt x="175158" y="169467"/>
                  </a:lnTo>
                  <a:lnTo>
                    <a:pt x="195521" y="135051"/>
                  </a:lnTo>
                  <a:lnTo>
                    <a:pt x="203644" y="95821"/>
                  </a:lnTo>
                  <a:lnTo>
                    <a:pt x="197503" y="51443"/>
                  </a:lnTo>
                  <a:lnTo>
                    <a:pt x="177059" y="18734"/>
                  </a:lnTo>
                  <a:lnTo>
                    <a:pt x="144792" y="613"/>
                  </a:lnTo>
                  <a:lnTo>
                    <a:pt x="10318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20">
              <a:extLst>
                <a:ext uri="{FF2B5EF4-FFF2-40B4-BE49-F238E27FC236}">
                  <a16:creationId xmlns:a16="http://schemas.microsoft.com/office/drawing/2014/main" id="{5CA0AF38-498A-8747-B3E0-EF1FA36D8555}"/>
                </a:ext>
              </a:extLst>
            </p:cNvPr>
            <p:cNvSpPr/>
            <p:nvPr/>
          </p:nvSpPr>
          <p:spPr>
            <a:xfrm>
              <a:off x="893801" y="823067"/>
              <a:ext cx="203835" cy="226695"/>
            </a:xfrm>
            <a:custGeom>
              <a:avLst/>
              <a:gdLst/>
              <a:ahLst/>
              <a:cxnLst/>
              <a:rect l="l" t="t" r="r" b="b"/>
              <a:pathLst>
                <a:path w="203834" h="226694">
                  <a:moveTo>
                    <a:pt x="100486" y="0"/>
                  </a:moveTo>
                  <a:lnTo>
                    <a:pt x="58875" y="613"/>
                  </a:lnTo>
                  <a:lnTo>
                    <a:pt x="26605" y="18734"/>
                  </a:lnTo>
                  <a:lnTo>
                    <a:pt x="6153" y="51443"/>
                  </a:lnTo>
                  <a:lnTo>
                    <a:pt x="0" y="95821"/>
                  </a:lnTo>
                  <a:lnTo>
                    <a:pt x="8133" y="135051"/>
                  </a:lnTo>
                  <a:lnTo>
                    <a:pt x="28505" y="169467"/>
                  </a:lnTo>
                  <a:lnTo>
                    <a:pt x="59682" y="197296"/>
                  </a:lnTo>
                  <a:lnTo>
                    <a:pt x="100230" y="216765"/>
                  </a:lnTo>
                  <a:lnTo>
                    <a:pt x="148716" y="226101"/>
                  </a:lnTo>
                  <a:lnTo>
                    <a:pt x="203708" y="223533"/>
                  </a:lnTo>
                  <a:lnTo>
                    <a:pt x="148958" y="19812"/>
                  </a:lnTo>
                  <a:lnTo>
                    <a:pt x="10048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21">
              <a:extLst>
                <a:ext uri="{FF2B5EF4-FFF2-40B4-BE49-F238E27FC236}">
                  <a16:creationId xmlns:a16="http://schemas.microsoft.com/office/drawing/2014/main" id="{A6588CAB-24BD-9B4B-ADD2-CBB90C755276}"/>
                </a:ext>
              </a:extLst>
            </p:cNvPr>
            <p:cNvSpPr/>
            <p:nvPr/>
          </p:nvSpPr>
          <p:spPr>
            <a:xfrm>
              <a:off x="1587388" y="922434"/>
              <a:ext cx="146050" cy="92710"/>
            </a:xfrm>
            <a:custGeom>
              <a:avLst/>
              <a:gdLst/>
              <a:ahLst/>
              <a:cxnLst/>
              <a:rect l="l" t="t" r="r" b="b"/>
              <a:pathLst>
                <a:path w="146050" h="92709">
                  <a:moveTo>
                    <a:pt x="72898" y="0"/>
                  </a:moveTo>
                  <a:lnTo>
                    <a:pt x="44518" y="3633"/>
                  </a:lnTo>
                  <a:lnTo>
                    <a:pt x="21347" y="13546"/>
                  </a:lnTo>
                  <a:lnTo>
                    <a:pt x="5727" y="28251"/>
                  </a:lnTo>
                  <a:lnTo>
                    <a:pt x="0" y="46266"/>
                  </a:lnTo>
                  <a:lnTo>
                    <a:pt x="5727" y="64273"/>
                  </a:lnTo>
                  <a:lnTo>
                    <a:pt x="21347" y="78974"/>
                  </a:lnTo>
                  <a:lnTo>
                    <a:pt x="44518" y="88885"/>
                  </a:lnTo>
                  <a:lnTo>
                    <a:pt x="72898" y="92519"/>
                  </a:lnTo>
                  <a:lnTo>
                    <a:pt x="101281" y="88885"/>
                  </a:lnTo>
                  <a:lnTo>
                    <a:pt x="124461" y="78974"/>
                  </a:lnTo>
                  <a:lnTo>
                    <a:pt x="140090" y="64273"/>
                  </a:lnTo>
                  <a:lnTo>
                    <a:pt x="145821" y="46266"/>
                  </a:lnTo>
                  <a:lnTo>
                    <a:pt x="140090" y="28251"/>
                  </a:lnTo>
                  <a:lnTo>
                    <a:pt x="124461" y="13546"/>
                  </a:lnTo>
                  <a:lnTo>
                    <a:pt x="101281" y="3633"/>
                  </a:lnTo>
                  <a:lnTo>
                    <a:pt x="72898"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2">
              <a:extLst>
                <a:ext uri="{FF2B5EF4-FFF2-40B4-BE49-F238E27FC236}">
                  <a16:creationId xmlns:a16="http://schemas.microsoft.com/office/drawing/2014/main" id="{BB34E5F4-C726-FE42-88D9-0A619CC6059D}"/>
                </a:ext>
              </a:extLst>
            </p:cNvPr>
            <p:cNvSpPr/>
            <p:nvPr/>
          </p:nvSpPr>
          <p:spPr>
            <a:xfrm>
              <a:off x="1073530" y="922434"/>
              <a:ext cx="146050" cy="92710"/>
            </a:xfrm>
            <a:custGeom>
              <a:avLst/>
              <a:gdLst/>
              <a:ahLst/>
              <a:cxnLst/>
              <a:rect l="l" t="t" r="r" b="b"/>
              <a:pathLst>
                <a:path w="146050" h="92709">
                  <a:moveTo>
                    <a:pt x="72885" y="0"/>
                  </a:moveTo>
                  <a:lnTo>
                    <a:pt x="44518" y="3633"/>
                  </a:lnTo>
                  <a:lnTo>
                    <a:pt x="21350" y="13546"/>
                  </a:lnTo>
                  <a:lnTo>
                    <a:pt x="5728" y="28251"/>
                  </a:lnTo>
                  <a:lnTo>
                    <a:pt x="0" y="46266"/>
                  </a:lnTo>
                  <a:lnTo>
                    <a:pt x="5728" y="64273"/>
                  </a:lnTo>
                  <a:lnTo>
                    <a:pt x="21350" y="78974"/>
                  </a:lnTo>
                  <a:lnTo>
                    <a:pt x="44518" y="88885"/>
                  </a:lnTo>
                  <a:lnTo>
                    <a:pt x="72885" y="92519"/>
                  </a:lnTo>
                  <a:lnTo>
                    <a:pt x="101273" y="88885"/>
                  </a:lnTo>
                  <a:lnTo>
                    <a:pt x="124461" y="78974"/>
                  </a:lnTo>
                  <a:lnTo>
                    <a:pt x="140099" y="64273"/>
                  </a:lnTo>
                  <a:lnTo>
                    <a:pt x="145834" y="46266"/>
                  </a:lnTo>
                  <a:lnTo>
                    <a:pt x="140099" y="28251"/>
                  </a:lnTo>
                  <a:lnTo>
                    <a:pt x="124461" y="13546"/>
                  </a:lnTo>
                  <a:lnTo>
                    <a:pt x="101273" y="3633"/>
                  </a:lnTo>
                  <a:lnTo>
                    <a:pt x="72885"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3">
              <a:extLst>
                <a:ext uri="{FF2B5EF4-FFF2-40B4-BE49-F238E27FC236}">
                  <a16:creationId xmlns:a16="http://schemas.microsoft.com/office/drawing/2014/main" id="{3081DFEE-6432-584C-B854-D88DFED270D5}"/>
                </a:ext>
              </a:extLst>
            </p:cNvPr>
            <p:cNvSpPr/>
            <p:nvPr/>
          </p:nvSpPr>
          <p:spPr>
            <a:xfrm>
              <a:off x="969021" y="286607"/>
              <a:ext cx="859790" cy="556895"/>
            </a:xfrm>
            <a:custGeom>
              <a:avLst/>
              <a:gdLst/>
              <a:ahLst/>
              <a:cxnLst/>
              <a:rect l="l" t="t" r="r" b="b"/>
              <a:pathLst>
                <a:path w="859789" h="556894">
                  <a:moveTo>
                    <a:pt x="854710" y="364083"/>
                  </a:moveTo>
                  <a:lnTo>
                    <a:pt x="730106" y="364083"/>
                  </a:lnTo>
                  <a:lnTo>
                    <a:pt x="730855" y="365391"/>
                  </a:lnTo>
                  <a:lnTo>
                    <a:pt x="730428" y="365391"/>
                  </a:lnTo>
                  <a:lnTo>
                    <a:pt x="777388" y="556272"/>
                  </a:lnTo>
                  <a:lnTo>
                    <a:pt x="805326" y="538379"/>
                  </a:lnTo>
                  <a:lnTo>
                    <a:pt x="822249" y="528907"/>
                  </a:lnTo>
                  <a:lnTo>
                    <a:pt x="835008" y="524697"/>
                  </a:lnTo>
                  <a:lnTo>
                    <a:pt x="850451" y="522592"/>
                  </a:lnTo>
                  <a:lnTo>
                    <a:pt x="856650" y="486453"/>
                  </a:lnTo>
                  <a:lnTo>
                    <a:pt x="859676" y="448901"/>
                  </a:lnTo>
                  <a:lnTo>
                    <a:pt x="859468" y="410358"/>
                  </a:lnTo>
                  <a:lnTo>
                    <a:pt x="855962" y="371245"/>
                  </a:lnTo>
                  <a:lnTo>
                    <a:pt x="854939" y="365391"/>
                  </a:lnTo>
                  <a:lnTo>
                    <a:pt x="730855" y="365391"/>
                  </a:lnTo>
                  <a:lnTo>
                    <a:pt x="730371" y="365161"/>
                  </a:lnTo>
                  <a:lnTo>
                    <a:pt x="854898" y="365161"/>
                  </a:lnTo>
                  <a:lnTo>
                    <a:pt x="854710" y="364083"/>
                  </a:lnTo>
                  <a:close/>
                </a:path>
                <a:path w="859789" h="556894">
                  <a:moveTo>
                    <a:pt x="425484" y="0"/>
                  </a:moveTo>
                  <a:lnTo>
                    <a:pt x="365707" y="3384"/>
                  </a:lnTo>
                  <a:lnTo>
                    <a:pt x="310848" y="13124"/>
                  </a:lnTo>
                  <a:lnTo>
                    <a:pt x="260807" y="28597"/>
                  </a:lnTo>
                  <a:lnTo>
                    <a:pt x="215485" y="49182"/>
                  </a:lnTo>
                  <a:lnTo>
                    <a:pt x="174784" y="74255"/>
                  </a:lnTo>
                  <a:lnTo>
                    <a:pt x="138602" y="103196"/>
                  </a:lnTo>
                  <a:lnTo>
                    <a:pt x="106843" y="135382"/>
                  </a:lnTo>
                  <a:lnTo>
                    <a:pt x="79405" y="170192"/>
                  </a:lnTo>
                  <a:lnTo>
                    <a:pt x="56191" y="207003"/>
                  </a:lnTo>
                  <a:lnTo>
                    <a:pt x="37101" y="245194"/>
                  </a:lnTo>
                  <a:lnTo>
                    <a:pt x="22036" y="284142"/>
                  </a:lnTo>
                  <a:lnTo>
                    <a:pt x="10897" y="323227"/>
                  </a:lnTo>
                  <a:lnTo>
                    <a:pt x="3585" y="361825"/>
                  </a:lnTo>
                  <a:lnTo>
                    <a:pt x="0" y="399315"/>
                  </a:lnTo>
                  <a:lnTo>
                    <a:pt x="43" y="435074"/>
                  </a:lnTo>
                  <a:lnTo>
                    <a:pt x="3615" y="468482"/>
                  </a:lnTo>
                  <a:lnTo>
                    <a:pt x="10617" y="498916"/>
                  </a:lnTo>
                  <a:lnTo>
                    <a:pt x="20950" y="525754"/>
                  </a:lnTo>
                  <a:lnTo>
                    <a:pt x="41559" y="529436"/>
                  </a:lnTo>
                  <a:lnTo>
                    <a:pt x="64038" y="536557"/>
                  </a:lnTo>
                  <a:lnTo>
                    <a:pt x="82122" y="543490"/>
                  </a:lnTo>
                  <a:lnTo>
                    <a:pt x="89543" y="546608"/>
                  </a:lnTo>
                  <a:lnTo>
                    <a:pt x="114168" y="352577"/>
                  </a:lnTo>
                  <a:lnTo>
                    <a:pt x="240120" y="344641"/>
                  </a:lnTo>
                  <a:lnTo>
                    <a:pt x="326873" y="326855"/>
                  </a:lnTo>
                  <a:lnTo>
                    <a:pt x="414719" y="285592"/>
                  </a:lnTo>
                  <a:lnTo>
                    <a:pt x="543949" y="207225"/>
                  </a:lnTo>
                  <a:lnTo>
                    <a:pt x="801655" y="207225"/>
                  </a:lnTo>
                  <a:lnTo>
                    <a:pt x="762162" y="148215"/>
                  </a:lnTo>
                  <a:lnTo>
                    <a:pt x="733815" y="116921"/>
                  </a:lnTo>
                  <a:lnTo>
                    <a:pt x="701669" y="88431"/>
                  </a:lnTo>
                  <a:lnTo>
                    <a:pt x="665660" y="63168"/>
                  </a:lnTo>
                  <a:lnTo>
                    <a:pt x="625726" y="41552"/>
                  </a:lnTo>
                  <a:lnTo>
                    <a:pt x="581805" y="24005"/>
                  </a:lnTo>
                  <a:lnTo>
                    <a:pt x="533832" y="10950"/>
                  </a:lnTo>
                  <a:lnTo>
                    <a:pt x="481746" y="2807"/>
                  </a:lnTo>
                  <a:lnTo>
                    <a:pt x="425484" y="0"/>
                  </a:lnTo>
                  <a:close/>
                </a:path>
                <a:path w="859789" h="556894">
                  <a:moveTo>
                    <a:pt x="730106" y="364083"/>
                  </a:moveTo>
                  <a:lnTo>
                    <a:pt x="730371" y="365161"/>
                  </a:lnTo>
                  <a:lnTo>
                    <a:pt x="730855" y="365391"/>
                  </a:lnTo>
                  <a:lnTo>
                    <a:pt x="730106" y="364083"/>
                  </a:lnTo>
                  <a:close/>
                </a:path>
                <a:path w="859789" h="556894">
                  <a:moveTo>
                    <a:pt x="801655" y="207225"/>
                  </a:moveTo>
                  <a:lnTo>
                    <a:pt x="543949" y="207225"/>
                  </a:lnTo>
                  <a:lnTo>
                    <a:pt x="541587" y="208661"/>
                  </a:lnTo>
                  <a:lnTo>
                    <a:pt x="587478" y="270052"/>
                  </a:lnTo>
                  <a:lnTo>
                    <a:pt x="622491" y="306843"/>
                  </a:lnTo>
                  <a:lnTo>
                    <a:pt x="664368" y="333724"/>
                  </a:lnTo>
                  <a:lnTo>
                    <a:pt x="730371" y="365161"/>
                  </a:lnTo>
                  <a:lnTo>
                    <a:pt x="730106" y="364083"/>
                  </a:lnTo>
                  <a:lnTo>
                    <a:pt x="854710" y="364083"/>
                  </a:lnTo>
                  <a:lnTo>
                    <a:pt x="849096" y="331983"/>
                  </a:lnTo>
                  <a:lnTo>
                    <a:pt x="838806" y="292995"/>
                  </a:lnTo>
                  <a:lnTo>
                    <a:pt x="825031" y="254703"/>
                  </a:lnTo>
                  <a:lnTo>
                    <a:pt x="807707" y="217527"/>
                  </a:lnTo>
                  <a:lnTo>
                    <a:pt x="801655" y="207225"/>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4">
              <a:extLst>
                <a:ext uri="{FF2B5EF4-FFF2-40B4-BE49-F238E27FC236}">
                  <a16:creationId xmlns:a16="http://schemas.microsoft.com/office/drawing/2014/main" id="{3C345F96-E9E6-9D4B-9371-DC9486F4BC29}"/>
                </a:ext>
              </a:extLst>
            </p:cNvPr>
            <p:cNvSpPr/>
            <p:nvPr/>
          </p:nvSpPr>
          <p:spPr>
            <a:xfrm>
              <a:off x="969021" y="286607"/>
              <a:ext cx="859790" cy="556895"/>
            </a:xfrm>
            <a:custGeom>
              <a:avLst/>
              <a:gdLst/>
              <a:ahLst/>
              <a:cxnLst/>
              <a:rect l="l" t="t" r="r" b="b"/>
              <a:pathLst>
                <a:path w="859789" h="556894">
                  <a:moveTo>
                    <a:pt x="777388" y="556272"/>
                  </a:moveTo>
                  <a:lnTo>
                    <a:pt x="805326" y="538379"/>
                  </a:lnTo>
                  <a:lnTo>
                    <a:pt x="822249" y="528907"/>
                  </a:lnTo>
                  <a:lnTo>
                    <a:pt x="835008" y="524697"/>
                  </a:lnTo>
                  <a:lnTo>
                    <a:pt x="850451" y="522592"/>
                  </a:lnTo>
                  <a:lnTo>
                    <a:pt x="856650" y="486453"/>
                  </a:lnTo>
                  <a:lnTo>
                    <a:pt x="859676" y="448901"/>
                  </a:lnTo>
                  <a:lnTo>
                    <a:pt x="859468" y="410358"/>
                  </a:lnTo>
                  <a:lnTo>
                    <a:pt x="855962" y="371245"/>
                  </a:lnTo>
                  <a:lnTo>
                    <a:pt x="849096" y="331983"/>
                  </a:lnTo>
                  <a:lnTo>
                    <a:pt x="838806" y="292995"/>
                  </a:lnTo>
                  <a:lnTo>
                    <a:pt x="825031" y="254703"/>
                  </a:lnTo>
                  <a:lnTo>
                    <a:pt x="807707" y="217527"/>
                  </a:lnTo>
                  <a:lnTo>
                    <a:pt x="786772" y="181890"/>
                  </a:lnTo>
                  <a:lnTo>
                    <a:pt x="762162" y="148215"/>
                  </a:lnTo>
                  <a:lnTo>
                    <a:pt x="733815" y="116921"/>
                  </a:lnTo>
                  <a:lnTo>
                    <a:pt x="701669" y="88431"/>
                  </a:lnTo>
                  <a:lnTo>
                    <a:pt x="665660" y="63168"/>
                  </a:lnTo>
                  <a:lnTo>
                    <a:pt x="625726" y="41552"/>
                  </a:lnTo>
                  <a:lnTo>
                    <a:pt x="581805" y="24005"/>
                  </a:lnTo>
                  <a:lnTo>
                    <a:pt x="533832" y="10950"/>
                  </a:lnTo>
                  <a:lnTo>
                    <a:pt x="481746" y="2807"/>
                  </a:lnTo>
                  <a:lnTo>
                    <a:pt x="425484" y="0"/>
                  </a:lnTo>
                  <a:lnTo>
                    <a:pt x="365707" y="3384"/>
                  </a:lnTo>
                  <a:lnTo>
                    <a:pt x="310848" y="13124"/>
                  </a:lnTo>
                  <a:lnTo>
                    <a:pt x="260807" y="28597"/>
                  </a:lnTo>
                  <a:lnTo>
                    <a:pt x="215485" y="49182"/>
                  </a:lnTo>
                  <a:lnTo>
                    <a:pt x="174784" y="74255"/>
                  </a:lnTo>
                  <a:lnTo>
                    <a:pt x="138602" y="103196"/>
                  </a:lnTo>
                  <a:lnTo>
                    <a:pt x="106843" y="135382"/>
                  </a:lnTo>
                  <a:lnTo>
                    <a:pt x="79405" y="170192"/>
                  </a:lnTo>
                  <a:lnTo>
                    <a:pt x="56191" y="207003"/>
                  </a:lnTo>
                  <a:lnTo>
                    <a:pt x="37101" y="245194"/>
                  </a:lnTo>
                  <a:lnTo>
                    <a:pt x="22036" y="284142"/>
                  </a:lnTo>
                  <a:lnTo>
                    <a:pt x="10897" y="323227"/>
                  </a:lnTo>
                  <a:lnTo>
                    <a:pt x="3585" y="361825"/>
                  </a:lnTo>
                  <a:lnTo>
                    <a:pt x="0" y="399315"/>
                  </a:lnTo>
                  <a:lnTo>
                    <a:pt x="43" y="435074"/>
                  </a:lnTo>
                  <a:lnTo>
                    <a:pt x="3615" y="468482"/>
                  </a:lnTo>
                  <a:lnTo>
                    <a:pt x="10617" y="498916"/>
                  </a:lnTo>
                  <a:lnTo>
                    <a:pt x="20950" y="525754"/>
                  </a:lnTo>
                  <a:lnTo>
                    <a:pt x="41559" y="529436"/>
                  </a:lnTo>
                  <a:lnTo>
                    <a:pt x="64038" y="536557"/>
                  </a:lnTo>
                  <a:lnTo>
                    <a:pt x="82122" y="543490"/>
                  </a:lnTo>
                  <a:lnTo>
                    <a:pt x="89543" y="546608"/>
                  </a:lnTo>
                  <a:lnTo>
                    <a:pt x="114168" y="352577"/>
                  </a:lnTo>
                  <a:lnTo>
                    <a:pt x="240120" y="344641"/>
                  </a:lnTo>
                  <a:lnTo>
                    <a:pt x="326873" y="326855"/>
                  </a:lnTo>
                  <a:lnTo>
                    <a:pt x="414719" y="285592"/>
                  </a:lnTo>
                  <a:lnTo>
                    <a:pt x="543949" y="207225"/>
                  </a:lnTo>
                  <a:lnTo>
                    <a:pt x="541587" y="208661"/>
                  </a:lnTo>
                  <a:lnTo>
                    <a:pt x="587478" y="270052"/>
                  </a:lnTo>
                  <a:lnTo>
                    <a:pt x="622491" y="306843"/>
                  </a:lnTo>
                  <a:lnTo>
                    <a:pt x="664368" y="333724"/>
                  </a:lnTo>
                  <a:lnTo>
                    <a:pt x="730855" y="365391"/>
                  </a:lnTo>
                  <a:lnTo>
                    <a:pt x="730106" y="364083"/>
                  </a:lnTo>
                  <a:lnTo>
                    <a:pt x="777388" y="556272"/>
                  </a:lnTo>
                  <a:close/>
                </a:path>
              </a:pathLst>
            </a:custGeom>
            <a:ln w="23799">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5">
              <a:extLst>
                <a:ext uri="{FF2B5EF4-FFF2-40B4-BE49-F238E27FC236}">
                  <a16:creationId xmlns:a16="http://schemas.microsoft.com/office/drawing/2014/main" id="{32B18702-81CD-1641-B52D-05286DA44753}"/>
                </a:ext>
              </a:extLst>
            </p:cNvPr>
            <p:cNvSpPr/>
            <p:nvPr/>
          </p:nvSpPr>
          <p:spPr>
            <a:xfrm>
              <a:off x="1123168" y="368917"/>
              <a:ext cx="239736" cy="169762"/>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6">
              <a:extLst>
                <a:ext uri="{FF2B5EF4-FFF2-40B4-BE49-F238E27FC236}">
                  <a16:creationId xmlns:a16="http://schemas.microsoft.com/office/drawing/2014/main" id="{AB972DDE-C166-FE42-80AA-A5416AED19CE}"/>
                </a:ext>
              </a:extLst>
            </p:cNvPr>
            <p:cNvSpPr/>
            <p:nvPr/>
          </p:nvSpPr>
          <p:spPr>
            <a:xfrm>
              <a:off x="1408299" y="959520"/>
              <a:ext cx="8890" cy="36195"/>
            </a:xfrm>
            <a:custGeom>
              <a:avLst/>
              <a:gdLst/>
              <a:ahLst/>
              <a:cxnLst/>
              <a:rect l="l" t="t" r="r" b="b"/>
              <a:pathLst>
                <a:path w="8890" h="36194">
                  <a:moveTo>
                    <a:pt x="0" y="0"/>
                  </a:moveTo>
                  <a:lnTo>
                    <a:pt x="8318" y="19126"/>
                  </a:lnTo>
                  <a:lnTo>
                    <a:pt x="25" y="36080"/>
                  </a:lnTo>
                </a:path>
              </a:pathLst>
            </a:custGeom>
            <a:ln w="22809">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7">
              <a:extLst>
                <a:ext uri="{FF2B5EF4-FFF2-40B4-BE49-F238E27FC236}">
                  <a16:creationId xmlns:a16="http://schemas.microsoft.com/office/drawing/2014/main" id="{4125C921-45C0-584E-B509-C8673B171AFF}"/>
                </a:ext>
              </a:extLst>
            </p:cNvPr>
            <p:cNvSpPr/>
            <p:nvPr/>
          </p:nvSpPr>
          <p:spPr>
            <a:xfrm>
              <a:off x="1521465" y="623296"/>
              <a:ext cx="100330" cy="57785"/>
            </a:xfrm>
            <a:custGeom>
              <a:avLst/>
              <a:gdLst/>
              <a:ahLst/>
              <a:cxnLst/>
              <a:rect l="l" t="t" r="r" b="b"/>
              <a:pathLst>
                <a:path w="100330" h="57784">
                  <a:moveTo>
                    <a:pt x="99720" y="57600"/>
                  </a:moveTo>
                  <a:lnTo>
                    <a:pt x="89277" y="32758"/>
                  </a:lnTo>
                  <a:lnTo>
                    <a:pt x="65238" y="10902"/>
                  </a:lnTo>
                  <a:lnTo>
                    <a:pt x="33510" y="0"/>
                  </a:lnTo>
                  <a:lnTo>
                    <a:pt x="0" y="8019"/>
                  </a:lnTo>
                </a:path>
              </a:pathLst>
            </a:custGeom>
            <a:ln w="1604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8">
              <a:extLst>
                <a:ext uri="{FF2B5EF4-FFF2-40B4-BE49-F238E27FC236}">
                  <a16:creationId xmlns:a16="http://schemas.microsoft.com/office/drawing/2014/main" id="{5FCCB3B0-B5AC-CB46-B6A3-F1F1F0398FDB}"/>
                </a:ext>
              </a:extLst>
            </p:cNvPr>
            <p:cNvSpPr/>
            <p:nvPr/>
          </p:nvSpPr>
          <p:spPr>
            <a:xfrm>
              <a:off x="1182246" y="626655"/>
              <a:ext cx="102235" cy="54610"/>
            </a:xfrm>
            <a:custGeom>
              <a:avLst/>
              <a:gdLst/>
              <a:ahLst/>
              <a:cxnLst/>
              <a:rect l="l" t="t" r="r" b="b"/>
              <a:pathLst>
                <a:path w="102234" h="54609">
                  <a:moveTo>
                    <a:pt x="0" y="54240"/>
                  </a:moveTo>
                  <a:lnTo>
                    <a:pt x="11669" y="29948"/>
                  </a:lnTo>
                  <a:lnTo>
                    <a:pt x="36766" y="9312"/>
                  </a:lnTo>
                  <a:lnTo>
                    <a:pt x="68997" y="0"/>
                  </a:lnTo>
                  <a:lnTo>
                    <a:pt x="102069" y="9676"/>
                  </a:lnTo>
                </a:path>
              </a:pathLst>
            </a:custGeom>
            <a:ln w="16040">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9">
              <a:extLst>
                <a:ext uri="{FF2B5EF4-FFF2-40B4-BE49-F238E27FC236}">
                  <a16:creationId xmlns:a16="http://schemas.microsoft.com/office/drawing/2014/main" id="{C5242676-7D20-E64F-B9B0-2810D59955FA}"/>
                </a:ext>
              </a:extLst>
            </p:cNvPr>
            <p:cNvSpPr/>
            <p:nvPr/>
          </p:nvSpPr>
          <p:spPr>
            <a:xfrm>
              <a:off x="1323461" y="1055270"/>
              <a:ext cx="145465" cy="160820"/>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30">
              <a:extLst>
                <a:ext uri="{FF2B5EF4-FFF2-40B4-BE49-F238E27FC236}">
                  <a16:creationId xmlns:a16="http://schemas.microsoft.com/office/drawing/2014/main" id="{881406ED-D822-C246-91E5-5C53DE1BB740}"/>
                </a:ext>
              </a:extLst>
            </p:cNvPr>
            <p:cNvSpPr/>
            <p:nvPr/>
          </p:nvSpPr>
          <p:spPr>
            <a:xfrm>
              <a:off x="1622507" y="862618"/>
              <a:ext cx="13970" cy="15875"/>
            </a:xfrm>
            <a:custGeom>
              <a:avLst/>
              <a:gdLst/>
              <a:ahLst/>
              <a:cxnLst/>
              <a:rect l="l" t="t" r="r" b="b"/>
              <a:pathLst>
                <a:path w="13969" h="15875">
                  <a:moveTo>
                    <a:pt x="13957" y="0"/>
                  </a:moveTo>
                  <a:lnTo>
                    <a:pt x="0" y="15303"/>
                  </a:lnTo>
                </a:path>
              </a:pathLst>
            </a:custGeom>
            <a:ln w="1145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31">
              <a:extLst>
                <a:ext uri="{FF2B5EF4-FFF2-40B4-BE49-F238E27FC236}">
                  <a16:creationId xmlns:a16="http://schemas.microsoft.com/office/drawing/2014/main" id="{8AEA3F88-6BCC-D74B-B126-84E0DA53E559}"/>
                </a:ext>
              </a:extLst>
            </p:cNvPr>
            <p:cNvSpPr/>
            <p:nvPr/>
          </p:nvSpPr>
          <p:spPr>
            <a:xfrm>
              <a:off x="1594403" y="841682"/>
              <a:ext cx="6985" cy="20955"/>
            </a:xfrm>
            <a:custGeom>
              <a:avLst/>
              <a:gdLst/>
              <a:ahLst/>
              <a:cxnLst/>
              <a:rect l="l" t="t" r="r" b="b"/>
              <a:pathLst>
                <a:path w="6984" h="20955">
                  <a:moveTo>
                    <a:pt x="6578" y="0"/>
                  </a:moveTo>
                  <a:lnTo>
                    <a:pt x="0" y="20840"/>
                  </a:lnTo>
                </a:path>
              </a:pathLst>
            </a:custGeom>
            <a:ln w="1145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2">
              <a:extLst>
                <a:ext uri="{FF2B5EF4-FFF2-40B4-BE49-F238E27FC236}">
                  <a16:creationId xmlns:a16="http://schemas.microsoft.com/office/drawing/2014/main" id="{BE11D7F4-63F4-B742-AC4F-719FB4398CD9}"/>
                </a:ext>
              </a:extLst>
            </p:cNvPr>
            <p:cNvSpPr/>
            <p:nvPr/>
          </p:nvSpPr>
          <p:spPr>
            <a:xfrm>
              <a:off x="1559443" y="839148"/>
              <a:ext cx="2540" cy="20955"/>
            </a:xfrm>
            <a:custGeom>
              <a:avLst/>
              <a:gdLst/>
              <a:ahLst/>
              <a:cxnLst/>
              <a:rect l="l" t="t" r="r" b="b"/>
              <a:pathLst>
                <a:path w="2540" h="20955">
                  <a:moveTo>
                    <a:pt x="2222" y="20662"/>
                  </a:moveTo>
                  <a:lnTo>
                    <a:pt x="0" y="0"/>
                  </a:lnTo>
                </a:path>
              </a:pathLst>
            </a:custGeom>
            <a:ln w="11455">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3">
              <a:extLst>
                <a:ext uri="{FF2B5EF4-FFF2-40B4-BE49-F238E27FC236}">
                  <a16:creationId xmlns:a16="http://schemas.microsoft.com/office/drawing/2014/main" id="{A8BE45B6-A381-F747-879F-F9924D5712A6}"/>
                </a:ext>
              </a:extLst>
            </p:cNvPr>
            <p:cNvSpPr/>
            <p:nvPr/>
          </p:nvSpPr>
          <p:spPr>
            <a:xfrm>
              <a:off x="1512972" y="868279"/>
              <a:ext cx="116839" cy="39370"/>
            </a:xfrm>
            <a:custGeom>
              <a:avLst/>
              <a:gdLst/>
              <a:ahLst/>
              <a:cxnLst/>
              <a:rect l="l" t="t" r="r" b="b"/>
              <a:pathLst>
                <a:path w="116839" h="39369">
                  <a:moveTo>
                    <a:pt x="116712" y="38865"/>
                  </a:moveTo>
                  <a:lnTo>
                    <a:pt x="99708" y="16328"/>
                  </a:lnTo>
                  <a:lnTo>
                    <a:pt x="70243" y="0"/>
                  </a:lnTo>
                  <a:lnTo>
                    <a:pt x="34834" y="2021"/>
                  </a:lnTo>
                  <a:lnTo>
                    <a:pt x="0" y="34534"/>
                  </a:lnTo>
                </a:path>
              </a:pathLst>
            </a:custGeom>
            <a:ln w="2280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4">
              <a:extLst>
                <a:ext uri="{FF2B5EF4-FFF2-40B4-BE49-F238E27FC236}">
                  <a16:creationId xmlns:a16="http://schemas.microsoft.com/office/drawing/2014/main" id="{8106E050-B26A-1542-ACEE-08672A41F334}"/>
                </a:ext>
              </a:extLst>
            </p:cNvPr>
            <p:cNvSpPr/>
            <p:nvPr/>
          </p:nvSpPr>
          <p:spPr>
            <a:xfrm>
              <a:off x="1162516" y="833421"/>
              <a:ext cx="160332" cy="132613"/>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35">
              <a:extLst>
                <a:ext uri="{FF2B5EF4-FFF2-40B4-BE49-F238E27FC236}">
                  <a16:creationId xmlns:a16="http://schemas.microsoft.com/office/drawing/2014/main" id="{90A654F3-21B2-474B-8F47-1AB039F1D67E}"/>
                </a:ext>
              </a:extLst>
            </p:cNvPr>
            <p:cNvSpPr/>
            <p:nvPr/>
          </p:nvSpPr>
          <p:spPr>
            <a:xfrm>
              <a:off x="1488056" y="922430"/>
              <a:ext cx="25400" cy="36195"/>
            </a:xfrm>
            <a:custGeom>
              <a:avLst/>
              <a:gdLst/>
              <a:ahLst/>
              <a:cxnLst/>
              <a:rect l="l" t="t" r="r" b="b"/>
              <a:pathLst>
                <a:path w="25400" h="36194">
                  <a:moveTo>
                    <a:pt x="0" y="0"/>
                  </a:moveTo>
                  <a:lnTo>
                    <a:pt x="24917" y="36131"/>
                  </a:lnTo>
                </a:path>
              </a:pathLst>
            </a:custGeom>
            <a:ln w="14960">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35" name="object 5">
            <a:extLst>
              <a:ext uri="{FF2B5EF4-FFF2-40B4-BE49-F238E27FC236}">
                <a16:creationId xmlns:a16="http://schemas.microsoft.com/office/drawing/2014/main" id="{3C15824D-6A7D-4EF0-B718-3782D715116E}"/>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6">
            <a:extLst>
              <a:ext uri="{FF2B5EF4-FFF2-40B4-BE49-F238E27FC236}">
                <a16:creationId xmlns:a16="http://schemas.microsoft.com/office/drawing/2014/main" id="{0E82AEC1-A672-4F6A-AAF3-8DA665A0B7DE}"/>
              </a:ext>
            </a:extLst>
          </p:cNvPr>
          <p:cNvSpPr txBox="1">
            <a:spLocks/>
          </p:cNvSpPr>
          <p:nvPr/>
        </p:nvSpPr>
        <p:spPr>
          <a:xfrm>
            <a:off x="709367" y="946496"/>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zh-TW" altLang="en-US" sz="2074" b="1" dirty="0">
                <a:solidFill>
                  <a:prstClr val="white"/>
                </a:solidFill>
                <a:latin typeface="HGMaruGothicMPRO" panose="020F0600000000000000" pitchFamily="34" charset="-128"/>
                <a:ea typeface="HGMaruGothicMPRO" panose="020F0600000000000000" pitchFamily="34" charset="-128"/>
                <a:cs typeface="ShinMGoPro-DeBold"/>
              </a:rPr>
              <a:t>「</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男女雇用機会均等法</a:t>
            </a:r>
            <a:r>
              <a:rPr lang="zh-TW" altLang="en-US" sz="2074" b="1" dirty="0">
                <a:solidFill>
                  <a:prstClr val="white"/>
                </a:solidFill>
                <a:latin typeface="HGMaruGothicMPRO" panose="020F0600000000000000" pitchFamily="34" charset="-128"/>
                <a:ea typeface="HGMaruGothicMPRO" panose="020F0600000000000000" pitchFamily="34" charset="-128"/>
                <a:cs typeface="ShinMGoPro-DeBold"/>
              </a:rPr>
              <a:t>」</a:t>
            </a:r>
            <a:endParaRPr lang="ja-JP" altLang="en-US" sz="2074" b="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41"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2" name="テキスト ボックス 41"/>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8">
            <a:extLst>
              <a:ext uri="{FF2B5EF4-FFF2-40B4-BE49-F238E27FC236}">
                <a16:creationId xmlns:a16="http://schemas.microsoft.com/office/drawing/2014/main" id="{C1F2BE7D-C1AB-2E4A-BB8F-43071CBD3BE3}"/>
              </a:ext>
            </a:extLst>
          </p:cNvPr>
          <p:cNvSpPr/>
          <p:nvPr/>
        </p:nvSpPr>
        <p:spPr>
          <a:xfrm>
            <a:off x="716274" y="1709455"/>
            <a:ext cx="9259264" cy="5434625"/>
          </a:xfrm>
          <a:prstGeom prst="roundRect">
            <a:avLst>
              <a:gd name="adj" fmla="val 4008"/>
            </a:avLst>
          </a:prstGeom>
          <a:solidFill>
            <a:srgbClr val="FFFCDB"/>
          </a:solidFill>
          <a:ln w="15875">
            <a:solidFill>
              <a:srgbClr val="6D6E7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 name="object 6">
            <a:extLst>
              <a:ext uri="{FF2B5EF4-FFF2-40B4-BE49-F238E27FC236}">
                <a16:creationId xmlns:a16="http://schemas.microsoft.com/office/drawing/2014/main" id="{5E3AC320-A1AF-D443-ABF7-CA0961FB18CA}"/>
              </a:ext>
            </a:extLst>
          </p:cNvPr>
          <p:cNvSpPr txBox="1"/>
          <p:nvPr/>
        </p:nvSpPr>
        <p:spPr>
          <a:xfrm>
            <a:off x="3676815" y="1902973"/>
            <a:ext cx="3547462" cy="443049"/>
          </a:xfrm>
          <a:prstGeom prst="rect">
            <a:avLst/>
          </a:prstGeom>
        </p:spPr>
        <p:txBody>
          <a:bodyPr vert="horz" wrap="square" lIns="0" tIns="14965" rIns="0" bIns="0" rtlCol="0">
            <a:spAutoFit/>
          </a:bodyPr>
          <a:lstStyle/>
          <a:p>
            <a:pPr marL="11972" algn="ctr" defTabSz="862005">
              <a:spcBef>
                <a:spcPts val="118"/>
              </a:spcBef>
              <a:defRPr/>
            </a:pPr>
            <a:r>
              <a:rPr sz="2781" b="1" dirty="0">
                <a:solidFill>
                  <a:srgbClr val="00B0F0"/>
                </a:solidFill>
                <a:latin typeface="HGMaruGothicMPRO" panose="020F0600000000000000" pitchFamily="34" charset="-128"/>
                <a:ea typeface="HGMaruGothicMPRO" panose="020F0600000000000000" pitchFamily="34" charset="-128"/>
                <a:cs typeface="ShinMGoPro-Medium"/>
              </a:rPr>
              <a:t>仕事と育児の両立</a:t>
            </a:r>
            <a:endParaRPr sz="2781" dirty="0">
              <a:solidFill>
                <a:srgbClr val="00B0F0"/>
              </a:solidFill>
              <a:latin typeface="HGMaruGothicMPRO" panose="020F0600000000000000" pitchFamily="34" charset="-128"/>
              <a:ea typeface="HGMaruGothicMPRO" panose="020F0600000000000000" pitchFamily="34" charset="-128"/>
              <a:cs typeface="ShinMGoPro-Medium"/>
            </a:endParaRPr>
          </a:p>
        </p:txBody>
      </p:sp>
      <p:sp>
        <p:nvSpPr>
          <p:cNvPr id="5" name="object 7">
            <a:extLst>
              <a:ext uri="{FF2B5EF4-FFF2-40B4-BE49-F238E27FC236}">
                <a16:creationId xmlns:a16="http://schemas.microsoft.com/office/drawing/2014/main" id="{F8C52A9D-0A77-7849-820B-E998E7173BF2}"/>
              </a:ext>
            </a:extLst>
          </p:cNvPr>
          <p:cNvSpPr txBox="1"/>
          <p:nvPr/>
        </p:nvSpPr>
        <p:spPr>
          <a:xfrm>
            <a:off x="963860" y="2484945"/>
            <a:ext cx="8764092" cy="3265286"/>
          </a:xfrm>
          <a:prstGeom prst="rect">
            <a:avLst/>
          </a:prstGeom>
        </p:spPr>
        <p:txBody>
          <a:bodyPr vert="horz" wrap="square" lIns="0" tIns="16162" rIns="0" bIns="0" rtlCol="0">
            <a:spAutoFit/>
          </a:bodyPr>
          <a:lstStyle/>
          <a:p>
            <a:pPr marL="11972" defTabSz="862005">
              <a:spcBef>
                <a:spcPts val="127"/>
              </a:spcBef>
              <a:defRPr/>
            </a:pPr>
            <a:r>
              <a:rPr sz="1838" b="1" dirty="0">
                <a:solidFill>
                  <a:srgbClr val="FF0000"/>
                </a:solidFill>
                <a:latin typeface="HGMaruGothicMPRO" panose="020F0600000000000000" pitchFamily="34" charset="-128"/>
                <a:ea typeface="HGMaruGothicMPRO" panose="020F0600000000000000" pitchFamily="34" charset="-128"/>
                <a:cs typeface="ShinMGoPro-Medium"/>
              </a:rPr>
              <a:t>　</a:t>
            </a:r>
            <a:r>
              <a:rPr sz="1838" b="1" dirty="0">
                <a:solidFill>
                  <a:prstClr val="black"/>
                </a:solidFill>
                <a:latin typeface="HGMaruGothicMPRO" panose="020F0600000000000000" pitchFamily="34" charset="-128"/>
                <a:ea typeface="HGMaruGothicMPRO" panose="020F0600000000000000" pitchFamily="34" charset="-128"/>
                <a:cs typeface="ShinMGoPro-Medium"/>
              </a:rPr>
              <a:t>子育てしながら働く労働者のため、育児休業制度があります。</a:t>
            </a:r>
            <a:endParaRPr sz="1838" dirty="0">
              <a:solidFill>
                <a:prstClr val="black"/>
              </a:solidFill>
              <a:latin typeface="HGMaruGothicMPRO" panose="020F0600000000000000" pitchFamily="34" charset="-128"/>
              <a:ea typeface="HGMaruGothicMPRO" panose="020F0600000000000000" pitchFamily="34" charset="-128"/>
              <a:cs typeface="ShinMGoPro-Medium"/>
            </a:endParaRPr>
          </a:p>
          <a:p>
            <a:pPr marL="11972" marR="120322" defTabSz="862005">
              <a:lnSpc>
                <a:spcPts val="2225"/>
              </a:lnSpc>
              <a:spcBef>
                <a:spcPts val="71"/>
              </a:spcBef>
              <a:defRPr/>
            </a:pPr>
            <a:r>
              <a:rPr sz="1838" b="1" dirty="0" err="1">
                <a:solidFill>
                  <a:prstClr val="black"/>
                </a:solidFill>
                <a:latin typeface="HGMaruGothicMPRO" panose="020F0600000000000000" pitchFamily="34" charset="-128"/>
                <a:ea typeface="HGMaruGothicMPRO" panose="020F0600000000000000" pitchFamily="34" charset="-128"/>
                <a:cs typeface="ShinMGoPro-Medium"/>
              </a:rPr>
              <a:t>女性の活躍を後押しするため、男性の育児休業取得の促進にも力を入れています</a:t>
            </a:r>
            <a:r>
              <a:rPr lang="ja-JP" altLang="en-US" sz="1838" b="1" dirty="0">
                <a:solidFill>
                  <a:prstClr val="black"/>
                </a:solidFill>
                <a:latin typeface="HGMaruGothicMPRO" panose="020F0600000000000000" pitchFamily="34" charset="-128"/>
                <a:ea typeface="HGMaruGothicMPRO" panose="020F0600000000000000" pitchFamily="34" charset="-128"/>
                <a:cs typeface="ShinMGoPro-Medium"/>
              </a:rPr>
              <a:t>。</a:t>
            </a:r>
            <a:endParaRPr sz="1838" dirty="0">
              <a:solidFill>
                <a:prstClr val="black"/>
              </a:solidFill>
              <a:latin typeface="HGMaruGothicMPRO" panose="020F0600000000000000" pitchFamily="34" charset="-128"/>
              <a:ea typeface="HGMaruGothicMPRO" panose="020F0600000000000000" pitchFamily="34" charset="-128"/>
              <a:cs typeface="ShinMGoPro-Medium"/>
            </a:endParaRPr>
          </a:p>
          <a:p>
            <a:pPr marL="11972" marR="4789" defTabSz="862005">
              <a:lnSpc>
                <a:spcPct val="106000"/>
              </a:lnSpc>
              <a:spcBef>
                <a:spcPts val="1200"/>
              </a:spcBef>
              <a:defRPr/>
            </a:pPr>
            <a:r>
              <a:rPr sz="1838" dirty="0">
                <a:solidFill>
                  <a:srgbClr val="FF0000"/>
                </a:solidFill>
                <a:latin typeface="HGMaruGothicMPRO" panose="020F0600000000000000" pitchFamily="34" charset="-128"/>
                <a:ea typeface="HGMaruGothicMPRO" panose="020F0600000000000000" pitchFamily="34" charset="-128"/>
                <a:cs typeface="A-OTF Shin Maru Go Pro"/>
              </a:rPr>
              <a:t>　</a:t>
            </a:r>
            <a:r>
              <a:rPr sz="1838" dirty="0">
                <a:solidFill>
                  <a:prstClr val="black"/>
                </a:solidFill>
                <a:latin typeface="HGMaruGothicMPRO" panose="020F0600000000000000" pitchFamily="34" charset="-128"/>
                <a:ea typeface="HGMaruGothicMPRO" panose="020F0600000000000000" pitchFamily="34" charset="-128"/>
                <a:cs typeface="A-OTF Shin Maru Go Pro"/>
              </a:rPr>
              <a:t>育児休業は、子が1歳</a:t>
            </a:r>
            <a:r>
              <a:rPr lang="en-US" sz="1838" dirty="0">
                <a:solidFill>
                  <a:prstClr val="black"/>
                </a:solidFill>
                <a:latin typeface="HGMaruGothicMPRO" panose="020F0600000000000000" pitchFamily="34" charset="-128"/>
                <a:ea typeface="HGMaruGothicMPRO" panose="020F0600000000000000" pitchFamily="34" charset="-128"/>
                <a:cs typeface="A-OTF Shin Maru Go Pro"/>
              </a:rPr>
              <a:t>(</a:t>
            </a:r>
            <a:r>
              <a:rPr sz="1838" dirty="0">
                <a:solidFill>
                  <a:prstClr val="black"/>
                </a:solidFill>
                <a:latin typeface="HGMaruGothicMPRO" panose="020F0600000000000000" pitchFamily="34" charset="-128"/>
                <a:ea typeface="HGMaruGothicMPRO" panose="020F0600000000000000" pitchFamily="34" charset="-128"/>
                <a:cs typeface="A-OTF Shin Maru Go Pro"/>
              </a:rPr>
              <a:t>一定の場合は、最長で2歳</a:t>
            </a:r>
            <a:r>
              <a:rPr lang="en-US" sz="1838" dirty="0">
                <a:solidFill>
                  <a:prstClr val="black"/>
                </a:solidFill>
                <a:latin typeface="HGMaruGothicMPRO" panose="020F0600000000000000" pitchFamily="34" charset="-128"/>
                <a:ea typeface="HGMaruGothicMPRO" panose="020F0600000000000000" pitchFamily="34" charset="-128"/>
                <a:cs typeface="A-OTF Shin Maru Go Pro"/>
              </a:rPr>
              <a:t>)</a:t>
            </a:r>
            <a:r>
              <a:rPr sz="1838" dirty="0" err="1">
                <a:solidFill>
                  <a:prstClr val="black"/>
                </a:solidFill>
                <a:latin typeface="HGMaruGothicMPRO" panose="020F0600000000000000" pitchFamily="34" charset="-128"/>
                <a:ea typeface="HGMaruGothicMPRO" panose="020F0600000000000000" pitchFamily="34" charset="-128"/>
                <a:cs typeface="A-OTF Shin Maru Go Pro"/>
              </a:rPr>
              <a:t>に達するまで</a:t>
            </a:r>
            <a:r>
              <a:rPr sz="1838"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分割して２回取得でき（令和４年</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10</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月１日から）、両親が育児休業を取得する場合は、子が</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1</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歳</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2</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か月に達するまでの間の</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1</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年間（２か月プラス）、取得できます</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パパ・ママ育休プラス</a:t>
            </a:r>
            <a:r>
              <a:rPr lang="en-US" altLang="ja-JP" sz="1838"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a:t>
            </a:r>
            <a:endParaRPr sz="1838"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116730" defTabSz="862005">
              <a:lnSpc>
                <a:spcPct val="106000"/>
              </a:lnSpc>
              <a:spcBef>
                <a:spcPts val="600"/>
              </a:spcBef>
              <a:defRPr/>
            </a:pPr>
            <a:r>
              <a:rPr sz="1838" dirty="0">
                <a:solidFill>
                  <a:prstClr val="black"/>
                </a:solidFill>
                <a:latin typeface="HGMaruGothicMPRO" panose="020F0600000000000000" pitchFamily="34" charset="-128"/>
                <a:ea typeface="HGMaruGothicMPRO" panose="020F0600000000000000" pitchFamily="34" charset="-128"/>
                <a:cs typeface="A-OTF Shin Maru Go Pro"/>
              </a:rPr>
              <a:t>　また、男性が産後8週間以内の期間に育児休業を取得した場合は、特別な事情がなくても再度の育児休業取得が可能です〈パパ休暇〉。</a:t>
            </a:r>
          </a:p>
          <a:p>
            <a:pPr marL="11972" defTabSz="862005">
              <a:lnSpc>
                <a:spcPct val="106000"/>
              </a:lnSpc>
              <a:spcBef>
                <a:spcPts val="600"/>
              </a:spcBef>
              <a:defRPr/>
            </a:pP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　</a:t>
            </a:r>
            <a:r>
              <a:rPr sz="1838" dirty="0" err="1">
                <a:solidFill>
                  <a:prstClr val="black"/>
                </a:solidFill>
                <a:latin typeface="HGMaruGothicMPRO" panose="020F0600000000000000" pitchFamily="34" charset="-128"/>
                <a:ea typeface="HGMaruGothicMPRO" panose="020F0600000000000000" pitchFamily="34" charset="-128"/>
                <a:cs typeface="A-OTF Shin Maru Go Pro"/>
              </a:rPr>
              <a:t>他にも</a:t>
            </a:r>
            <a:r>
              <a:rPr sz="1838"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「イクメン」を進める取組として、短時間勤務等の措置、子の看護休暇、時間外労働の制限、転勤についての配慮等を行っています。</a:t>
            </a:r>
            <a:endParaRPr sz="183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5">
            <a:extLst>
              <a:ext uri="{FF2B5EF4-FFF2-40B4-BE49-F238E27FC236}">
                <a16:creationId xmlns:a16="http://schemas.microsoft.com/office/drawing/2014/main" id="{4D23EF14-0BC2-4DEF-9D7A-4A1AC30806A1}"/>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6">
            <a:extLst>
              <a:ext uri="{FF2B5EF4-FFF2-40B4-BE49-F238E27FC236}">
                <a16:creationId xmlns:a16="http://schemas.microsoft.com/office/drawing/2014/main" id="{35156EA4-28D0-4D40-80A0-CF7884816598}"/>
              </a:ext>
            </a:extLst>
          </p:cNvPr>
          <p:cNvSpPr txBox="1">
            <a:spLocks/>
          </p:cNvSpPr>
          <p:nvPr/>
        </p:nvSpPr>
        <p:spPr>
          <a:xfrm>
            <a:off x="709367" y="946496"/>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zh-TW" altLang="en-US" sz="2074" b="1" dirty="0">
                <a:solidFill>
                  <a:prstClr val="white"/>
                </a:solidFill>
                <a:latin typeface="HGMaruGothicMPRO" panose="020F0600000000000000" pitchFamily="34" charset="-128"/>
                <a:ea typeface="HGMaruGothicMPRO" panose="020F0600000000000000" pitchFamily="34" charset="-128"/>
                <a:cs typeface="ShinMGoPro-DeBold"/>
              </a:rPr>
              <a:t>「</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育児・介護休業法</a:t>
            </a:r>
            <a:r>
              <a:rPr lang="zh-TW" altLang="en-US" sz="2074" dirty="0">
                <a:solidFill>
                  <a:prstClr val="white"/>
                </a:solidFill>
                <a:latin typeface="HGMaruGothicMPRO" panose="020F0600000000000000" pitchFamily="34" charset="-128"/>
                <a:ea typeface="HGMaruGothicMPRO" panose="020F0600000000000000" pitchFamily="34" charset="-128"/>
                <a:cs typeface="ShinMGoPro-DeBold"/>
              </a:rPr>
              <a:t>」</a:t>
            </a:r>
            <a:endParaRPr lang="ja-JP" altLang="en-US" sz="2074" dirty="0">
              <a:solidFill>
                <a:prstClr val="white"/>
              </a:solidFill>
              <a:latin typeface="HGMaruGothicMPRO" panose="020F0600000000000000" pitchFamily="34" charset="-128"/>
              <a:ea typeface="HGMaruGothicMPRO" panose="020F0600000000000000" pitchFamily="34" charset="-128"/>
              <a:cs typeface="ShinMGoPro-DeBold"/>
            </a:endParaRPr>
          </a:p>
        </p:txBody>
      </p:sp>
      <p:grpSp>
        <p:nvGrpSpPr>
          <p:cNvPr id="8" name="グループ化 7">
            <a:extLst>
              <a:ext uri="{FF2B5EF4-FFF2-40B4-BE49-F238E27FC236}">
                <a16:creationId xmlns:a16="http://schemas.microsoft.com/office/drawing/2014/main" id="{6391CD3D-6AA3-49D2-AF3C-B344A3BC5D6C}"/>
              </a:ext>
            </a:extLst>
          </p:cNvPr>
          <p:cNvGrpSpPr/>
          <p:nvPr/>
        </p:nvGrpSpPr>
        <p:grpSpPr>
          <a:xfrm>
            <a:off x="408947" y="6072214"/>
            <a:ext cx="980545" cy="1210063"/>
            <a:chOff x="1228540" y="306116"/>
            <a:chExt cx="1040159" cy="1283631"/>
          </a:xfrm>
        </p:grpSpPr>
        <p:sp>
          <p:nvSpPr>
            <p:cNvPr id="9" name="object 4">
              <a:extLst>
                <a:ext uri="{FF2B5EF4-FFF2-40B4-BE49-F238E27FC236}">
                  <a16:creationId xmlns:a16="http://schemas.microsoft.com/office/drawing/2014/main" id="{FC0AE182-3D00-48F0-95CD-B7CB7D863E28}"/>
                </a:ext>
              </a:extLst>
            </p:cNvPr>
            <p:cNvSpPr/>
            <p:nvPr/>
          </p:nvSpPr>
          <p:spPr>
            <a:xfrm>
              <a:off x="1436034" y="1145815"/>
              <a:ext cx="630555" cy="443865"/>
            </a:xfrm>
            <a:custGeom>
              <a:avLst/>
              <a:gdLst/>
              <a:ahLst/>
              <a:cxnLst/>
              <a:rect l="l" t="t" r="r" b="b"/>
              <a:pathLst>
                <a:path w="630555" h="443865">
                  <a:moveTo>
                    <a:pt x="274285" y="0"/>
                  </a:moveTo>
                  <a:lnTo>
                    <a:pt x="193116" y="2185"/>
                  </a:lnTo>
                  <a:lnTo>
                    <a:pt x="97801" y="43977"/>
                  </a:lnTo>
                  <a:lnTo>
                    <a:pt x="45913" y="103914"/>
                  </a:lnTo>
                  <a:lnTo>
                    <a:pt x="19348" y="223404"/>
                  </a:lnTo>
                  <a:lnTo>
                    <a:pt x="0" y="443853"/>
                  </a:lnTo>
                  <a:lnTo>
                    <a:pt x="630402" y="443853"/>
                  </a:lnTo>
                  <a:lnTo>
                    <a:pt x="621562" y="356846"/>
                  </a:lnTo>
                  <a:lnTo>
                    <a:pt x="607753" y="281182"/>
                  </a:lnTo>
                  <a:lnTo>
                    <a:pt x="589880" y="216203"/>
                  </a:lnTo>
                  <a:lnTo>
                    <a:pt x="568848" y="161253"/>
                  </a:lnTo>
                  <a:lnTo>
                    <a:pt x="545560" y="115675"/>
                  </a:lnTo>
                  <a:lnTo>
                    <a:pt x="520922" y="78810"/>
                  </a:lnTo>
                  <a:lnTo>
                    <a:pt x="495838" y="50001"/>
                  </a:lnTo>
                  <a:lnTo>
                    <a:pt x="447949" y="13925"/>
                  </a:lnTo>
                  <a:lnTo>
                    <a:pt x="409130" y="2185"/>
                  </a:lnTo>
                  <a:lnTo>
                    <a:pt x="343271" y="242"/>
                  </a:lnTo>
                  <a:lnTo>
                    <a:pt x="274285" y="0"/>
                  </a:lnTo>
                  <a:close/>
                </a:path>
              </a:pathLst>
            </a:custGeom>
            <a:solidFill>
              <a:srgbClr val="9683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5">
              <a:extLst>
                <a:ext uri="{FF2B5EF4-FFF2-40B4-BE49-F238E27FC236}">
                  <a16:creationId xmlns:a16="http://schemas.microsoft.com/office/drawing/2014/main" id="{D7D76D52-2047-47E7-BA56-A620A4B7935E}"/>
                </a:ext>
              </a:extLst>
            </p:cNvPr>
            <p:cNvSpPr/>
            <p:nvPr/>
          </p:nvSpPr>
          <p:spPr>
            <a:xfrm>
              <a:off x="1436034" y="1145815"/>
              <a:ext cx="630555" cy="443865"/>
            </a:xfrm>
            <a:custGeom>
              <a:avLst/>
              <a:gdLst/>
              <a:ahLst/>
              <a:cxnLst/>
              <a:rect l="l" t="t" r="r" b="b"/>
              <a:pathLst>
                <a:path w="630555" h="443865">
                  <a:moveTo>
                    <a:pt x="409130" y="2185"/>
                  </a:moveTo>
                  <a:lnTo>
                    <a:pt x="447949" y="13925"/>
                  </a:lnTo>
                  <a:lnTo>
                    <a:pt x="495838" y="50001"/>
                  </a:lnTo>
                  <a:lnTo>
                    <a:pt x="520922" y="78810"/>
                  </a:lnTo>
                  <a:lnTo>
                    <a:pt x="545560" y="115675"/>
                  </a:lnTo>
                  <a:lnTo>
                    <a:pt x="568848" y="161253"/>
                  </a:lnTo>
                  <a:lnTo>
                    <a:pt x="589880" y="216203"/>
                  </a:lnTo>
                  <a:lnTo>
                    <a:pt x="607753" y="281182"/>
                  </a:lnTo>
                  <a:lnTo>
                    <a:pt x="621562" y="356846"/>
                  </a:lnTo>
                  <a:lnTo>
                    <a:pt x="630402" y="443853"/>
                  </a:lnTo>
                  <a:lnTo>
                    <a:pt x="0" y="443853"/>
                  </a:lnTo>
                  <a:lnTo>
                    <a:pt x="19348" y="223404"/>
                  </a:lnTo>
                  <a:lnTo>
                    <a:pt x="45913" y="103914"/>
                  </a:lnTo>
                  <a:lnTo>
                    <a:pt x="97801" y="43977"/>
                  </a:lnTo>
                  <a:lnTo>
                    <a:pt x="193116" y="2185"/>
                  </a:lnTo>
                  <a:lnTo>
                    <a:pt x="274285" y="0"/>
                  </a:lnTo>
                  <a:lnTo>
                    <a:pt x="343271" y="242"/>
                  </a:lnTo>
                  <a:lnTo>
                    <a:pt x="391183" y="1457"/>
                  </a:lnTo>
                  <a:lnTo>
                    <a:pt x="409130" y="2185"/>
                  </a:lnTo>
                  <a:close/>
                </a:path>
              </a:pathLst>
            </a:custGeom>
            <a:ln w="9880">
              <a:solidFill>
                <a:srgbClr val="9683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6">
              <a:extLst>
                <a:ext uri="{FF2B5EF4-FFF2-40B4-BE49-F238E27FC236}">
                  <a16:creationId xmlns:a16="http://schemas.microsoft.com/office/drawing/2014/main" id="{C0B742F7-1B74-4EC9-9A55-57E196806C8B}"/>
                </a:ext>
              </a:extLst>
            </p:cNvPr>
            <p:cNvSpPr/>
            <p:nvPr/>
          </p:nvSpPr>
          <p:spPr>
            <a:xfrm>
              <a:off x="1620062" y="1155687"/>
              <a:ext cx="269240" cy="175260"/>
            </a:xfrm>
            <a:custGeom>
              <a:avLst/>
              <a:gdLst/>
              <a:ahLst/>
              <a:cxnLst/>
              <a:rect l="l" t="t" r="r" b="b"/>
              <a:pathLst>
                <a:path w="269239" h="175259">
                  <a:moveTo>
                    <a:pt x="268971" y="0"/>
                  </a:moveTo>
                  <a:lnTo>
                    <a:pt x="0" y="0"/>
                  </a:lnTo>
                  <a:lnTo>
                    <a:pt x="0" y="106294"/>
                  </a:lnTo>
                  <a:lnTo>
                    <a:pt x="8107" y="146967"/>
                  </a:lnTo>
                  <a:lnTo>
                    <a:pt x="50702" y="171174"/>
                  </a:lnTo>
                  <a:lnTo>
                    <a:pt x="135661" y="174701"/>
                  </a:lnTo>
                  <a:lnTo>
                    <a:pt x="223780" y="138506"/>
                  </a:lnTo>
                  <a:lnTo>
                    <a:pt x="262464" y="58731"/>
                  </a:lnTo>
                  <a:lnTo>
                    <a:pt x="268971" y="0"/>
                  </a:lnTo>
                  <a:close/>
                </a:path>
              </a:pathLst>
            </a:custGeom>
            <a:solidFill>
              <a:srgbClr val="B5B3B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7">
              <a:extLst>
                <a:ext uri="{FF2B5EF4-FFF2-40B4-BE49-F238E27FC236}">
                  <a16:creationId xmlns:a16="http://schemas.microsoft.com/office/drawing/2014/main" id="{64BA0991-78E5-4D8B-B1E6-6833382ADBC2}"/>
                </a:ext>
              </a:extLst>
            </p:cNvPr>
            <p:cNvSpPr/>
            <p:nvPr/>
          </p:nvSpPr>
          <p:spPr>
            <a:xfrm>
              <a:off x="1615648" y="1098334"/>
              <a:ext cx="276225" cy="153035"/>
            </a:xfrm>
            <a:custGeom>
              <a:avLst/>
              <a:gdLst/>
              <a:ahLst/>
              <a:cxnLst/>
              <a:rect l="l" t="t" r="r" b="b"/>
              <a:pathLst>
                <a:path w="276225" h="153034">
                  <a:moveTo>
                    <a:pt x="274314" y="0"/>
                  </a:moveTo>
                  <a:lnTo>
                    <a:pt x="3029" y="10947"/>
                  </a:lnTo>
                  <a:lnTo>
                    <a:pt x="0" y="118835"/>
                  </a:lnTo>
                  <a:lnTo>
                    <a:pt x="4424" y="131820"/>
                  </a:lnTo>
                  <a:lnTo>
                    <a:pt x="45553" y="142738"/>
                  </a:lnTo>
                  <a:lnTo>
                    <a:pt x="94668" y="149728"/>
                  </a:lnTo>
                  <a:lnTo>
                    <a:pt x="147421" y="152817"/>
                  </a:lnTo>
                  <a:lnTo>
                    <a:pt x="199464" y="152029"/>
                  </a:lnTo>
                  <a:lnTo>
                    <a:pt x="246449" y="147392"/>
                  </a:lnTo>
                  <a:lnTo>
                    <a:pt x="252340" y="146066"/>
                  </a:lnTo>
                  <a:lnTo>
                    <a:pt x="266878" y="116084"/>
                  </a:lnTo>
                  <a:lnTo>
                    <a:pt x="275721" y="36279"/>
                  </a:lnTo>
                  <a:lnTo>
                    <a:pt x="274314"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8">
              <a:extLst>
                <a:ext uri="{FF2B5EF4-FFF2-40B4-BE49-F238E27FC236}">
                  <a16:creationId xmlns:a16="http://schemas.microsoft.com/office/drawing/2014/main" id="{C4BEC1DE-F153-486B-B8C1-83DAB5A74968}"/>
                </a:ext>
              </a:extLst>
            </p:cNvPr>
            <p:cNvSpPr/>
            <p:nvPr/>
          </p:nvSpPr>
          <p:spPr>
            <a:xfrm>
              <a:off x="1617550" y="1149435"/>
              <a:ext cx="271780" cy="31750"/>
            </a:xfrm>
            <a:custGeom>
              <a:avLst/>
              <a:gdLst/>
              <a:ahLst/>
              <a:cxnLst/>
              <a:rect l="l" t="t" r="r" b="b"/>
              <a:pathLst>
                <a:path w="271780" h="31750">
                  <a:moveTo>
                    <a:pt x="271468" y="6394"/>
                  </a:moveTo>
                  <a:lnTo>
                    <a:pt x="236569" y="19977"/>
                  </a:lnTo>
                  <a:lnTo>
                    <a:pt x="189561" y="28598"/>
                  </a:lnTo>
                  <a:lnTo>
                    <a:pt x="136509" y="31210"/>
                  </a:lnTo>
                  <a:lnTo>
                    <a:pt x="82524" y="27141"/>
                  </a:lnTo>
                  <a:lnTo>
                    <a:pt x="32720" y="15714"/>
                  </a:lnTo>
                  <a:lnTo>
                    <a:pt x="0" y="0"/>
                  </a:lnTo>
                </a:path>
              </a:pathLst>
            </a:custGeom>
            <a:ln w="2590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9">
              <a:extLst>
                <a:ext uri="{FF2B5EF4-FFF2-40B4-BE49-F238E27FC236}">
                  <a16:creationId xmlns:a16="http://schemas.microsoft.com/office/drawing/2014/main" id="{2CECF3E3-09EE-491F-8BD6-E9ACF5CB1D9D}"/>
                </a:ext>
              </a:extLst>
            </p:cNvPr>
            <p:cNvSpPr/>
            <p:nvPr/>
          </p:nvSpPr>
          <p:spPr>
            <a:xfrm>
              <a:off x="1974432" y="1383372"/>
              <a:ext cx="26670" cy="206375"/>
            </a:xfrm>
            <a:custGeom>
              <a:avLst/>
              <a:gdLst/>
              <a:ahLst/>
              <a:cxnLst/>
              <a:rect l="l" t="t" r="r" b="b"/>
              <a:pathLst>
                <a:path w="26669" h="206375">
                  <a:moveTo>
                    <a:pt x="0" y="0"/>
                  </a:moveTo>
                  <a:lnTo>
                    <a:pt x="26403" y="206298"/>
                  </a:lnTo>
                </a:path>
              </a:pathLst>
            </a:custGeom>
            <a:ln w="15544">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0">
              <a:extLst>
                <a:ext uri="{FF2B5EF4-FFF2-40B4-BE49-F238E27FC236}">
                  <a16:creationId xmlns:a16="http://schemas.microsoft.com/office/drawing/2014/main" id="{2642021C-CBD5-4E25-99C9-680FCBC76A60}"/>
                </a:ext>
              </a:extLst>
            </p:cNvPr>
            <p:cNvSpPr/>
            <p:nvPr/>
          </p:nvSpPr>
          <p:spPr>
            <a:xfrm>
              <a:off x="1507911" y="1383372"/>
              <a:ext cx="26670" cy="206375"/>
            </a:xfrm>
            <a:custGeom>
              <a:avLst/>
              <a:gdLst/>
              <a:ahLst/>
              <a:cxnLst/>
              <a:rect l="l" t="t" r="r" b="b"/>
              <a:pathLst>
                <a:path w="26669" h="206375">
                  <a:moveTo>
                    <a:pt x="26390" y="0"/>
                  </a:moveTo>
                  <a:lnTo>
                    <a:pt x="0" y="206298"/>
                  </a:lnTo>
                </a:path>
              </a:pathLst>
            </a:custGeom>
            <a:ln w="15544">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1">
              <a:extLst>
                <a:ext uri="{FF2B5EF4-FFF2-40B4-BE49-F238E27FC236}">
                  <a16:creationId xmlns:a16="http://schemas.microsoft.com/office/drawing/2014/main" id="{00818920-6626-49A2-B281-7A0DDDEC429A}"/>
                </a:ext>
              </a:extLst>
            </p:cNvPr>
            <p:cNvSpPr/>
            <p:nvPr/>
          </p:nvSpPr>
          <p:spPr>
            <a:xfrm>
              <a:off x="1228540" y="503814"/>
              <a:ext cx="319405" cy="588010"/>
            </a:xfrm>
            <a:custGeom>
              <a:avLst/>
              <a:gdLst/>
              <a:ahLst/>
              <a:cxnLst/>
              <a:rect l="l" t="t" r="r" b="b"/>
              <a:pathLst>
                <a:path w="319405" h="588010">
                  <a:moveTo>
                    <a:pt x="187261" y="0"/>
                  </a:moveTo>
                  <a:lnTo>
                    <a:pt x="155552" y="59572"/>
                  </a:lnTo>
                  <a:lnTo>
                    <a:pt x="118186" y="105143"/>
                  </a:lnTo>
                  <a:lnTo>
                    <a:pt x="54906" y="130983"/>
                  </a:lnTo>
                  <a:lnTo>
                    <a:pt x="19950" y="155201"/>
                  </a:lnTo>
                  <a:lnTo>
                    <a:pt x="0" y="192951"/>
                  </a:lnTo>
                  <a:lnTo>
                    <a:pt x="2583" y="237347"/>
                  </a:lnTo>
                  <a:lnTo>
                    <a:pt x="21226" y="262543"/>
                  </a:lnTo>
                  <a:lnTo>
                    <a:pt x="41639" y="279601"/>
                  </a:lnTo>
                  <a:lnTo>
                    <a:pt x="49530" y="299580"/>
                  </a:lnTo>
                  <a:lnTo>
                    <a:pt x="42787" y="326687"/>
                  </a:lnTo>
                  <a:lnTo>
                    <a:pt x="34844" y="370047"/>
                  </a:lnTo>
                  <a:lnTo>
                    <a:pt x="38294" y="419525"/>
                  </a:lnTo>
                  <a:lnTo>
                    <a:pt x="65735" y="464985"/>
                  </a:lnTo>
                  <a:lnTo>
                    <a:pt x="95921" y="485354"/>
                  </a:lnTo>
                  <a:lnTo>
                    <a:pt x="121372" y="492682"/>
                  </a:lnTo>
                  <a:lnTo>
                    <a:pt x="143496" y="497283"/>
                  </a:lnTo>
                  <a:lnTo>
                    <a:pt x="163703" y="509473"/>
                  </a:lnTo>
                  <a:lnTo>
                    <a:pt x="175395" y="528723"/>
                  </a:lnTo>
                  <a:lnTo>
                    <a:pt x="184137" y="551267"/>
                  </a:lnTo>
                  <a:lnTo>
                    <a:pt x="198803" y="572018"/>
                  </a:lnTo>
                  <a:lnTo>
                    <a:pt x="228269" y="585889"/>
                  </a:lnTo>
                  <a:lnTo>
                    <a:pt x="264864" y="587773"/>
                  </a:lnTo>
                  <a:lnTo>
                    <a:pt x="293589" y="580551"/>
                  </a:lnTo>
                  <a:lnTo>
                    <a:pt x="312355" y="571144"/>
                  </a:lnTo>
                  <a:lnTo>
                    <a:pt x="319074" y="566470"/>
                  </a:lnTo>
                  <a:lnTo>
                    <a:pt x="187261"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2">
              <a:extLst>
                <a:ext uri="{FF2B5EF4-FFF2-40B4-BE49-F238E27FC236}">
                  <a16:creationId xmlns:a16="http://schemas.microsoft.com/office/drawing/2014/main" id="{14CF3408-7C89-48BF-AAE4-F3BC4B6E634A}"/>
                </a:ext>
              </a:extLst>
            </p:cNvPr>
            <p:cNvSpPr/>
            <p:nvPr/>
          </p:nvSpPr>
          <p:spPr>
            <a:xfrm>
              <a:off x="1228540" y="503814"/>
              <a:ext cx="319405" cy="588010"/>
            </a:xfrm>
            <a:custGeom>
              <a:avLst/>
              <a:gdLst/>
              <a:ahLst/>
              <a:cxnLst/>
              <a:rect l="l" t="t" r="r" b="b"/>
              <a:pathLst>
                <a:path w="319405" h="588010">
                  <a:moveTo>
                    <a:pt x="187261" y="0"/>
                  </a:moveTo>
                  <a:lnTo>
                    <a:pt x="155552" y="59572"/>
                  </a:lnTo>
                  <a:lnTo>
                    <a:pt x="118186" y="105143"/>
                  </a:lnTo>
                  <a:lnTo>
                    <a:pt x="91956" y="115796"/>
                  </a:lnTo>
                  <a:lnTo>
                    <a:pt x="54906" y="130983"/>
                  </a:lnTo>
                  <a:lnTo>
                    <a:pt x="19950" y="155201"/>
                  </a:lnTo>
                  <a:lnTo>
                    <a:pt x="0" y="192951"/>
                  </a:lnTo>
                  <a:lnTo>
                    <a:pt x="2583" y="237347"/>
                  </a:lnTo>
                  <a:lnTo>
                    <a:pt x="21226" y="262543"/>
                  </a:lnTo>
                  <a:lnTo>
                    <a:pt x="41639" y="279601"/>
                  </a:lnTo>
                  <a:lnTo>
                    <a:pt x="49530" y="299580"/>
                  </a:lnTo>
                  <a:lnTo>
                    <a:pt x="42787" y="326687"/>
                  </a:lnTo>
                  <a:lnTo>
                    <a:pt x="34844" y="370047"/>
                  </a:lnTo>
                  <a:lnTo>
                    <a:pt x="38294" y="419525"/>
                  </a:lnTo>
                  <a:lnTo>
                    <a:pt x="65735" y="464985"/>
                  </a:lnTo>
                  <a:lnTo>
                    <a:pt x="95921" y="485354"/>
                  </a:lnTo>
                  <a:lnTo>
                    <a:pt x="121372" y="492682"/>
                  </a:lnTo>
                  <a:lnTo>
                    <a:pt x="143496" y="497283"/>
                  </a:lnTo>
                  <a:lnTo>
                    <a:pt x="163703" y="509473"/>
                  </a:lnTo>
                  <a:lnTo>
                    <a:pt x="175395" y="528723"/>
                  </a:lnTo>
                  <a:lnTo>
                    <a:pt x="184137" y="551267"/>
                  </a:lnTo>
                  <a:lnTo>
                    <a:pt x="198803" y="572018"/>
                  </a:lnTo>
                  <a:lnTo>
                    <a:pt x="228269" y="585889"/>
                  </a:lnTo>
                  <a:lnTo>
                    <a:pt x="264864" y="587773"/>
                  </a:lnTo>
                  <a:lnTo>
                    <a:pt x="293589" y="580551"/>
                  </a:lnTo>
                  <a:lnTo>
                    <a:pt x="312355" y="571144"/>
                  </a:lnTo>
                  <a:lnTo>
                    <a:pt x="319074" y="566470"/>
                  </a:lnTo>
                  <a:lnTo>
                    <a:pt x="187261" y="0"/>
                  </a:lnTo>
                  <a:close/>
                </a:path>
              </a:pathLst>
            </a:custGeom>
            <a:ln w="21412">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3">
              <a:extLst>
                <a:ext uri="{FF2B5EF4-FFF2-40B4-BE49-F238E27FC236}">
                  <a16:creationId xmlns:a16="http://schemas.microsoft.com/office/drawing/2014/main" id="{2323F744-EA38-4B01-87F0-AC516FC30BC4}"/>
                </a:ext>
              </a:extLst>
            </p:cNvPr>
            <p:cNvSpPr/>
            <p:nvPr/>
          </p:nvSpPr>
          <p:spPr>
            <a:xfrm>
              <a:off x="1949294" y="511124"/>
              <a:ext cx="319405" cy="588010"/>
            </a:xfrm>
            <a:custGeom>
              <a:avLst/>
              <a:gdLst/>
              <a:ahLst/>
              <a:cxnLst/>
              <a:rect l="l" t="t" r="r" b="b"/>
              <a:pathLst>
                <a:path w="319405" h="588010">
                  <a:moveTo>
                    <a:pt x="139700" y="0"/>
                  </a:moveTo>
                  <a:lnTo>
                    <a:pt x="0" y="566458"/>
                  </a:lnTo>
                  <a:lnTo>
                    <a:pt x="6717" y="571133"/>
                  </a:lnTo>
                  <a:lnTo>
                    <a:pt x="25477" y="580545"/>
                  </a:lnTo>
                  <a:lnTo>
                    <a:pt x="54194" y="587771"/>
                  </a:lnTo>
                  <a:lnTo>
                    <a:pt x="90779" y="585889"/>
                  </a:lnTo>
                  <a:lnTo>
                    <a:pt x="120253" y="572013"/>
                  </a:lnTo>
                  <a:lnTo>
                    <a:pt x="134924" y="551262"/>
                  </a:lnTo>
                  <a:lnTo>
                    <a:pt x="143671" y="528721"/>
                  </a:lnTo>
                  <a:lnTo>
                    <a:pt x="155371" y="509473"/>
                  </a:lnTo>
                  <a:lnTo>
                    <a:pt x="175568" y="497278"/>
                  </a:lnTo>
                  <a:lnTo>
                    <a:pt x="197686" y="492677"/>
                  </a:lnTo>
                  <a:lnTo>
                    <a:pt x="223135" y="485352"/>
                  </a:lnTo>
                  <a:lnTo>
                    <a:pt x="253326" y="464985"/>
                  </a:lnTo>
                  <a:lnTo>
                    <a:pt x="280765" y="419525"/>
                  </a:lnTo>
                  <a:lnTo>
                    <a:pt x="284211" y="370047"/>
                  </a:lnTo>
                  <a:lnTo>
                    <a:pt x="276263" y="326687"/>
                  </a:lnTo>
                  <a:lnTo>
                    <a:pt x="269519" y="299580"/>
                  </a:lnTo>
                  <a:lnTo>
                    <a:pt x="277412" y="279601"/>
                  </a:lnTo>
                  <a:lnTo>
                    <a:pt x="297830" y="262543"/>
                  </a:lnTo>
                  <a:lnTo>
                    <a:pt x="316482" y="237347"/>
                  </a:lnTo>
                  <a:lnTo>
                    <a:pt x="319074" y="192951"/>
                  </a:lnTo>
                  <a:lnTo>
                    <a:pt x="299122" y="155201"/>
                  </a:lnTo>
                  <a:lnTo>
                    <a:pt x="264161" y="130983"/>
                  </a:lnTo>
                  <a:lnTo>
                    <a:pt x="200875" y="105143"/>
                  </a:lnTo>
                  <a:lnTo>
                    <a:pt x="184060" y="87635"/>
                  </a:lnTo>
                  <a:lnTo>
                    <a:pt x="167454" y="59572"/>
                  </a:lnTo>
                  <a:lnTo>
                    <a:pt x="152264" y="28008"/>
                  </a:lnTo>
                  <a:lnTo>
                    <a:pt x="139700"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4">
              <a:extLst>
                <a:ext uri="{FF2B5EF4-FFF2-40B4-BE49-F238E27FC236}">
                  <a16:creationId xmlns:a16="http://schemas.microsoft.com/office/drawing/2014/main" id="{8DB04812-F1D7-4DE1-99E1-2CAC6AB36C7A}"/>
                </a:ext>
              </a:extLst>
            </p:cNvPr>
            <p:cNvSpPr/>
            <p:nvPr/>
          </p:nvSpPr>
          <p:spPr>
            <a:xfrm>
              <a:off x="1949294" y="511124"/>
              <a:ext cx="319405" cy="588010"/>
            </a:xfrm>
            <a:custGeom>
              <a:avLst/>
              <a:gdLst/>
              <a:ahLst/>
              <a:cxnLst/>
              <a:rect l="l" t="t" r="r" b="b"/>
              <a:pathLst>
                <a:path w="319405" h="588010">
                  <a:moveTo>
                    <a:pt x="139700" y="0"/>
                  </a:moveTo>
                  <a:lnTo>
                    <a:pt x="167454" y="59572"/>
                  </a:lnTo>
                  <a:lnTo>
                    <a:pt x="200875" y="105143"/>
                  </a:lnTo>
                  <a:lnTo>
                    <a:pt x="227107" y="115796"/>
                  </a:lnTo>
                  <a:lnTo>
                    <a:pt x="264161" y="130983"/>
                  </a:lnTo>
                  <a:lnTo>
                    <a:pt x="299122" y="155201"/>
                  </a:lnTo>
                  <a:lnTo>
                    <a:pt x="319074" y="192951"/>
                  </a:lnTo>
                  <a:lnTo>
                    <a:pt x="316482" y="237347"/>
                  </a:lnTo>
                  <a:lnTo>
                    <a:pt x="297830" y="262543"/>
                  </a:lnTo>
                  <a:lnTo>
                    <a:pt x="277412" y="279601"/>
                  </a:lnTo>
                  <a:lnTo>
                    <a:pt x="269519" y="299580"/>
                  </a:lnTo>
                  <a:lnTo>
                    <a:pt x="276263" y="326687"/>
                  </a:lnTo>
                  <a:lnTo>
                    <a:pt x="284211" y="370047"/>
                  </a:lnTo>
                  <a:lnTo>
                    <a:pt x="280765" y="419525"/>
                  </a:lnTo>
                  <a:lnTo>
                    <a:pt x="253326" y="464985"/>
                  </a:lnTo>
                  <a:lnTo>
                    <a:pt x="223135" y="485352"/>
                  </a:lnTo>
                  <a:lnTo>
                    <a:pt x="197686" y="492677"/>
                  </a:lnTo>
                  <a:lnTo>
                    <a:pt x="175568" y="497278"/>
                  </a:lnTo>
                  <a:lnTo>
                    <a:pt x="155371" y="509473"/>
                  </a:lnTo>
                  <a:lnTo>
                    <a:pt x="143671" y="528721"/>
                  </a:lnTo>
                  <a:lnTo>
                    <a:pt x="134924" y="551262"/>
                  </a:lnTo>
                  <a:lnTo>
                    <a:pt x="120253" y="572013"/>
                  </a:lnTo>
                  <a:lnTo>
                    <a:pt x="90779" y="585889"/>
                  </a:lnTo>
                  <a:lnTo>
                    <a:pt x="54194" y="587771"/>
                  </a:lnTo>
                  <a:lnTo>
                    <a:pt x="25477" y="580545"/>
                  </a:lnTo>
                  <a:lnTo>
                    <a:pt x="6717" y="571133"/>
                  </a:lnTo>
                  <a:lnTo>
                    <a:pt x="0" y="566458"/>
                  </a:lnTo>
                  <a:lnTo>
                    <a:pt x="139700" y="0"/>
                  </a:lnTo>
                  <a:close/>
                </a:path>
              </a:pathLst>
            </a:custGeom>
            <a:ln w="21412">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5">
              <a:extLst>
                <a:ext uri="{FF2B5EF4-FFF2-40B4-BE49-F238E27FC236}">
                  <a16:creationId xmlns:a16="http://schemas.microsoft.com/office/drawing/2014/main" id="{DCAC8BD5-D1AC-482E-92C1-C4CCEA82D7E6}"/>
                </a:ext>
              </a:extLst>
            </p:cNvPr>
            <p:cNvSpPr/>
            <p:nvPr/>
          </p:nvSpPr>
          <p:spPr>
            <a:xfrm>
              <a:off x="1400614" y="314464"/>
              <a:ext cx="709295" cy="862330"/>
            </a:xfrm>
            <a:custGeom>
              <a:avLst/>
              <a:gdLst/>
              <a:ahLst/>
              <a:cxnLst/>
              <a:rect l="l" t="t" r="r" b="b"/>
              <a:pathLst>
                <a:path w="709294" h="862330">
                  <a:moveTo>
                    <a:pt x="354596" y="0"/>
                  </a:moveTo>
                  <a:lnTo>
                    <a:pt x="310115" y="3357"/>
                  </a:lnTo>
                  <a:lnTo>
                    <a:pt x="267282" y="13161"/>
                  </a:lnTo>
                  <a:lnTo>
                    <a:pt x="226432" y="29007"/>
                  </a:lnTo>
                  <a:lnTo>
                    <a:pt x="187895" y="50491"/>
                  </a:lnTo>
                  <a:lnTo>
                    <a:pt x="152004" y="77210"/>
                  </a:lnTo>
                  <a:lnTo>
                    <a:pt x="119091" y="108760"/>
                  </a:lnTo>
                  <a:lnTo>
                    <a:pt x="89489" y="144737"/>
                  </a:lnTo>
                  <a:lnTo>
                    <a:pt x="63529" y="184736"/>
                  </a:lnTo>
                  <a:lnTo>
                    <a:pt x="41544" y="228355"/>
                  </a:lnTo>
                  <a:lnTo>
                    <a:pt x="23867" y="275190"/>
                  </a:lnTo>
                  <a:lnTo>
                    <a:pt x="10829" y="324836"/>
                  </a:lnTo>
                  <a:lnTo>
                    <a:pt x="2762" y="376890"/>
                  </a:lnTo>
                  <a:lnTo>
                    <a:pt x="0" y="430949"/>
                  </a:lnTo>
                  <a:lnTo>
                    <a:pt x="2719" y="494985"/>
                  </a:lnTo>
                  <a:lnTo>
                    <a:pt x="10596" y="553315"/>
                  </a:lnTo>
                  <a:lnTo>
                    <a:pt x="23211" y="606086"/>
                  </a:lnTo>
                  <a:lnTo>
                    <a:pt x="40145" y="653446"/>
                  </a:lnTo>
                  <a:lnTo>
                    <a:pt x="60977" y="695543"/>
                  </a:lnTo>
                  <a:lnTo>
                    <a:pt x="85288" y="732524"/>
                  </a:lnTo>
                  <a:lnTo>
                    <a:pt x="112656" y="764536"/>
                  </a:lnTo>
                  <a:lnTo>
                    <a:pt x="142664" y="791729"/>
                  </a:lnTo>
                  <a:lnTo>
                    <a:pt x="174889" y="814248"/>
                  </a:lnTo>
                  <a:lnTo>
                    <a:pt x="208914" y="832242"/>
                  </a:lnTo>
                  <a:lnTo>
                    <a:pt x="280678" y="855247"/>
                  </a:lnTo>
                  <a:lnTo>
                    <a:pt x="354596" y="861923"/>
                  </a:lnTo>
                  <a:lnTo>
                    <a:pt x="389136" y="860061"/>
                  </a:lnTo>
                  <a:lnTo>
                    <a:pt x="459545" y="847107"/>
                  </a:lnTo>
                  <a:lnTo>
                    <a:pt x="528343" y="819352"/>
                  </a:lnTo>
                  <a:lnTo>
                    <a:pt x="560868" y="798988"/>
                  </a:lnTo>
                  <a:lnTo>
                    <a:pt x="591469" y="773799"/>
                  </a:lnTo>
                  <a:lnTo>
                    <a:pt x="619636" y="743412"/>
                  </a:lnTo>
                  <a:lnTo>
                    <a:pt x="644862" y="707453"/>
                  </a:lnTo>
                  <a:lnTo>
                    <a:pt x="666640" y="665545"/>
                  </a:lnTo>
                  <a:lnTo>
                    <a:pt x="684462" y="617315"/>
                  </a:lnTo>
                  <a:lnTo>
                    <a:pt x="697821" y="562389"/>
                  </a:lnTo>
                  <a:lnTo>
                    <a:pt x="706208" y="500392"/>
                  </a:lnTo>
                  <a:lnTo>
                    <a:pt x="709117" y="430949"/>
                  </a:lnTo>
                  <a:lnTo>
                    <a:pt x="706354" y="376890"/>
                  </a:lnTo>
                  <a:lnTo>
                    <a:pt x="698289" y="324836"/>
                  </a:lnTo>
                  <a:lnTo>
                    <a:pt x="685252" y="275190"/>
                  </a:lnTo>
                  <a:lnTo>
                    <a:pt x="667576" y="228355"/>
                  </a:lnTo>
                  <a:lnTo>
                    <a:pt x="645595" y="184736"/>
                  </a:lnTo>
                  <a:lnTo>
                    <a:pt x="619639" y="144737"/>
                  </a:lnTo>
                  <a:lnTo>
                    <a:pt x="590042" y="108760"/>
                  </a:lnTo>
                  <a:lnTo>
                    <a:pt x="557136" y="77210"/>
                  </a:lnTo>
                  <a:lnTo>
                    <a:pt x="521252" y="50491"/>
                  </a:lnTo>
                  <a:lnTo>
                    <a:pt x="482724" y="29007"/>
                  </a:lnTo>
                  <a:lnTo>
                    <a:pt x="441884" y="13161"/>
                  </a:lnTo>
                  <a:lnTo>
                    <a:pt x="399064" y="3357"/>
                  </a:lnTo>
                  <a:lnTo>
                    <a:pt x="35459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16">
              <a:extLst>
                <a:ext uri="{FF2B5EF4-FFF2-40B4-BE49-F238E27FC236}">
                  <a16:creationId xmlns:a16="http://schemas.microsoft.com/office/drawing/2014/main" id="{31BC0E9A-006B-4062-92DC-2EBB30433865}"/>
                </a:ext>
              </a:extLst>
            </p:cNvPr>
            <p:cNvSpPr/>
            <p:nvPr/>
          </p:nvSpPr>
          <p:spPr>
            <a:xfrm>
              <a:off x="2026076" y="788933"/>
              <a:ext cx="183515" cy="203200"/>
            </a:xfrm>
            <a:custGeom>
              <a:avLst/>
              <a:gdLst/>
              <a:ahLst/>
              <a:cxnLst/>
              <a:rect l="l" t="t" r="r" b="b"/>
              <a:pathLst>
                <a:path w="183514" h="203200">
                  <a:moveTo>
                    <a:pt x="92863" y="0"/>
                  </a:moveTo>
                  <a:lnTo>
                    <a:pt x="49237" y="17829"/>
                  </a:lnTo>
                  <a:lnTo>
                    <a:pt x="0" y="201179"/>
                  </a:lnTo>
                  <a:lnTo>
                    <a:pt x="58713" y="202614"/>
                  </a:lnTo>
                  <a:lnTo>
                    <a:pt x="108628" y="189080"/>
                  </a:lnTo>
                  <a:lnTo>
                    <a:pt x="147513" y="163335"/>
                  </a:lnTo>
                  <a:lnTo>
                    <a:pt x="173138" y="128133"/>
                  </a:lnTo>
                  <a:lnTo>
                    <a:pt x="183273" y="86231"/>
                  </a:lnTo>
                  <a:lnTo>
                    <a:pt x="177747" y="46296"/>
                  </a:lnTo>
                  <a:lnTo>
                    <a:pt x="159349" y="16860"/>
                  </a:lnTo>
                  <a:lnTo>
                    <a:pt x="130311" y="552"/>
                  </a:lnTo>
                  <a:lnTo>
                    <a:pt x="9286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17">
              <a:extLst>
                <a:ext uri="{FF2B5EF4-FFF2-40B4-BE49-F238E27FC236}">
                  <a16:creationId xmlns:a16="http://schemas.microsoft.com/office/drawing/2014/main" id="{5D356D17-5B9C-451C-8CC3-157FC1634590}"/>
                </a:ext>
              </a:extLst>
            </p:cNvPr>
            <p:cNvSpPr/>
            <p:nvPr/>
          </p:nvSpPr>
          <p:spPr>
            <a:xfrm>
              <a:off x="1300613" y="788933"/>
              <a:ext cx="183515" cy="203200"/>
            </a:xfrm>
            <a:custGeom>
              <a:avLst/>
              <a:gdLst/>
              <a:ahLst/>
              <a:cxnLst/>
              <a:rect l="l" t="t" r="r" b="b"/>
              <a:pathLst>
                <a:path w="183515" h="203200">
                  <a:moveTo>
                    <a:pt x="90434" y="0"/>
                  </a:moveTo>
                  <a:lnTo>
                    <a:pt x="52985" y="552"/>
                  </a:lnTo>
                  <a:lnTo>
                    <a:pt x="23943" y="16860"/>
                  </a:lnTo>
                  <a:lnTo>
                    <a:pt x="5538" y="46296"/>
                  </a:lnTo>
                  <a:lnTo>
                    <a:pt x="0" y="86231"/>
                  </a:lnTo>
                  <a:lnTo>
                    <a:pt x="10143" y="128133"/>
                  </a:lnTo>
                  <a:lnTo>
                    <a:pt x="35779" y="163335"/>
                  </a:lnTo>
                  <a:lnTo>
                    <a:pt x="74676" y="189080"/>
                  </a:lnTo>
                  <a:lnTo>
                    <a:pt x="124601" y="202614"/>
                  </a:lnTo>
                  <a:lnTo>
                    <a:pt x="183324" y="201179"/>
                  </a:lnTo>
                  <a:lnTo>
                    <a:pt x="134061" y="17829"/>
                  </a:lnTo>
                  <a:lnTo>
                    <a:pt x="90434"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18">
              <a:extLst>
                <a:ext uri="{FF2B5EF4-FFF2-40B4-BE49-F238E27FC236}">
                  <a16:creationId xmlns:a16="http://schemas.microsoft.com/office/drawing/2014/main" id="{C5DC01F0-9249-400A-86C8-D3CAFD39534B}"/>
                </a:ext>
              </a:extLst>
            </p:cNvPr>
            <p:cNvSpPr/>
            <p:nvPr/>
          </p:nvSpPr>
          <p:spPr>
            <a:xfrm>
              <a:off x="1924838" y="878358"/>
              <a:ext cx="131445" cy="83820"/>
            </a:xfrm>
            <a:custGeom>
              <a:avLst/>
              <a:gdLst/>
              <a:ahLst/>
              <a:cxnLst/>
              <a:rect l="l" t="t" r="r" b="b"/>
              <a:pathLst>
                <a:path w="131444" h="83819">
                  <a:moveTo>
                    <a:pt x="65608" y="0"/>
                  </a:moveTo>
                  <a:lnTo>
                    <a:pt x="40065" y="3270"/>
                  </a:lnTo>
                  <a:lnTo>
                    <a:pt x="19211" y="12191"/>
                  </a:lnTo>
                  <a:lnTo>
                    <a:pt x="5154" y="25428"/>
                  </a:lnTo>
                  <a:lnTo>
                    <a:pt x="0" y="41643"/>
                  </a:lnTo>
                  <a:lnTo>
                    <a:pt x="5154" y="57845"/>
                  </a:lnTo>
                  <a:lnTo>
                    <a:pt x="19211" y="71078"/>
                  </a:lnTo>
                  <a:lnTo>
                    <a:pt x="40065" y="80001"/>
                  </a:lnTo>
                  <a:lnTo>
                    <a:pt x="65608" y="83273"/>
                  </a:lnTo>
                  <a:lnTo>
                    <a:pt x="91154" y="80001"/>
                  </a:lnTo>
                  <a:lnTo>
                    <a:pt x="112017" y="71078"/>
                  </a:lnTo>
                  <a:lnTo>
                    <a:pt x="126083" y="57845"/>
                  </a:lnTo>
                  <a:lnTo>
                    <a:pt x="131241" y="41643"/>
                  </a:lnTo>
                  <a:lnTo>
                    <a:pt x="126083" y="25428"/>
                  </a:lnTo>
                  <a:lnTo>
                    <a:pt x="112017" y="12191"/>
                  </a:lnTo>
                  <a:lnTo>
                    <a:pt x="91154" y="3270"/>
                  </a:lnTo>
                  <a:lnTo>
                    <a:pt x="65608"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19">
              <a:extLst>
                <a:ext uri="{FF2B5EF4-FFF2-40B4-BE49-F238E27FC236}">
                  <a16:creationId xmlns:a16="http://schemas.microsoft.com/office/drawing/2014/main" id="{DD6E2D02-76EC-47CC-ABFF-296FDF6DE841}"/>
                </a:ext>
              </a:extLst>
            </p:cNvPr>
            <p:cNvSpPr/>
            <p:nvPr/>
          </p:nvSpPr>
          <p:spPr>
            <a:xfrm>
              <a:off x="1462364" y="878358"/>
              <a:ext cx="131445" cy="83820"/>
            </a:xfrm>
            <a:custGeom>
              <a:avLst/>
              <a:gdLst/>
              <a:ahLst/>
              <a:cxnLst/>
              <a:rect l="l" t="t" r="r" b="b"/>
              <a:pathLst>
                <a:path w="131444" h="83819">
                  <a:moveTo>
                    <a:pt x="65608" y="0"/>
                  </a:moveTo>
                  <a:lnTo>
                    <a:pt x="40071" y="3270"/>
                  </a:lnTo>
                  <a:lnTo>
                    <a:pt x="19216" y="12191"/>
                  </a:lnTo>
                  <a:lnTo>
                    <a:pt x="5156" y="25428"/>
                  </a:lnTo>
                  <a:lnTo>
                    <a:pt x="0" y="41643"/>
                  </a:lnTo>
                  <a:lnTo>
                    <a:pt x="5156" y="57845"/>
                  </a:lnTo>
                  <a:lnTo>
                    <a:pt x="19216" y="71078"/>
                  </a:lnTo>
                  <a:lnTo>
                    <a:pt x="40071" y="80001"/>
                  </a:lnTo>
                  <a:lnTo>
                    <a:pt x="65608" y="83273"/>
                  </a:lnTo>
                  <a:lnTo>
                    <a:pt x="91156" y="80001"/>
                  </a:lnTo>
                  <a:lnTo>
                    <a:pt x="112023" y="71078"/>
                  </a:lnTo>
                  <a:lnTo>
                    <a:pt x="126094" y="57845"/>
                  </a:lnTo>
                  <a:lnTo>
                    <a:pt x="131254" y="41643"/>
                  </a:lnTo>
                  <a:lnTo>
                    <a:pt x="126094" y="25428"/>
                  </a:lnTo>
                  <a:lnTo>
                    <a:pt x="112023" y="12191"/>
                  </a:lnTo>
                  <a:lnTo>
                    <a:pt x="91156" y="3270"/>
                  </a:lnTo>
                  <a:lnTo>
                    <a:pt x="65608"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0">
              <a:extLst>
                <a:ext uri="{FF2B5EF4-FFF2-40B4-BE49-F238E27FC236}">
                  <a16:creationId xmlns:a16="http://schemas.microsoft.com/office/drawing/2014/main" id="{9F464637-0F69-4824-931C-24978C574665}"/>
                </a:ext>
              </a:extLst>
            </p:cNvPr>
            <p:cNvSpPr/>
            <p:nvPr/>
          </p:nvSpPr>
          <p:spPr>
            <a:xfrm>
              <a:off x="1367952" y="306116"/>
              <a:ext cx="774700" cy="501015"/>
            </a:xfrm>
            <a:custGeom>
              <a:avLst/>
              <a:gdLst/>
              <a:ahLst/>
              <a:cxnLst/>
              <a:rect l="l" t="t" r="r" b="b"/>
              <a:pathLst>
                <a:path w="774700" h="501015">
                  <a:moveTo>
                    <a:pt x="769440" y="327685"/>
                  </a:moveTo>
                  <a:lnTo>
                    <a:pt x="657449" y="327685"/>
                  </a:lnTo>
                  <a:lnTo>
                    <a:pt x="658122" y="328853"/>
                  </a:lnTo>
                  <a:lnTo>
                    <a:pt x="657736" y="328853"/>
                  </a:lnTo>
                  <a:lnTo>
                    <a:pt x="700006" y="500646"/>
                  </a:lnTo>
                  <a:lnTo>
                    <a:pt x="725151" y="484542"/>
                  </a:lnTo>
                  <a:lnTo>
                    <a:pt x="740383" y="476018"/>
                  </a:lnTo>
                  <a:lnTo>
                    <a:pt x="751866" y="472232"/>
                  </a:lnTo>
                  <a:lnTo>
                    <a:pt x="765767" y="470344"/>
                  </a:lnTo>
                  <a:lnTo>
                    <a:pt x="771843" y="433654"/>
                  </a:lnTo>
                  <a:lnTo>
                    <a:pt x="774297" y="395414"/>
                  </a:lnTo>
                  <a:lnTo>
                    <a:pt x="773048" y="356165"/>
                  </a:lnTo>
                  <a:lnTo>
                    <a:pt x="769588" y="328853"/>
                  </a:lnTo>
                  <a:lnTo>
                    <a:pt x="658122" y="328853"/>
                  </a:lnTo>
                  <a:lnTo>
                    <a:pt x="657685" y="328645"/>
                  </a:lnTo>
                  <a:lnTo>
                    <a:pt x="769562" y="328645"/>
                  </a:lnTo>
                  <a:lnTo>
                    <a:pt x="769440" y="327685"/>
                  </a:lnTo>
                  <a:close/>
                </a:path>
                <a:path w="774700" h="501015">
                  <a:moveTo>
                    <a:pt x="383294" y="0"/>
                  </a:moveTo>
                  <a:lnTo>
                    <a:pt x="323081" y="3840"/>
                  </a:lnTo>
                  <a:lnTo>
                    <a:pt x="268456" y="14831"/>
                  </a:lnTo>
                  <a:lnTo>
                    <a:pt x="219292" y="32175"/>
                  </a:lnTo>
                  <a:lnTo>
                    <a:pt x="175460" y="55076"/>
                  </a:lnTo>
                  <a:lnTo>
                    <a:pt x="136834" y="82735"/>
                  </a:lnTo>
                  <a:lnTo>
                    <a:pt x="103288" y="114357"/>
                  </a:lnTo>
                  <a:lnTo>
                    <a:pt x="74693" y="149145"/>
                  </a:lnTo>
                  <a:lnTo>
                    <a:pt x="50924" y="186301"/>
                  </a:lnTo>
                  <a:lnTo>
                    <a:pt x="31852" y="225028"/>
                  </a:lnTo>
                  <a:lnTo>
                    <a:pt x="17350" y="264530"/>
                  </a:lnTo>
                  <a:lnTo>
                    <a:pt x="7292" y="304009"/>
                  </a:lnTo>
                  <a:lnTo>
                    <a:pt x="1551" y="342669"/>
                  </a:lnTo>
                  <a:lnTo>
                    <a:pt x="0" y="379713"/>
                  </a:lnTo>
                  <a:lnTo>
                    <a:pt x="2510" y="414343"/>
                  </a:lnTo>
                  <a:lnTo>
                    <a:pt x="8956" y="445763"/>
                  </a:lnTo>
                  <a:lnTo>
                    <a:pt x="19210" y="473176"/>
                  </a:lnTo>
                  <a:lnTo>
                    <a:pt x="37761" y="476489"/>
                  </a:lnTo>
                  <a:lnTo>
                    <a:pt x="57993" y="482900"/>
                  </a:lnTo>
                  <a:lnTo>
                    <a:pt x="74267" y="489141"/>
                  </a:lnTo>
                  <a:lnTo>
                    <a:pt x="80945" y="491947"/>
                  </a:lnTo>
                  <a:lnTo>
                    <a:pt x="103106" y="317322"/>
                  </a:lnTo>
                  <a:lnTo>
                    <a:pt x="216463" y="310177"/>
                  </a:lnTo>
                  <a:lnTo>
                    <a:pt x="294541" y="294168"/>
                  </a:lnTo>
                  <a:lnTo>
                    <a:pt x="373603" y="257030"/>
                  </a:lnTo>
                  <a:lnTo>
                    <a:pt x="489910" y="186499"/>
                  </a:lnTo>
                  <a:lnTo>
                    <a:pt x="721661" y="186499"/>
                  </a:lnTo>
                  <a:lnTo>
                    <a:pt x="683299" y="129747"/>
                  </a:lnTo>
                  <a:lnTo>
                    <a:pt x="653881" y="98567"/>
                  </a:lnTo>
                  <a:lnTo>
                    <a:pt x="620116" y="70701"/>
                  </a:lnTo>
                  <a:lnTo>
                    <a:pt x="581926" y="46689"/>
                  </a:lnTo>
                  <a:lnTo>
                    <a:pt x="539229" y="27073"/>
                  </a:lnTo>
                  <a:lnTo>
                    <a:pt x="491945" y="12392"/>
                  </a:lnTo>
                  <a:lnTo>
                    <a:pt x="439993" y="3188"/>
                  </a:lnTo>
                  <a:lnTo>
                    <a:pt x="383294" y="0"/>
                  </a:lnTo>
                  <a:close/>
                </a:path>
                <a:path w="774700" h="501015">
                  <a:moveTo>
                    <a:pt x="657449" y="327685"/>
                  </a:moveTo>
                  <a:lnTo>
                    <a:pt x="657685" y="328645"/>
                  </a:lnTo>
                  <a:lnTo>
                    <a:pt x="658122" y="328853"/>
                  </a:lnTo>
                  <a:lnTo>
                    <a:pt x="657449" y="327685"/>
                  </a:lnTo>
                  <a:close/>
                </a:path>
                <a:path w="774700" h="501015">
                  <a:moveTo>
                    <a:pt x="721661" y="186499"/>
                  </a:moveTo>
                  <a:lnTo>
                    <a:pt x="489910" y="186499"/>
                  </a:lnTo>
                  <a:lnTo>
                    <a:pt x="487777" y="187794"/>
                  </a:lnTo>
                  <a:lnTo>
                    <a:pt x="529086" y="243048"/>
                  </a:lnTo>
                  <a:lnTo>
                    <a:pt x="560600" y="276159"/>
                  </a:lnTo>
                  <a:lnTo>
                    <a:pt x="598289" y="300353"/>
                  </a:lnTo>
                  <a:lnTo>
                    <a:pt x="657685" y="328645"/>
                  </a:lnTo>
                  <a:lnTo>
                    <a:pt x="657449" y="327685"/>
                  </a:lnTo>
                  <a:lnTo>
                    <a:pt x="769440" y="327685"/>
                  </a:lnTo>
                  <a:lnTo>
                    <a:pt x="768017" y="316448"/>
                  </a:lnTo>
                  <a:lnTo>
                    <a:pt x="759122" y="276802"/>
                  </a:lnTo>
                  <a:lnTo>
                    <a:pt x="746283" y="237769"/>
                  </a:lnTo>
                  <a:lnTo>
                    <a:pt x="729420" y="199889"/>
                  </a:lnTo>
                  <a:lnTo>
                    <a:pt x="721661" y="186499"/>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1">
              <a:extLst>
                <a:ext uri="{FF2B5EF4-FFF2-40B4-BE49-F238E27FC236}">
                  <a16:creationId xmlns:a16="http://schemas.microsoft.com/office/drawing/2014/main" id="{201E1F57-A8F9-460E-A936-65BB4A715EBB}"/>
                </a:ext>
              </a:extLst>
            </p:cNvPr>
            <p:cNvSpPr/>
            <p:nvPr/>
          </p:nvSpPr>
          <p:spPr>
            <a:xfrm>
              <a:off x="1367952" y="306116"/>
              <a:ext cx="774700" cy="501015"/>
            </a:xfrm>
            <a:custGeom>
              <a:avLst/>
              <a:gdLst/>
              <a:ahLst/>
              <a:cxnLst/>
              <a:rect l="l" t="t" r="r" b="b"/>
              <a:pathLst>
                <a:path w="774700" h="501015">
                  <a:moveTo>
                    <a:pt x="700006" y="500646"/>
                  </a:moveTo>
                  <a:lnTo>
                    <a:pt x="725151" y="484542"/>
                  </a:lnTo>
                  <a:lnTo>
                    <a:pt x="740383" y="476018"/>
                  </a:lnTo>
                  <a:lnTo>
                    <a:pt x="751866" y="472232"/>
                  </a:lnTo>
                  <a:lnTo>
                    <a:pt x="765767" y="470344"/>
                  </a:lnTo>
                  <a:lnTo>
                    <a:pt x="771843" y="433654"/>
                  </a:lnTo>
                  <a:lnTo>
                    <a:pt x="774297" y="395414"/>
                  </a:lnTo>
                  <a:lnTo>
                    <a:pt x="773048" y="356165"/>
                  </a:lnTo>
                  <a:lnTo>
                    <a:pt x="768017" y="316448"/>
                  </a:lnTo>
                  <a:lnTo>
                    <a:pt x="759122" y="276802"/>
                  </a:lnTo>
                  <a:lnTo>
                    <a:pt x="746283" y="237769"/>
                  </a:lnTo>
                  <a:lnTo>
                    <a:pt x="729420" y="199889"/>
                  </a:lnTo>
                  <a:lnTo>
                    <a:pt x="708452" y="163701"/>
                  </a:lnTo>
                  <a:lnTo>
                    <a:pt x="683299" y="129747"/>
                  </a:lnTo>
                  <a:lnTo>
                    <a:pt x="653881" y="98567"/>
                  </a:lnTo>
                  <a:lnTo>
                    <a:pt x="620116" y="70701"/>
                  </a:lnTo>
                  <a:lnTo>
                    <a:pt x="581926" y="46689"/>
                  </a:lnTo>
                  <a:lnTo>
                    <a:pt x="539229" y="27073"/>
                  </a:lnTo>
                  <a:lnTo>
                    <a:pt x="491945" y="12392"/>
                  </a:lnTo>
                  <a:lnTo>
                    <a:pt x="439993" y="3188"/>
                  </a:lnTo>
                  <a:lnTo>
                    <a:pt x="383294" y="0"/>
                  </a:lnTo>
                  <a:lnTo>
                    <a:pt x="323081" y="3840"/>
                  </a:lnTo>
                  <a:lnTo>
                    <a:pt x="268456" y="14831"/>
                  </a:lnTo>
                  <a:lnTo>
                    <a:pt x="219292" y="32175"/>
                  </a:lnTo>
                  <a:lnTo>
                    <a:pt x="175460" y="55076"/>
                  </a:lnTo>
                  <a:lnTo>
                    <a:pt x="136834" y="82735"/>
                  </a:lnTo>
                  <a:lnTo>
                    <a:pt x="103288" y="114357"/>
                  </a:lnTo>
                  <a:lnTo>
                    <a:pt x="74693" y="149145"/>
                  </a:lnTo>
                  <a:lnTo>
                    <a:pt x="50924" y="186301"/>
                  </a:lnTo>
                  <a:lnTo>
                    <a:pt x="31852" y="225028"/>
                  </a:lnTo>
                  <a:lnTo>
                    <a:pt x="17350" y="264530"/>
                  </a:lnTo>
                  <a:lnTo>
                    <a:pt x="7292" y="304009"/>
                  </a:lnTo>
                  <a:lnTo>
                    <a:pt x="1551" y="342669"/>
                  </a:lnTo>
                  <a:lnTo>
                    <a:pt x="0" y="379713"/>
                  </a:lnTo>
                  <a:lnTo>
                    <a:pt x="2510" y="414343"/>
                  </a:lnTo>
                  <a:lnTo>
                    <a:pt x="8956" y="445763"/>
                  </a:lnTo>
                  <a:lnTo>
                    <a:pt x="19210" y="473176"/>
                  </a:lnTo>
                  <a:lnTo>
                    <a:pt x="37761" y="476489"/>
                  </a:lnTo>
                  <a:lnTo>
                    <a:pt x="57993" y="482900"/>
                  </a:lnTo>
                  <a:lnTo>
                    <a:pt x="74267" y="489141"/>
                  </a:lnTo>
                  <a:lnTo>
                    <a:pt x="80945" y="491947"/>
                  </a:lnTo>
                  <a:lnTo>
                    <a:pt x="103106" y="317322"/>
                  </a:lnTo>
                  <a:lnTo>
                    <a:pt x="216463" y="310177"/>
                  </a:lnTo>
                  <a:lnTo>
                    <a:pt x="294541" y="294168"/>
                  </a:lnTo>
                  <a:lnTo>
                    <a:pt x="373603" y="257030"/>
                  </a:lnTo>
                  <a:lnTo>
                    <a:pt x="489910" y="186499"/>
                  </a:lnTo>
                  <a:lnTo>
                    <a:pt x="487777" y="187794"/>
                  </a:lnTo>
                  <a:lnTo>
                    <a:pt x="529086" y="243048"/>
                  </a:lnTo>
                  <a:lnTo>
                    <a:pt x="560600" y="276159"/>
                  </a:lnTo>
                  <a:lnTo>
                    <a:pt x="598289" y="300353"/>
                  </a:lnTo>
                  <a:lnTo>
                    <a:pt x="658122" y="328853"/>
                  </a:lnTo>
                  <a:lnTo>
                    <a:pt x="657449" y="327685"/>
                  </a:lnTo>
                  <a:lnTo>
                    <a:pt x="700006" y="500646"/>
                  </a:lnTo>
                  <a:close/>
                </a:path>
              </a:pathLst>
            </a:custGeom>
            <a:ln w="21412">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2">
              <a:extLst>
                <a:ext uri="{FF2B5EF4-FFF2-40B4-BE49-F238E27FC236}">
                  <a16:creationId xmlns:a16="http://schemas.microsoft.com/office/drawing/2014/main" id="{1D5825C9-87F1-4368-B7B3-27F6CA1E62BF}"/>
                </a:ext>
              </a:extLst>
            </p:cNvPr>
            <p:cNvSpPr/>
            <p:nvPr/>
          </p:nvSpPr>
          <p:spPr>
            <a:xfrm>
              <a:off x="1507040" y="380194"/>
              <a:ext cx="215766" cy="152787"/>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3">
              <a:extLst>
                <a:ext uri="{FF2B5EF4-FFF2-40B4-BE49-F238E27FC236}">
                  <a16:creationId xmlns:a16="http://schemas.microsoft.com/office/drawing/2014/main" id="{1E143A95-1039-44B5-942C-297981E68081}"/>
                </a:ext>
              </a:extLst>
            </p:cNvPr>
            <p:cNvSpPr/>
            <p:nvPr/>
          </p:nvSpPr>
          <p:spPr>
            <a:xfrm>
              <a:off x="1763659" y="911739"/>
              <a:ext cx="7620" cy="33020"/>
            </a:xfrm>
            <a:custGeom>
              <a:avLst/>
              <a:gdLst/>
              <a:ahLst/>
              <a:cxnLst/>
              <a:rect l="l" t="t" r="r" b="b"/>
              <a:pathLst>
                <a:path w="7619" h="33019">
                  <a:moveTo>
                    <a:pt x="0" y="0"/>
                  </a:moveTo>
                  <a:lnTo>
                    <a:pt x="7493" y="17208"/>
                  </a:lnTo>
                  <a:lnTo>
                    <a:pt x="25" y="32473"/>
                  </a:lnTo>
                </a:path>
              </a:pathLst>
            </a:custGeom>
            <a:ln w="20523">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4">
              <a:extLst>
                <a:ext uri="{FF2B5EF4-FFF2-40B4-BE49-F238E27FC236}">
                  <a16:creationId xmlns:a16="http://schemas.microsoft.com/office/drawing/2014/main" id="{8C6B4E33-8EA2-4900-85E8-35D44F1B4BAB}"/>
                </a:ext>
              </a:extLst>
            </p:cNvPr>
            <p:cNvSpPr/>
            <p:nvPr/>
          </p:nvSpPr>
          <p:spPr>
            <a:xfrm>
              <a:off x="1865505" y="609137"/>
              <a:ext cx="90170" cy="52069"/>
            </a:xfrm>
            <a:custGeom>
              <a:avLst/>
              <a:gdLst/>
              <a:ahLst/>
              <a:cxnLst/>
              <a:rect l="l" t="t" r="r" b="b"/>
              <a:pathLst>
                <a:path w="90169" h="52070">
                  <a:moveTo>
                    <a:pt x="89750" y="51840"/>
                  </a:moveTo>
                  <a:lnTo>
                    <a:pt x="80352" y="29483"/>
                  </a:lnTo>
                  <a:lnTo>
                    <a:pt x="58715" y="9811"/>
                  </a:lnTo>
                  <a:lnTo>
                    <a:pt x="30157" y="0"/>
                  </a:lnTo>
                  <a:lnTo>
                    <a:pt x="0" y="7225"/>
                  </a:lnTo>
                </a:path>
              </a:pathLst>
            </a:custGeom>
            <a:ln w="1443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5">
              <a:extLst>
                <a:ext uri="{FF2B5EF4-FFF2-40B4-BE49-F238E27FC236}">
                  <a16:creationId xmlns:a16="http://schemas.microsoft.com/office/drawing/2014/main" id="{CFD63290-2E56-4C05-B3A7-2BAB4E02F6E0}"/>
                </a:ext>
              </a:extLst>
            </p:cNvPr>
            <p:cNvSpPr/>
            <p:nvPr/>
          </p:nvSpPr>
          <p:spPr>
            <a:xfrm>
              <a:off x="1560211" y="612161"/>
              <a:ext cx="92075" cy="48895"/>
            </a:xfrm>
            <a:custGeom>
              <a:avLst/>
              <a:gdLst/>
              <a:ahLst/>
              <a:cxnLst/>
              <a:rect l="l" t="t" r="r" b="b"/>
              <a:pathLst>
                <a:path w="92075" h="48895">
                  <a:moveTo>
                    <a:pt x="0" y="48816"/>
                  </a:moveTo>
                  <a:lnTo>
                    <a:pt x="10502" y="26951"/>
                  </a:lnTo>
                  <a:lnTo>
                    <a:pt x="33091" y="8380"/>
                  </a:lnTo>
                  <a:lnTo>
                    <a:pt x="62102" y="0"/>
                  </a:lnTo>
                  <a:lnTo>
                    <a:pt x="91871" y="8710"/>
                  </a:lnTo>
                </a:path>
              </a:pathLst>
            </a:custGeom>
            <a:ln w="1443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26">
              <a:extLst>
                <a:ext uri="{FF2B5EF4-FFF2-40B4-BE49-F238E27FC236}">
                  <a16:creationId xmlns:a16="http://schemas.microsoft.com/office/drawing/2014/main" id="{24609ABC-DB66-4C27-A597-81A2F22AE81E}"/>
                </a:ext>
              </a:extLst>
            </p:cNvPr>
            <p:cNvSpPr/>
            <p:nvPr/>
          </p:nvSpPr>
          <p:spPr>
            <a:xfrm>
              <a:off x="1687310" y="997916"/>
              <a:ext cx="130911" cy="144741"/>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27">
              <a:extLst>
                <a:ext uri="{FF2B5EF4-FFF2-40B4-BE49-F238E27FC236}">
                  <a16:creationId xmlns:a16="http://schemas.microsoft.com/office/drawing/2014/main" id="{B323586E-9062-4F1B-895E-47E702A9E426}"/>
                </a:ext>
              </a:extLst>
            </p:cNvPr>
            <p:cNvSpPr/>
            <p:nvPr/>
          </p:nvSpPr>
          <p:spPr>
            <a:xfrm>
              <a:off x="1956447" y="824527"/>
              <a:ext cx="12700" cy="13970"/>
            </a:xfrm>
            <a:custGeom>
              <a:avLst/>
              <a:gdLst/>
              <a:ahLst/>
              <a:cxnLst/>
              <a:rect l="l" t="t" r="r" b="b"/>
              <a:pathLst>
                <a:path w="12700" h="13969">
                  <a:moveTo>
                    <a:pt x="12560" y="0"/>
                  </a:moveTo>
                  <a:lnTo>
                    <a:pt x="0" y="13766"/>
                  </a:lnTo>
                </a:path>
              </a:pathLst>
            </a:custGeom>
            <a:ln w="1031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28">
              <a:extLst>
                <a:ext uri="{FF2B5EF4-FFF2-40B4-BE49-F238E27FC236}">
                  <a16:creationId xmlns:a16="http://schemas.microsoft.com/office/drawing/2014/main" id="{53963C2E-4D58-44EC-87B2-50FA7959195E}"/>
                </a:ext>
              </a:extLst>
            </p:cNvPr>
            <p:cNvSpPr/>
            <p:nvPr/>
          </p:nvSpPr>
          <p:spPr>
            <a:xfrm>
              <a:off x="1931155" y="805685"/>
              <a:ext cx="6350" cy="19050"/>
            </a:xfrm>
            <a:custGeom>
              <a:avLst/>
              <a:gdLst/>
              <a:ahLst/>
              <a:cxnLst/>
              <a:rect l="l" t="t" r="r" b="b"/>
              <a:pathLst>
                <a:path w="6350" h="19050">
                  <a:moveTo>
                    <a:pt x="5918" y="0"/>
                  </a:moveTo>
                  <a:lnTo>
                    <a:pt x="0" y="18757"/>
                  </a:lnTo>
                </a:path>
              </a:pathLst>
            </a:custGeom>
            <a:ln w="1031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4" name="object 29">
              <a:extLst>
                <a:ext uri="{FF2B5EF4-FFF2-40B4-BE49-F238E27FC236}">
                  <a16:creationId xmlns:a16="http://schemas.microsoft.com/office/drawing/2014/main" id="{ECE25D51-470B-425B-A385-B669D1FFD339}"/>
                </a:ext>
              </a:extLst>
            </p:cNvPr>
            <p:cNvSpPr/>
            <p:nvPr/>
          </p:nvSpPr>
          <p:spPr>
            <a:xfrm>
              <a:off x="1899695" y="803408"/>
              <a:ext cx="2540" cy="19050"/>
            </a:xfrm>
            <a:custGeom>
              <a:avLst/>
              <a:gdLst/>
              <a:ahLst/>
              <a:cxnLst/>
              <a:rect l="l" t="t" r="r" b="b"/>
              <a:pathLst>
                <a:path w="2539" h="19050">
                  <a:moveTo>
                    <a:pt x="1993" y="18592"/>
                  </a:moveTo>
                  <a:lnTo>
                    <a:pt x="0" y="0"/>
                  </a:lnTo>
                </a:path>
              </a:pathLst>
            </a:custGeom>
            <a:ln w="1031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5" name="object 30">
              <a:extLst>
                <a:ext uri="{FF2B5EF4-FFF2-40B4-BE49-F238E27FC236}">
                  <a16:creationId xmlns:a16="http://schemas.microsoft.com/office/drawing/2014/main" id="{CBB22082-DE6A-4304-8D96-7173269583C0}"/>
                </a:ext>
              </a:extLst>
            </p:cNvPr>
            <p:cNvSpPr/>
            <p:nvPr/>
          </p:nvSpPr>
          <p:spPr>
            <a:xfrm>
              <a:off x="1857865" y="829624"/>
              <a:ext cx="105410" cy="35560"/>
            </a:xfrm>
            <a:custGeom>
              <a:avLst/>
              <a:gdLst/>
              <a:ahLst/>
              <a:cxnLst/>
              <a:rect l="l" t="t" r="r" b="b"/>
              <a:pathLst>
                <a:path w="105410" h="35559">
                  <a:moveTo>
                    <a:pt x="105041" y="34977"/>
                  </a:moveTo>
                  <a:lnTo>
                    <a:pt x="89736" y="14696"/>
                  </a:lnTo>
                  <a:lnTo>
                    <a:pt x="63217" y="0"/>
                  </a:lnTo>
                  <a:lnTo>
                    <a:pt x="31350" y="1817"/>
                  </a:lnTo>
                  <a:lnTo>
                    <a:pt x="0" y="31078"/>
                  </a:lnTo>
                </a:path>
              </a:pathLst>
            </a:custGeom>
            <a:ln w="20523">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6" name="object 31">
              <a:extLst>
                <a:ext uri="{FF2B5EF4-FFF2-40B4-BE49-F238E27FC236}">
                  <a16:creationId xmlns:a16="http://schemas.microsoft.com/office/drawing/2014/main" id="{46A2BBC2-837F-47BE-B34E-A15A2CCA9232}"/>
                </a:ext>
              </a:extLst>
            </p:cNvPr>
            <p:cNvSpPr/>
            <p:nvPr/>
          </p:nvSpPr>
          <p:spPr>
            <a:xfrm>
              <a:off x="1542453" y="798252"/>
              <a:ext cx="144298" cy="119354"/>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7" name="object 32">
              <a:extLst>
                <a:ext uri="{FF2B5EF4-FFF2-40B4-BE49-F238E27FC236}">
                  <a16:creationId xmlns:a16="http://schemas.microsoft.com/office/drawing/2014/main" id="{F95BBE66-3F31-40AD-8988-450EE70C0900}"/>
                </a:ext>
              </a:extLst>
            </p:cNvPr>
            <p:cNvSpPr/>
            <p:nvPr/>
          </p:nvSpPr>
          <p:spPr>
            <a:xfrm>
              <a:off x="1835440" y="878358"/>
              <a:ext cx="22860" cy="33020"/>
            </a:xfrm>
            <a:custGeom>
              <a:avLst/>
              <a:gdLst/>
              <a:ahLst/>
              <a:cxnLst/>
              <a:rect l="l" t="t" r="r" b="b"/>
              <a:pathLst>
                <a:path w="22860" h="33019">
                  <a:moveTo>
                    <a:pt x="0" y="0"/>
                  </a:moveTo>
                  <a:lnTo>
                    <a:pt x="22428" y="32512"/>
                  </a:lnTo>
                </a:path>
              </a:pathLst>
            </a:custGeom>
            <a:ln w="13474">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pic>
        <p:nvPicPr>
          <p:cNvPr id="42" name="Picture 2" descr="「イクメンアワード」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3561" y="6256140"/>
            <a:ext cx="2354401" cy="794927"/>
          </a:xfrm>
          <a:prstGeom prst="rect">
            <a:avLst/>
          </a:prstGeom>
          <a:noFill/>
          <a:extLst>
            <a:ext uri="{909E8E84-426E-40DD-AFC4-6F175D3DCCD1}">
              <a14:hiddenFill xmlns:a14="http://schemas.microsoft.com/office/drawing/2010/main">
                <a:solidFill>
                  <a:srgbClr val="FFFFFF"/>
                </a:solidFill>
              </a14:hiddenFill>
            </a:ext>
          </a:extLst>
        </p:spPr>
      </p:pic>
      <p:sp>
        <p:nvSpPr>
          <p:cNvPr id="43"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4" name="テキスト ボックス 43"/>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3" name="テキスト ボックス 2">
            <a:extLst>
              <a:ext uri="{FF2B5EF4-FFF2-40B4-BE49-F238E27FC236}">
                <a16:creationId xmlns:a16="http://schemas.microsoft.com/office/drawing/2014/main" id="{A90D8328-9229-526A-8BE2-FEDA696D8369}"/>
              </a:ext>
            </a:extLst>
          </p:cNvPr>
          <p:cNvSpPr txBox="1"/>
          <p:nvPr/>
        </p:nvSpPr>
        <p:spPr>
          <a:xfrm>
            <a:off x="1388920" y="5796550"/>
            <a:ext cx="7402950" cy="830997"/>
          </a:xfrm>
          <a:prstGeom prst="rect">
            <a:avLst/>
          </a:prstGeom>
          <a:noFill/>
        </p:spPr>
        <p:txBody>
          <a:bodyPr wrap="square" rtlCol="0">
            <a:spAutoFit/>
          </a:bodyPr>
          <a:lstStyle/>
          <a:p>
            <a:pPr marL="933839" indent="-933839" defTabSz="862005">
              <a:defRPr/>
            </a:pPr>
            <a:r>
              <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rPr>
              <a:t>詳しくは  ⇒厚生労働省ホームページ「育児・介護休業法について」　　　　　　　　　　 </a:t>
            </a:r>
            <a:r>
              <a:rPr lang="en-US" altLang="ja-JP" sz="1200" dirty="0">
                <a:solidFill>
                  <a:srgbClr val="0070C0"/>
                </a:solidFill>
                <a:latin typeface="HGMaruGothicMPRO" panose="020F0600000000000000" pitchFamily="34" charset="-128"/>
                <a:ea typeface="HGMaruGothicMPRO" panose="020F0600000000000000" pitchFamily="34" charset="-128"/>
                <a:cs typeface="A-OTF Shin Maru Go Pro"/>
              </a:rPr>
              <a:t>https://www.mhlw.go.jp/stf/seisakunitsuite/bunya/0000130583.html</a:t>
            </a:r>
          </a:p>
          <a:p>
            <a:pPr marL="933839" indent="-933839" defTabSz="862005">
              <a:defRPr/>
            </a:pPr>
            <a:r>
              <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rPr>
              <a:t>                 厚生労働省ホームページ「イクメンプロジェクト」</a:t>
            </a:r>
            <a:br>
              <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rPr>
            </a:br>
            <a:r>
              <a:rPr lang="en-US" altLang="ja-JP" sz="1200" dirty="0">
                <a:solidFill>
                  <a:srgbClr val="0070C0"/>
                </a:solidFill>
                <a:latin typeface="HGMaruGothicMPRO" panose="020F0600000000000000" pitchFamily="34" charset="-128"/>
                <a:ea typeface="HGMaruGothicMPRO" panose="020F0600000000000000" pitchFamily="34" charset="-128"/>
                <a:cs typeface="A-OTF Shin Maru Go Pro"/>
              </a:rPr>
              <a:t>https://ikumen-project.mhlw.go.jp/project/about/</a:t>
            </a:r>
            <a:endPar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8">
            <a:extLst>
              <a:ext uri="{FF2B5EF4-FFF2-40B4-BE49-F238E27FC236}">
                <a16:creationId xmlns:a16="http://schemas.microsoft.com/office/drawing/2014/main" id="{8DE4EA12-4EEC-2665-504F-301A56227BAB}"/>
              </a:ext>
            </a:extLst>
          </p:cNvPr>
          <p:cNvSpPr/>
          <p:nvPr/>
        </p:nvSpPr>
        <p:spPr>
          <a:xfrm>
            <a:off x="898858" y="1723648"/>
            <a:ext cx="8894096" cy="5211468"/>
          </a:xfrm>
          <a:prstGeom prst="roundRect">
            <a:avLst>
              <a:gd name="adj" fmla="val 4008"/>
            </a:avLst>
          </a:prstGeom>
          <a:solidFill>
            <a:srgbClr val="EBFFEB"/>
          </a:solidFill>
          <a:ln w="15875">
            <a:solidFill>
              <a:srgbClr val="6D6E71"/>
            </a:solidFill>
          </a:ln>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1" name="object 7">
            <a:extLst>
              <a:ext uri="{FF2B5EF4-FFF2-40B4-BE49-F238E27FC236}">
                <a16:creationId xmlns:a16="http://schemas.microsoft.com/office/drawing/2014/main" id="{304C47B4-2558-4958-E869-51EDF180A6DF}"/>
              </a:ext>
            </a:extLst>
          </p:cNvPr>
          <p:cNvSpPr txBox="1"/>
          <p:nvPr/>
        </p:nvSpPr>
        <p:spPr>
          <a:xfrm>
            <a:off x="1418281" y="5531147"/>
            <a:ext cx="7934982" cy="828905"/>
          </a:xfrm>
          <a:prstGeom prst="rect">
            <a:avLst/>
          </a:prstGeom>
        </p:spPr>
        <p:txBody>
          <a:bodyPr vert="horz" wrap="square" lIns="0" tIns="13169" rIns="0" bIns="0" rtlCol="0">
            <a:spAutoFit/>
          </a:bodyPr>
          <a:lstStyle/>
          <a:p>
            <a:pPr marL="11972" marR="0" lvl="0" indent="0" algn="l" defTabSz="862005" rtl="0" eaLnBrk="1" fontAlgn="auto" latinLnBrk="0" hangingPunct="1">
              <a:lnSpc>
                <a:spcPct val="100000"/>
              </a:lnSpc>
              <a:spcBef>
                <a:spcPts val="0"/>
              </a:spcBef>
              <a:spcAft>
                <a:spcPts val="0"/>
              </a:spcAft>
              <a:buClrTx/>
              <a:buSzTx/>
              <a:buFontTx/>
              <a:buNone/>
              <a:tabLst/>
              <a:defRPr/>
            </a:pPr>
            <a:r>
              <a:rPr kumimoji="1"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厚生労働省ホームページ「仕事と介護の両立～介護離職を防ぐために～ 」</a:t>
            </a:r>
            <a:b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br>
            <a:r>
              <a:rPr kumimoji="1" 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https://</a:t>
            </a:r>
            <a:r>
              <a:rPr kumimoji="1" 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www.mhlw.go.jp/stf/seisakunitsuite/bunya/koyou_roudou/koyoukintou/ryouritsu/index.html</a:t>
            </a:r>
            <a:endParaRPr kumimoji="1"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972" marR="942818" lvl="0" indent="0" algn="l" defTabSz="862005" rtl="0" eaLnBrk="1" fontAlgn="auto" latinLnBrk="0" hangingPunct="1">
              <a:lnSpc>
                <a:spcPct val="100000"/>
              </a:lnSpc>
              <a:spcBef>
                <a:spcPts val="600"/>
              </a:spcBef>
              <a:spcAft>
                <a:spcPts val="0"/>
              </a:spcAft>
              <a:buClrTx/>
              <a:buSzTx/>
              <a:buFontTx/>
              <a:buNone/>
              <a:tabLst/>
              <a:defRPr/>
            </a:pPr>
            <a:r>
              <a:rPr kumimoji="1" sz="12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厚生労働省ホームページ「育児・介護休業法について</a:t>
            </a: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972" marR="942818" lvl="0" indent="0" algn="l" defTabSz="862005"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https://</a:t>
            </a:r>
            <a:r>
              <a:rPr kumimoji="1" 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www.mhlw.go.jp/stf/seisakunitsuite/bunya/0000130583.html</a:t>
            </a:r>
            <a:endParaRPr kumimoji="1" 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pSp>
        <p:nvGrpSpPr>
          <p:cNvPr id="42" name="グループ化 41">
            <a:extLst>
              <a:ext uri="{FF2B5EF4-FFF2-40B4-BE49-F238E27FC236}">
                <a16:creationId xmlns:a16="http://schemas.microsoft.com/office/drawing/2014/main" id="{03EE3D60-43BA-2DCF-1DA7-CEDE8CE62DDE}"/>
              </a:ext>
            </a:extLst>
          </p:cNvPr>
          <p:cNvGrpSpPr/>
          <p:nvPr/>
        </p:nvGrpSpPr>
        <p:grpSpPr>
          <a:xfrm>
            <a:off x="5123326" y="5006347"/>
            <a:ext cx="383706" cy="375560"/>
            <a:chOff x="5238880" y="5357071"/>
            <a:chExt cx="407034" cy="398393"/>
          </a:xfrm>
        </p:grpSpPr>
        <p:sp>
          <p:nvSpPr>
            <p:cNvPr id="43" name="object 8">
              <a:extLst>
                <a:ext uri="{FF2B5EF4-FFF2-40B4-BE49-F238E27FC236}">
                  <a16:creationId xmlns:a16="http://schemas.microsoft.com/office/drawing/2014/main" id="{F3F39434-4782-48CC-5F57-2B69D0F0A092}"/>
                </a:ext>
              </a:extLst>
            </p:cNvPr>
            <p:cNvSpPr/>
            <p:nvPr/>
          </p:nvSpPr>
          <p:spPr>
            <a:xfrm>
              <a:off x="5238880" y="5550994"/>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4" name="object 9">
              <a:extLst>
                <a:ext uri="{FF2B5EF4-FFF2-40B4-BE49-F238E27FC236}">
                  <a16:creationId xmlns:a16="http://schemas.microsoft.com/office/drawing/2014/main" id="{091A749C-8158-21FA-2357-9EB608AF0505}"/>
                </a:ext>
              </a:extLst>
            </p:cNvPr>
            <p:cNvSpPr/>
            <p:nvPr/>
          </p:nvSpPr>
          <p:spPr>
            <a:xfrm>
              <a:off x="5358577" y="5357071"/>
              <a:ext cx="167640" cy="198755"/>
            </a:xfrm>
            <a:custGeom>
              <a:avLst/>
              <a:gdLst/>
              <a:ahLst/>
              <a:cxnLst/>
              <a:rect l="l" t="t" r="r" b="b"/>
              <a:pathLst>
                <a:path w="167639" h="198754">
                  <a:moveTo>
                    <a:pt x="167398" y="0"/>
                  </a:moveTo>
                  <a:lnTo>
                    <a:pt x="0" y="0"/>
                  </a:lnTo>
                  <a:lnTo>
                    <a:pt x="0" y="198234"/>
                  </a:lnTo>
                  <a:lnTo>
                    <a:pt x="167398" y="198234"/>
                  </a:lnTo>
                  <a:lnTo>
                    <a:pt x="167398" y="0"/>
                  </a:lnTo>
                  <a:close/>
                </a:path>
              </a:pathLst>
            </a:custGeom>
            <a:solidFill>
              <a:srgbClr val="00C0F3"/>
            </a:solidFill>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47" name="object 10">
            <a:extLst>
              <a:ext uri="{FF2B5EF4-FFF2-40B4-BE49-F238E27FC236}">
                <a16:creationId xmlns:a16="http://schemas.microsoft.com/office/drawing/2014/main" id="{0E7A5A06-5710-86E5-3514-06D451A0FF4A}"/>
              </a:ext>
            </a:extLst>
          </p:cNvPr>
          <p:cNvSpPr txBox="1"/>
          <p:nvPr/>
        </p:nvSpPr>
        <p:spPr>
          <a:xfrm>
            <a:off x="1108947" y="1932137"/>
            <a:ext cx="8424160" cy="3027731"/>
          </a:xfrm>
          <a:prstGeom prst="rect">
            <a:avLst/>
          </a:prstGeom>
        </p:spPr>
        <p:txBody>
          <a:bodyPr vert="horz" wrap="square" lIns="0" tIns="14965" rIns="0" bIns="0" rtlCol="0">
            <a:spAutoFit/>
          </a:bodyPr>
          <a:lstStyle/>
          <a:p>
            <a:pPr marL="1263077" marR="0" lvl="0" indent="0" algn="l" defTabSz="862005" rtl="0" eaLnBrk="1" fontAlgn="auto" latinLnBrk="0" hangingPunct="1">
              <a:lnSpc>
                <a:spcPct val="100000"/>
              </a:lnSpc>
              <a:spcBef>
                <a:spcPts val="118"/>
              </a:spcBef>
              <a:spcAft>
                <a:spcPts val="0"/>
              </a:spcAft>
              <a:buClrTx/>
              <a:buSzTx/>
              <a:buFontTx/>
              <a:buNone/>
              <a:tabLst/>
              <a:defRPr/>
            </a:pPr>
            <a:r>
              <a:rPr kumimoji="1" sz="4525" b="1" i="0" u="none" strike="noStrike" kern="1200" cap="none" spc="0" normalizeH="0" baseline="-5208"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仕事と介護の両立 </a:t>
            </a:r>
            <a:r>
              <a:rPr kumimoji="1" sz="231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～介護離職を防ぐ～</a:t>
            </a:r>
            <a:endParaRPr kumimoji="1" sz="231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7360" marR="4789" lvl="0" indent="0" algn="just" defTabSz="862005" rtl="0" eaLnBrk="1" fontAlgn="auto" latinLnBrk="0" hangingPunct="1">
              <a:lnSpc>
                <a:spcPct val="108100"/>
              </a:lnSpc>
              <a:spcBef>
                <a:spcPts val="1720"/>
              </a:spcBef>
              <a:spcAft>
                <a:spcPts val="0"/>
              </a:spcAft>
              <a:buClrTx/>
              <a:buSzTx/>
              <a:buFontTx/>
              <a:buNone/>
              <a:tabLst/>
              <a:defRPr/>
            </a:pPr>
            <a:r>
              <a:rPr kumimoji="1" sz="207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介護が必要となる期間や介護の方法も様々なことから、仕事と介護の両立が困難になることも。介護に直面しても、仕事が続けられるよう、仕事と介護を両立するための制度があります。</a:t>
            </a:r>
            <a:endParaRPr kumimoji="1" sz="207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7360" marR="6585" lvl="0" indent="0" algn="l" defTabSz="862005" rtl="0" eaLnBrk="1" fontAlgn="auto" latinLnBrk="0" hangingPunct="1">
              <a:lnSpc>
                <a:spcPct val="108300"/>
              </a:lnSpc>
              <a:spcBef>
                <a:spcPts val="1725"/>
              </a:spcBef>
              <a:spcAft>
                <a:spcPts val="0"/>
              </a:spcAft>
              <a:buClrTx/>
              <a:buSzTx/>
              <a:buFontTx/>
              <a:buNone/>
              <a:tabLst/>
              <a:defRPr/>
            </a:pPr>
            <a:r>
              <a:rPr kumimoji="1" sz="198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　介護休業中は、要介護状態の同一対象家族について、93日を限度に3</a:t>
            </a:r>
            <a:r>
              <a:rPr kumimoji="1" sz="198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回までに限り</a:t>
            </a:r>
            <a:r>
              <a:rPr kumimoji="1" lang="ja-JP" altLang="en-US" sz="198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休業開始時</a:t>
            </a:r>
            <a:r>
              <a:rPr kumimoji="1" sz="198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賃金月額の67％の介護休業給付金が支給されます</a:t>
            </a:r>
            <a:r>
              <a:rPr kumimoji="1" lang="ja-JP" altLang="en-US" sz="198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a:t>
            </a:r>
            <a:endParaRPr kumimoji="1" sz="198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0" marR="599" lvl="0" indent="0" algn="ctr" defTabSz="862005" rtl="0" eaLnBrk="1" fontAlgn="auto" latinLnBrk="0" hangingPunct="1">
              <a:lnSpc>
                <a:spcPct val="100000"/>
              </a:lnSpc>
              <a:spcBef>
                <a:spcPts val="947"/>
              </a:spcBef>
              <a:spcAft>
                <a:spcPts val="0"/>
              </a:spcAft>
              <a:buClrTx/>
              <a:buSzTx/>
              <a:buFontTx/>
              <a:buNone/>
              <a:tabLst/>
              <a:defRPr/>
            </a:pPr>
            <a:r>
              <a:rPr kumimoji="1" sz="1980"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詳しくは</a:t>
            </a:r>
            <a:endParaRPr kumimoji="1" sz="198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grpSp>
        <p:nvGrpSpPr>
          <p:cNvPr id="4" name="グループ化 3">
            <a:extLst>
              <a:ext uri="{FF2B5EF4-FFF2-40B4-BE49-F238E27FC236}">
                <a16:creationId xmlns:a16="http://schemas.microsoft.com/office/drawing/2014/main" id="{04D2286D-C3AA-6345-8F38-84262236D3E0}"/>
              </a:ext>
            </a:extLst>
          </p:cNvPr>
          <p:cNvGrpSpPr/>
          <p:nvPr/>
        </p:nvGrpSpPr>
        <p:grpSpPr>
          <a:xfrm>
            <a:off x="408947" y="6072214"/>
            <a:ext cx="980545" cy="1210063"/>
            <a:chOff x="1228540" y="306116"/>
            <a:chExt cx="1040159" cy="1283631"/>
          </a:xfrm>
        </p:grpSpPr>
        <p:sp>
          <p:nvSpPr>
            <p:cNvPr id="5" name="object 4">
              <a:extLst>
                <a:ext uri="{FF2B5EF4-FFF2-40B4-BE49-F238E27FC236}">
                  <a16:creationId xmlns:a16="http://schemas.microsoft.com/office/drawing/2014/main" id="{99BA673C-D57C-3041-A1D3-21E275980CD6}"/>
                </a:ext>
              </a:extLst>
            </p:cNvPr>
            <p:cNvSpPr/>
            <p:nvPr/>
          </p:nvSpPr>
          <p:spPr>
            <a:xfrm>
              <a:off x="1436034" y="1145815"/>
              <a:ext cx="630555" cy="443865"/>
            </a:xfrm>
            <a:custGeom>
              <a:avLst/>
              <a:gdLst/>
              <a:ahLst/>
              <a:cxnLst/>
              <a:rect l="l" t="t" r="r" b="b"/>
              <a:pathLst>
                <a:path w="630555" h="443865">
                  <a:moveTo>
                    <a:pt x="274285" y="0"/>
                  </a:moveTo>
                  <a:lnTo>
                    <a:pt x="193116" y="2185"/>
                  </a:lnTo>
                  <a:lnTo>
                    <a:pt x="97801" y="43977"/>
                  </a:lnTo>
                  <a:lnTo>
                    <a:pt x="45913" y="103914"/>
                  </a:lnTo>
                  <a:lnTo>
                    <a:pt x="19348" y="223404"/>
                  </a:lnTo>
                  <a:lnTo>
                    <a:pt x="0" y="443853"/>
                  </a:lnTo>
                  <a:lnTo>
                    <a:pt x="630402" y="443853"/>
                  </a:lnTo>
                  <a:lnTo>
                    <a:pt x="621562" y="356846"/>
                  </a:lnTo>
                  <a:lnTo>
                    <a:pt x="607753" y="281182"/>
                  </a:lnTo>
                  <a:lnTo>
                    <a:pt x="589880" y="216203"/>
                  </a:lnTo>
                  <a:lnTo>
                    <a:pt x="568848" y="161253"/>
                  </a:lnTo>
                  <a:lnTo>
                    <a:pt x="545560" y="115675"/>
                  </a:lnTo>
                  <a:lnTo>
                    <a:pt x="520922" y="78810"/>
                  </a:lnTo>
                  <a:lnTo>
                    <a:pt x="495838" y="50001"/>
                  </a:lnTo>
                  <a:lnTo>
                    <a:pt x="447949" y="13925"/>
                  </a:lnTo>
                  <a:lnTo>
                    <a:pt x="409130" y="2185"/>
                  </a:lnTo>
                  <a:lnTo>
                    <a:pt x="343271" y="242"/>
                  </a:lnTo>
                  <a:lnTo>
                    <a:pt x="274285" y="0"/>
                  </a:lnTo>
                  <a:close/>
                </a:path>
              </a:pathLst>
            </a:custGeom>
            <a:solidFill>
              <a:srgbClr val="9683A9"/>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B286E649-ADE5-AE46-A832-C80B374D9392}"/>
                </a:ext>
              </a:extLst>
            </p:cNvPr>
            <p:cNvSpPr/>
            <p:nvPr/>
          </p:nvSpPr>
          <p:spPr>
            <a:xfrm>
              <a:off x="1436034" y="1145815"/>
              <a:ext cx="630555" cy="443865"/>
            </a:xfrm>
            <a:custGeom>
              <a:avLst/>
              <a:gdLst/>
              <a:ahLst/>
              <a:cxnLst/>
              <a:rect l="l" t="t" r="r" b="b"/>
              <a:pathLst>
                <a:path w="630555" h="443865">
                  <a:moveTo>
                    <a:pt x="409130" y="2185"/>
                  </a:moveTo>
                  <a:lnTo>
                    <a:pt x="447949" y="13925"/>
                  </a:lnTo>
                  <a:lnTo>
                    <a:pt x="495838" y="50001"/>
                  </a:lnTo>
                  <a:lnTo>
                    <a:pt x="520922" y="78810"/>
                  </a:lnTo>
                  <a:lnTo>
                    <a:pt x="545560" y="115675"/>
                  </a:lnTo>
                  <a:lnTo>
                    <a:pt x="568848" y="161253"/>
                  </a:lnTo>
                  <a:lnTo>
                    <a:pt x="589880" y="216203"/>
                  </a:lnTo>
                  <a:lnTo>
                    <a:pt x="607753" y="281182"/>
                  </a:lnTo>
                  <a:lnTo>
                    <a:pt x="621562" y="356846"/>
                  </a:lnTo>
                  <a:lnTo>
                    <a:pt x="630402" y="443853"/>
                  </a:lnTo>
                  <a:lnTo>
                    <a:pt x="0" y="443853"/>
                  </a:lnTo>
                  <a:lnTo>
                    <a:pt x="19348" y="223404"/>
                  </a:lnTo>
                  <a:lnTo>
                    <a:pt x="45913" y="103914"/>
                  </a:lnTo>
                  <a:lnTo>
                    <a:pt x="97801" y="43977"/>
                  </a:lnTo>
                  <a:lnTo>
                    <a:pt x="193116" y="2185"/>
                  </a:lnTo>
                  <a:lnTo>
                    <a:pt x="274285" y="0"/>
                  </a:lnTo>
                  <a:lnTo>
                    <a:pt x="343271" y="242"/>
                  </a:lnTo>
                  <a:lnTo>
                    <a:pt x="391183" y="1457"/>
                  </a:lnTo>
                  <a:lnTo>
                    <a:pt x="409130" y="2185"/>
                  </a:lnTo>
                  <a:close/>
                </a:path>
              </a:pathLst>
            </a:custGeom>
            <a:ln w="9880">
              <a:solidFill>
                <a:srgbClr val="9683A9"/>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7" name="object 6">
              <a:extLst>
                <a:ext uri="{FF2B5EF4-FFF2-40B4-BE49-F238E27FC236}">
                  <a16:creationId xmlns:a16="http://schemas.microsoft.com/office/drawing/2014/main" id="{5D717FEE-F080-C143-87E3-374B3C2C5EAA}"/>
                </a:ext>
              </a:extLst>
            </p:cNvPr>
            <p:cNvSpPr/>
            <p:nvPr/>
          </p:nvSpPr>
          <p:spPr>
            <a:xfrm>
              <a:off x="1620062" y="1155687"/>
              <a:ext cx="269240" cy="175260"/>
            </a:xfrm>
            <a:custGeom>
              <a:avLst/>
              <a:gdLst/>
              <a:ahLst/>
              <a:cxnLst/>
              <a:rect l="l" t="t" r="r" b="b"/>
              <a:pathLst>
                <a:path w="269239" h="175259">
                  <a:moveTo>
                    <a:pt x="268971" y="0"/>
                  </a:moveTo>
                  <a:lnTo>
                    <a:pt x="0" y="0"/>
                  </a:lnTo>
                  <a:lnTo>
                    <a:pt x="0" y="106294"/>
                  </a:lnTo>
                  <a:lnTo>
                    <a:pt x="8107" y="146967"/>
                  </a:lnTo>
                  <a:lnTo>
                    <a:pt x="50702" y="171174"/>
                  </a:lnTo>
                  <a:lnTo>
                    <a:pt x="135661" y="174701"/>
                  </a:lnTo>
                  <a:lnTo>
                    <a:pt x="223780" y="138506"/>
                  </a:lnTo>
                  <a:lnTo>
                    <a:pt x="262464" y="58731"/>
                  </a:lnTo>
                  <a:lnTo>
                    <a:pt x="268971" y="0"/>
                  </a:lnTo>
                  <a:close/>
                </a:path>
              </a:pathLst>
            </a:custGeom>
            <a:solidFill>
              <a:srgbClr val="B5B3B3"/>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17A0F898-6544-2E4C-AF28-3A6F2585E6E4}"/>
                </a:ext>
              </a:extLst>
            </p:cNvPr>
            <p:cNvSpPr/>
            <p:nvPr/>
          </p:nvSpPr>
          <p:spPr>
            <a:xfrm>
              <a:off x="1615648" y="1098334"/>
              <a:ext cx="276225" cy="153035"/>
            </a:xfrm>
            <a:custGeom>
              <a:avLst/>
              <a:gdLst/>
              <a:ahLst/>
              <a:cxnLst/>
              <a:rect l="l" t="t" r="r" b="b"/>
              <a:pathLst>
                <a:path w="276225" h="153034">
                  <a:moveTo>
                    <a:pt x="274314" y="0"/>
                  </a:moveTo>
                  <a:lnTo>
                    <a:pt x="3029" y="10947"/>
                  </a:lnTo>
                  <a:lnTo>
                    <a:pt x="0" y="118835"/>
                  </a:lnTo>
                  <a:lnTo>
                    <a:pt x="4424" y="131820"/>
                  </a:lnTo>
                  <a:lnTo>
                    <a:pt x="45553" y="142738"/>
                  </a:lnTo>
                  <a:lnTo>
                    <a:pt x="94668" y="149728"/>
                  </a:lnTo>
                  <a:lnTo>
                    <a:pt x="147421" y="152817"/>
                  </a:lnTo>
                  <a:lnTo>
                    <a:pt x="199464" y="152029"/>
                  </a:lnTo>
                  <a:lnTo>
                    <a:pt x="246449" y="147392"/>
                  </a:lnTo>
                  <a:lnTo>
                    <a:pt x="252340" y="146066"/>
                  </a:lnTo>
                  <a:lnTo>
                    <a:pt x="266878" y="116084"/>
                  </a:lnTo>
                  <a:lnTo>
                    <a:pt x="275721" y="36279"/>
                  </a:lnTo>
                  <a:lnTo>
                    <a:pt x="274314"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6A2685A6-7D3C-3644-B818-85811BF024E5}"/>
                </a:ext>
              </a:extLst>
            </p:cNvPr>
            <p:cNvSpPr/>
            <p:nvPr/>
          </p:nvSpPr>
          <p:spPr>
            <a:xfrm>
              <a:off x="1617550" y="1149435"/>
              <a:ext cx="271780" cy="31750"/>
            </a:xfrm>
            <a:custGeom>
              <a:avLst/>
              <a:gdLst/>
              <a:ahLst/>
              <a:cxnLst/>
              <a:rect l="l" t="t" r="r" b="b"/>
              <a:pathLst>
                <a:path w="271780" h="31750">
                  <a:moveTo>
                    <a:pt x="271468" y="6394"/>
                  </a:moveTo>
                  <a:lnTo>
                    <a:pt x="236569" y="19977"/>
                  </a:lnTo>
                  <a:lnTo>
                    <a:pt x="189561" y="28598"/>
                  </a:lnTo>
                  <a:lnTo>
                    <a:pt x="136509" y="31210"/>
                  </a:lnTo>
                  <a:lnTo>
                    <a:pt x="82524" y="27141"/>
                  </a:lnTo>
                  <a:lnTo>
                    <a:pt x="32720" y="15714"/>
                  </a:lnTo>
                  <a:lnTo>
                    <a:pt x="0" y="0"/>
                  </a:lnTo>
                </a:path>
              </a:pathLst>
            </a:custGeom>
            <a:ln w="25908">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864F53CB-A5E5-4241-AB9A-D2F0AA701E83}"/>
                </a:ext>
              </a:extLst>
            </p:cNvPr>
            <p:cNvSpPr/>
            <p:nvPr/>
          </p:nvSpPr>
          <p:spPr>
            <a:xfrm>
              <a:off x="1974432" y="1383372"/>
              <a:ext cx="26670" cy="206375"/>
            </a:xfrm>
            <a:custGeom>
              <a:avLst/>
              <a:gdLst/>
              <a:ahLst/>
              <a:cxnLst/>
              <a:rect l="l" t="t" r="r" b="b"/>
              <a:pathLst>
                <a:path w="26669" h="206375">
                  <a:moveTo>
                    <a:pt x="0" y="0"/>
                  </a:moveTo>
                  <a:lnTo>
                    <a:pt x="26403" y="206298"/>
                  </a:lnTo>
                </a:path>
              </a:pathLst>
            </a:custGeom>
            <a:ln w="15544">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D3F56A36-0616-854A-8169-876A51B41E9E}"/>
                </a:ext>
              </a:extLst>
            </p:cNvPr>
            <p:cNvSpPr/>
            <p:nvPr/>
          </p:nvSpPr>
          <p:spPr>
            <a:xfrm>
              <a:off x="1507911" y="1383372"/>
              <a:ext cx="26670" cy="206375"/>
            </a:xfrm>
            <a:custGeom>
              <a:avLst/>
              <a:gdLst/>
              <a:ahLst/>
              <a:cxnLst/>
              <a:rect l="l" t="t" r="r" b="b"/>
              <a:pathLst>
                <a:path w="26669" h="206375">
                  <a:moveTo>
                    <a:pt x="26390" y="0"/>
                  </a:moveTo>
                  <a:lnTo>
                    <a:pt x="0" y="206298"/>
                  </a:lnTo>
                </a:path>
              </a:pathLst>
            </a:custGeom>
            <a:ln w="15544">
              <a:solidFill>
                <a:srgbClr val="84719A"/>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2" name="object 11">
              <a:extLst>
                <a:ext uri="{FF2B5EF4-FFF2-40B4-BE49-F238E27FC236}">
                  <a16:creationId xmlns:a16="http://schemas.microsoft.com/office/drawing/2014/main" id="{B74FB386-F1EF-CC4E-979A-0A5681F1AD3B}"/>
                </a:ext>
              </a:extLst>
            </p:cNvPr>
            <p:cNvSpPr/>
            <p:nvPr/>
          </p:nvSpPr>
          <p:spPr>
            <a:xfrm>
              <a:off x="1228540" y="503814"/>
              <a:ext cx="319405" cy="588010"/>
            </a:xfrm>
            <a:custGeom>
              <a:avLst/>
              <a:gdLst/>
              <a:ahLst/>
              <a:cxnLst/>
              <a:rect l="l" t="t" r="r" b="b"/>
              <a:pathLst>
                <a:path w="319405" h="588010">
                  <a:moveTo>
                    <a:pt x="187261" y="0"/>
                  </a:moveTo>
                  <a:lnTo>
                    <a:pt x="155552" y="59572"/>
                  </a:lnTo>
                  <a:lnTo>
                    <a:pt x="118186" y="105143"/>
                  </a:lnTo>
                  <a:lnTo>
                    <a:pt x="54906" y="130983"/>
                  </a:lnTo>
                  <a:lnTo>
                    <a:pt x="19950" y="155201"/>
                  </a:lnTo>
                  <a:lnTo>
                    <a:pt x="0" y="192951"/>
                  </a:lnTo>
                  <a:lnTo>
                    <a:pt x="2583" y="237347"/>
                  </a:lnTo>
                  <a:lnTo>
                    <a:pt x="21226" y="262543"/>
                  </a:lnTo>
                  <a:lnTo>
                    <a:pt x="41639" y="279601"/>
                  </a:lnTo>
                  <a:lnTo>
                    <a:pt x="49530" y="299580"/>
                  </a:lnTo>
                  <a:lnTo>
                    <a:pt x="42787" y="326687"/>
                  </a:lnTo>
                  <a:lnTo>
                    <a:pt x="34844" y="370047"/>
                  </a:lnTo>
                  <a:lnTo>
                    <a:pt x="38294" y="419525"/>
                  </a:lnTo>
                  <a:lnTo>
                    <a:pt x="65735" y="464985"/>
                  </a:lnTo>
                  <a:lnTo>
                    <a:pt x="95921" y="485354"/>
                  </a:lnTo>
                  <a:lnTo>
                    <a:pt x="121372" y="492682"/>
                  </a:lnTo>
                  <a:lnTo>
                    <a:pt x="143496" y="497283"/>
                  </a:lnTo>
                  <a:lnTo>
                    <a:pt x="163703" y="509473"/>
                  </a:lnTo>
                  <a:lnTo>
                    <a:pt x="175395" y="528723"/>
                  </a:lnTo>
                  <a:lnTo>
                    <a:pt x="184137" y="551267"/>
                  </a:lnTo>
                  <a:lnTo>
                    <a:pt x="198803" y="572018"/>
                  </a:lnTo>
                  <a:lnTo>
                    <a:pt x="228269" y="585889"/>
                  </a:lnTo>
                  <a:lnTo>
                    <a:pt x="264864" y="587773"/>
                  </a:lnTo>
                  <a:lnTo>
                    <a:pt x="293589" y="580551"/>
                  </a:lnTo>
                  <a:lnTo>
                    <a:pt x="312355" y="571144"/>
                  </a:lnTo>
                  <a:lnTo>
                    <a:pt x="319074" y="566470"/>
                  </a:lnTo>
                  <a:lnTo>
                    <a:pt x="187261"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3" name="object 12">
              <a:extLst>
                <a:ext uri="{FF2B5EF4-FFF2-40B4-BE49-F238E27FC236}">
                  <a16:creationId xmlns:a16="http://schemas.microsoft.com/office/drawing/2014/main" id="{F82D4914-FFD1-ED43-BDFB-C0DD96A4D8DE}"/>
                </a:ext>
              </a:extLst>
            </p:cNvPr>
            <p:cNvSpPr/>
            <p:nvPr/>
          </p:nvSpPr>
          <p:spPr>
            <a:xfrm>
              <a:off x="1228540" y="503814"/>
              <a:ext cx="319405" cy="588010"/>
            </a:xfrm>
            <a:custGeom>
              <a:avLst/>
              <a:gdLst/>
              <a:ahLst/>
              <a:cxnLst/>
              <a:rect l="l" t="t" r="r" b="b"/>
              <a:pathLst>
                <a:path w="319405" h="588010">
                  <a:moveTo>
                    <a:pt x="187261" y="0"/>
                  </a:moveTo>
                  <a:lnTo>
                    <a:pt x="155552" y="59572"/>
                  </a:lnTo>
                  <a:lnTo>
                    <a:pt x="118186" y="105143"/>
                  </a:lnTo>
                  <a:lnTo>
                    <a:pt x="91956" y="115796"/>
                  </a:lnTo>
                  <a:lnTo>
                    <a:pt x="54906" y="130983"/>
                  </a:lnTo>
                  <a:lnTo>
                    <a:pt x="19950" y="155201"/>
                  </a:lnTo>
                  <a:lnTo>
                    <a:pt x="0" y="192951"/>
                  </a:lnTo>
                  <a:lnTo>
                    <a:pt x="2583" y="237347"/>
                  </a:lnTo>
                  <a:lnTo>
                    <a:pt x="21226" y="262543"/>
                  </a:lnTo>
                  <a:lnTo>
                    <a:pt x="41639" y="279601"/>
                  </a:lnTo>
                  <a:lnTo>
                    <a:pt x="49530" y="299580"/>
                  </a:lnTo>
                  <a:lnTo>
                    <a:pt x="42787" y="326687"/>
                  </a:lnTo>
                  <a:lnTo>
                    <a:pt x="34844" y="370047"/>
                  </a:lnTo>
                  <a:lnTo>
                    <a:pt x="38294" y="419525"/>
                  </a:lnTo>
                  <a:lnTo>
                    <a:pt x="65735" y="464985"/>
                  </a:lnTo>
                  <a:lnTo>
                    <a:pt x="95921" y="485354"/>
                  </a:lnTo>
                  <a:lnTo>
                    <a:pt x="121372" y="492682"/>
                  </a:lnTo>
                  <a:lnTo>
                    <a:pt x="143496" y="497283"/>
                  </a:lnTo>
                  <a:lnTo>
                    <a:pt x="163703" y="509473"/>
                  </a:lnTo>
                  <a:lnTo>
                    <a:pt x="175395" y="528723"/>
                  </a:lnTo>
                  <a:lnTo>
                    <a:pt x="184137" y="551267"/>
                  </a:lnTo>
                  <a:lnTo>
                    <a:pt x="198803" y="572018"/>
                  </a:lnTo>
                  <a:lnTo>
                    <a:pt x="228269" y="585889"/>
                  </a:lnTo>
                  <a:lnTo>
                    <a:pt x="264864" y="587773"/>
                  </a:lnTo>
                  <a:lnTo>
                    <a:pt x="293589" y="580551"/>
                  </a:lnTo>
                  <a:lnTo>
                    <a:pt x="312355" y="571144"/>
                  </a:lnTo>
                  <a:lnTo>
                    <a:pt x="319074" y="566470"/>
                  </a:lnTo>
                  <a:lnTo>
                    <a:pt x="187261" y="0"/>
                  </a:lnTo>
                  <a:close/>
                </a:path>
              </a:pathLst>
            </a:custGeom>
            <a:ln w="21412">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4" name="object 13">
              <a:extLst>
                <a:ext uri="{FF2B5EF4-FFF2-40B4-BE49-F238E27FC236}">
                  <a16:creationId xmlns:a16="http://schemas.microsoft.com/office/drawing/2014/main" id="{8A91D7B2-EC9C-9047-8F5C-C5E7255C5A3D}"/>
                </a:ext>
              </a:extLst>
            </p:cNvPr>
            <p:cNvSpPr/>
            <p:nvPr/>
          </p:nvSpPr>
          <p:spPr>
            <a:xfrm>
              <a:off x="1949294" y="511124"/>
              <a:ext cx="319405" cy="588010"/>
            </a:xfrm>
            <a:custGeom>
              <a:avLst/>
              <a:gdLst/>
              <a:ahLst/>
              <a:cxnLst/>
              <a:rect l="l" t="t" r="r" b="b"/>
              <a:pathLst>
                <a:path w="319405" h="588010">
                  <a:moveTo>
                    <a:pt x="139700" y="0"/>
                  </a:moveTo>
                  <a:lnTo>
                    <a:pt x="0" y="566458"/>
                  </a:lnTo>
                  <a:lnTo>
                    <a:pt x="6717" y="571133"/>
                  </a:lnTo>
                  <a:lnTo>
                    <a:pt x="25477" y="580545"/>
                  </a:lnTo>
                  <a:lnTo>
                    <a:pt x="54194" y="587771"/>
                  </a:lnTo>
                  <a:lnTo>
                    <a:pt x="90779" y="585889"/>
                  </a:lnTo>
                  <a:lnTo>
                    <a:pt x="120253" y="572013"/>
                  </a:lnTo>
                  <a:lnTo>
                    <a:pt x="134924" y="551262"/>
                  </a:lnTo>
                  <a:lnTo>
                    <a:pt x="143671" y="528721"/>
                  </a:lnTo>
                  <a:lnTo>
                    <a:pt x="155371" y="509473"/>
                  </a:lnTo>
                  <a:lnTo>
                    <a:pt x="175568" y="497278"/>
                  </a:lnTo>
                  <a:lnTo>
                    <a:pt x="197686" y="492677"/>
                  </a:lnTo>
                  <a:lnTo>
                    <a:pt x="223135" y="485352"/>
                  </a:lnTo>
                  <a:lnTo>
                    <a:pt x="253326" y="464985"/>
                  </a:lnTo>
                  <a:lnTo>
                    <a:pt x="280765" y="419525"/>
                  </a:lnTo>
                  <a:lnTo>
                    <a:pt x="284211" y="370047"/>
                  </a:lnTo>
                  <a:lnTo>
                    <a:pt x="276263" y="326687"/>
                  </a:lnTo>
                  <a:lnTo>
                    <a:pt x="269519" y="299580"/>
                  </a:lnTo>
                  <a:lnTo>
                    <a:pt x="277412" y="279601"/>
                  </a:lnTo>
                  <a:lnTo>
                    <a:pt x="297830" y="262543"/>
                  </a:lnTo>
                  <a:lnTo>
                    <a:pt x="316482" y="237347"/>
                  </a:lnTo>
                  <a:lnTo>
                    <a:pt x="319074" y="192951"/>
                  </a:lnTo>
                  <a:lnTo>
                    <a:pt x="299122" y="155201"/>
                  </a:lnTo>
                  <a:lnTo>
                    <a:pt x="264161" y="130983"/>
                  </a:lnTo>
                  <a:lnTo>
                    <a:pt x="200875" y="105143"/>
                  </a:lnTo>
                  <a:lnTo>
                    <a:pt x="184060" y="87635"/>
                  </a:lnTo>
                  <a:lnTo>
                    <a:pt x="167454" y="59572"/>
                  </a:lnTo>
                  <a:lnTo>
                    <a:pt x="152264" y="28008"/>
                  </a:lnTo>
                  <a:lnTo>
                    <a:pt x="139700" y="0"/>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5" name="object 14">
              <a:extLst>
                <a:ext uri="{FF2B5EF4-FFF2-40B4-BE49-F238E27FC236}">
                  <a16:creationId xmlns:a16="http://schemas.microsoft.com/office/drawing/2014/main" id="{5C6788DC-4FFD-5241-98AA-D953AF722AAB}"/>
                </a:ext>
              </a:extLst>
            </p:cNvPr>
            <p:cNvSpPr/>
            <p:nvPr/>
          </p:nvSpPr>
          <p:spPr>
            <a:xfrm>
              <a:off x="1949294" y="511124"/>
              <a:ext cx="319405" cy="588010"/>
            </a:xfrm>
            <a:custGeom>
              <a:avLst/>
              <a:gdLst/>
              <a:ahLst/>
              <a:cxnLst/>
              <a:rect l="l" t="t" r="r" b="b"/>
              <a:pathLst>
                <a:path w="319405" h="588010">
                  <a:moveTo>
                    <a:pt x="139700" y="0"/>
                  </a:moveTo>
                  <a:lnTo>
                    <a:pt x="167454" y="59572"/>
                  </a:lnTo>
                  <a:lnTo>
                    <a:pt x="200875" y="105143"/>
                  </a:lnTo>
                  <a:lnTo>
                    <a:pt x="227107" y="115796"/>
                  </a:lnTo>
                  <a:lnTo>
                    <a:pt x="264161" y="130983"/>
                  </a:lnTo>
                  <a:lnTo>
                    <a:pt x="299122" y="155201"/>
                  </a:lnTo>
                  <a:lnTo>
                    <a:pt x="319074" y="192951"/>
                  </a:lnTo>
                  <a:lnTo>
                    <a:pt x="316482" y="237347"/>
                  </a:lnTo>
                  <a:lnTo>
                    <a:pt x="297830" y="262543"/>
                  </a:lnTo>
                  <a:lnTo>
                    <a:pt x="277412" y="279601"/>
                  </a:lnTo>
                  <a:lnTo>
                    <a:pt x="269519" y="299580"/>
                  </a:lnTo>
                  <a:lnTo>
                    <a:pt x="276263" y="326687"/>
                  </a:lnTo>
                  <a:lnTo>
                    <a:pt x="284211" y="370047"/>
                  </a:lnTo>
                  <a:lnTo>
                    <a:pt x="280765" y="419525"/>
                  </a:lnTo>
                  <a:lnTo>
                    <a:pt x="253326" y="464985"/>
                  </a:lnTo>
                  <a:lnTo>
                    <a:pt x="223135" y="485352"/>
                  </a:lnTo>
                  <a:lnTo>
                    <a:pt x="197686" y="492677"/>
                  </a:lnTo>
                  <a:lnTo>
                    <a:pt x="175568" y="497278"/>
                  </a:lnTo>
                  <a:lnTo>
                    <a:pt x="155371" y="509473"/>
                  </a:lnTo>
                  <a:lnTo>
                    <a:pt x="143671" y="528721"/>
                  </a:lnTo>
                  <a:lnTo>
                    <a:pt x="134924" y="551262"/>
                  </a:lnTo>
                  <a:lnTo>
                    <a:pt x="120253" y="572013"/>
                  </a:lnTo>
                  <a:lnTo>
                    <a:pt x="90779" y="585889"/>
                  </a:lnTo>
                  <a:lnTo>
                    <a:pt x="54194" y="587771"/>
                  </a:lnTo>
                  <a:lnTo>
                    <a:pt x="25477" y="580545"/>
                  </a:lnTo>
                  <a:lnTo>
                    <a:pt x="6717" y="571133"/>
                  </a:lnTo>
                  <a:lnTo>
                    <a:pt x="0" y="566458"/>
                  </a:lnTo>
                  <a:lnTo>
                    <a:pt x="139700" y="0"/>
                  </a:lnTo>
                  <a:close/>
                </a:path>
              </a:pathLst>
            </a:custGeom>
            <a:ln w="21412">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6" name="object 15">
              <a:extLst>
                <a:ext uri="{FF2B5EF4-FFF2-40B4-BE49-F238E27FC236}">
                  <a16:creationId xmlns:a16="http://schemas.microsoft.com/office/drawing/2014/main" id="{E304D96E-EAB8-3F4E-9BCC-DB83F4DFC223}"/>
                </a:ext>
              </a:extLst>
            </p:cNvPr>
            <p:cNvSpPr/>
            <p:nvPr/>
          </p:nvSpPr>
          <p:spPr>
            <a:xfrm>
              <a:off x="1400614" y="314464"/>
              <a:ext cx="709295" cy="862330"/>
            </a:xfrm>
            <a:custGeom>
              <a:avLst/>
              <a:gdLst/>
              <a:ahLst/>
              <a:cxnLst/>
              <a:rect l="l" t="t" r="r" b="b"/>
              <a:pathLst>
                <a:path w="709294" h="862330">
                  <a:moveTo>
                    <a:pt x="354596" y="0"/>
                  </a:moveTo>
                  <a:lnTo>
                    <a:pt x="310115" y="3357"/>
                  </a:lnTo>
                  <a:lnTo>
                    <a:pt x="267282" y="13161"/>
                  </a:lnTo>
                  <a:lnTo>
                    <a:pt x="226432" y="29007"/>
                  </a:lnTo>
                  <a:lnTo>
                    <a:pt x="187895" y="50491"/>
                  </a:lnTo>
                  <a:lnTo>
                    <a:pt x="152004" y="77210"/>
                  </a:lnTo>
                  <a:lnTo>
                    <a:pt x="119091" y="108760"/>
                  </a:lnTo>
                  <a:lnTo>
                    <a:pt x="89489" y="144737"/>
                  </a:lnTo>
                  <a:lnTo>
                    <a:pt x="63529" y="184736"/>
                  </a:lnTo>
                  <a:lnTo>
                    <a:pt x="41544" y="228355"/>
                  </a:lnTo>
                  <a:lnTo>
                    <a:pt x="23867" y="275190"/>
                  </a:lnTo>
                  <a:lnTo>
                    <a:pt x="10829" y="324836"/>
                  </a:lnTo>
                  <a:lnTo>
                    <a:pt x="2762" y="376890"/>
                  </a:lnTo>
                  <a:lnTo>
                    <a:pt x="0" y="430949"/>
                  </a:lnTo>
                  <a:lnTo>
                    <a:pt x="2719" y="494985"/>
                  </a:lnTo>
                  <a:lnTo>
                    <a:pt x="10596" y="553315"/>
                  </a:lnTo>
                  <a:lnTo>
                    <a:pt x="23211" y="606086"/>
                  </a:lnTo>
                  <a:lnTo>
                    <a:pt x="40145" y="653446"/>
                  </a:lnTo>
                  <a:lnTo>
                    <a:pt x="60977" y="695543"/>
                  </a:lnTo>
                  <a:lnTo>
                    <a:pt x="85288" y="732524"/>
                  </a:lnTo>
                  <a:lnTo>
                    <a:pt x="112656" y="764536"/>
                  </a:lnTo>
                  <a:lnTo>
                    <a:pt x="142664" y="791729"/>
                  </a:lnTo>
                  <a:lnTo>
                    <a:pt x="174889" y="814248"/>
                  </a:lnTo>
                  <a:lnTo>
                    <a:pt x="208914" y="832242"/>
                  </a:lnTo>
                  <a:lnTo>
                    <a:pt x="280678" y="855247"/>
                  </a:lnTo>
                  <a:lnTo>
                    <a:pt x="354596" y="861923"/>
                  </a:lnTo>
                  <a:lnTo>
                    <a:pt x="389136" y="860061"/>
                  </a:lnTo>
                  <a:lnTo>
                    <a:pt x="459545" y="847107"/>
                  </a:lnTo>
                  <a:lnTo>
                    <a:pt x="528343" y="819352"/>
                  </a:lnTo>
                  <a:lnTo>
                    <a:pt x="560868" y="798988"/>
                  </a:lnTo>
                  <a:lnTo>
                    <a:pt x="591469" y="773799"/>
                  </a:lnTo>
                  <a:lnTo>
                    <a:pt x="619636" y="743412"/>
                  </a:lnTo>
                  <a:lnTo>
                    <a:pt x="644862" y="707453"/>
                  </a:lnTo>
                  <a:lnTo>
                    <a:pt x="666640" y="665545"/>
                  </a:lnTo>
                  <a:lnTo>
                    <a:pt x="684462" y="617315"/>
                  </a:lnTo>
                  <a:lnTo>
                    <a:pt x="697821" y="562389"/>
                  </a:lnTo>
                  <a:lnTo>
                    <a:pt x="706208" y="500392"/>
                  </a:lnTo>
                  <a:lnTo>
                    <a:pt x="709117" y="430949"/>
                  </a:lnTo>
                  <a:lnTo>
                    <a:pt x="706354" y="376890"/>
                  </a:lnTo>
                  <a:lnTo>
                    <a:pt x="698289" y="324836"/>
                  </a:lnTo>
                  <a:lnTo>
                    <a:pt x="685252" y="275190"/>
                  </a:lnTo>
                  <a:lnTo>
                    <a:pt x="667576" y="228355"/>
                  </a:lnTo>
                  <a:lnTo>
                    <a:pt x="645595" y="184736"/>
                  </a:lnTo>
                  <a:lnTo>
                    <a:pt x="619639" y="144737"/>
                  </a:lnTo>
                  <a:lnTo>
                    <a:pt x="590042" y="108760"/>
                  </a:lnTo>
                  <a:lnTo>
                    <a:pt x="557136" y="77210"/>
                  </a:lnTo>
                  <a:lnTo>
                    <a:pt x="521252" y="50491"/>
                  </a:lnTo>
                  <a:lnTo>
                    <a:pt x="482724" y="29007"/>
                  </a:lnTo>
                  <a:lnTo>
                    <a:pt x="441884" y="13161"/>
                  </a:lnTo>
                  <a:lnTo>
                    <a:pt x="399064" y="3357"/>
                  </a:lnTo>
                  <a:lnTo>
                    <a:pt x="354596"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7" name="object 16">
              <a:extLst>
                <a:ext uri="{FF2B5EF4-FFF2-40B4-BE49-F238E27FC236}">
                  <a16:creationId xmlns:a16="http://schemas.microsoft.com/office/drawing/2014/main" id="{C1C2E6CE-7EEF-8845-BE43-39E0083BBAA5}"/>
                </a:ext>
              </a:extLst>
            </p:cNvPr>
            <p:cNvSpPr/>
            <p:nvPr/>
          </p:nvSpPr>
          <p:spPr>
            <a:xfrm>
              <a:off x="2026076" y="788933"/>
              <a:ext cx="183515" cy="203200"/>
            </a:xfrm>
            <a:custGeom>
              <a:avLst/>
              <a:gdLst/>
              <a:ahLst/>
              <a:cxnLst/>
              <a:rect l="l" t="t" r="r" b="b"/>
              <a:pathLst>
                <a:path w="183514" h="203200">
                  <a:moveTo>
                    <a:pt x="92863" y="0"/>
                  </a:moveTo>
                  <a:lnTo>
                    <a:pt x="49237" y="17829"/>
                  </a:lnTo>
                  <a:lnTo>
                    <a:pt x="0" y="201179"/>
                  </a:lnTo>
                  <a:lnTo>
                    <a:pt x="58713" y="202614"/>
                  </a:lnTo>
                  <a:lnTo>
                    <a:pt x="108628" y="189080"/>
                  </a:lnTo>
                  <a:lnTo>
                    <a:pt x="147513" y="163335"/>
                  </a:lnTo>
                  <a:lnTo>
                    <a:pt x="173138" y="128133"/>
                  </a:lnTo>
                  <a:lnTo>
                    <a:pt x="183273" y="86231"/>
                  </a:lnTo>
                  <a:lnTo>
                    <a:pt x="177747" y="46296"/>
                  </a:lnTo>
                  <a:lnTo>
                    <a:pt x="159349" y="16860"/>
                  </a:lnTo>
                  <a:lnTo>
                    <a:pt x="130311" y="552"/>
                  </a:lnTo>
                  <a:lnTo>
                    <a:pt x="92863"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8" name="object 17">
              <a:extLst>
                <a:ext uri="{FF2B5EF4-FFF2-40B4-BE49-F238E27FC236}">
                  <a16:creationId xmlns:a16="http://schemas.microsoft.com/office/drawing/2014/main" id="{1A87A966-4D74-5242-BE9F-859A18BAD0C0}"/>
                </a:ext>
              </a:extLst>
            </p:cNvPr>
            <p:cNvSpPr/>
            <p:nvPr/>
          </p:nvSpPr>
          <p:spPr>
            <a:xfrm>
              <a:off x="1300613" y="788933"/>
              <a:ext cx="183515" cy="203200"/>
            </a:xfrm>
            <a:custGeom>
              <a:avLst/>
              <a:gdLst/>
              <a:ahLst/>
              <a:cxnLst/>
              <a:rect l="l" t="t" r="r" b="b"/>
              <a:pathLst>
                <a:path w="183515" h="203200">
                  <a:moveTo>
                    <a:pt x="90434" y="0"/>
                  </a:moveTo>
                  <a:lnTo>
                    <a:pt x="52985" y="552"/>
                  </a:lnTo>
                  <a:lnTo>
                    <a:pt x="23943" y="16860"/>
                  </a:lnTo>
                  <a:lnTo>
                    <a:pt x="5538" y="46296"/>
                  </a:lnTo>
                  <a:lnTo>
                    <a:pt x="0" y="86231"/>
                  </a:lnTo>
                  <a:lnTo>
                    <a:pt x="10143" y="128133"/>
                  </a:lnTo>
                  <a:lnTo>
                    <a:pt x="35779" y="163335"/>
                  </a:lnTo>
                  <a:lnTo>
                    <a:pt x="74676" y="189080"/>
                  </a:lnTo>
                  <a:lnTo>
                    <a:pt x="124601" y="202614"/>
                  </a:lnTo>
                  <a:lnTo>
                    <a:pt x="183324" y="201179"/>
                  </a:lnTo>
                  <a:lnTo>
                    <a:pt x="134061" y="17829"/>
                  </a:lnTo>
                  <a:lnTo>
                    <a:pt x="90434" y="0"/>
                  </a:lnTo>
                  <a:close/>
                </a:path>
              </a:pathLst>
            </a:custGeom>
            <a:solidFill>
              <a:srgbClr val="FCC79B"/>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19" name="object 18">
              <a:extLst>
                <a:ext uri="{FF2B5EF4-FFF2-40B4-BE49-F238E27FC236}">
                  <a16:creationId xmlns:a16="http://schemas.microsoft.com/office/drawing/2014/main" id="{56F3B488-B13B-A849-AB61-DF3368637AB4}"/>
                </a:ext>
              </a:extLst>
            </p:cNvPr>
            <p:cNvSpPr/>
            <p:nvPr/>
          </p:nvSpPr>
          <p:spPr>
            <a:xfrm>
              <a:off x="1924838" y="878358"/>
              <a:ext cx="131445" cy="83820"/>
            </a:xfrm>
            <a:custGeom>
              <a:avLst/>
              <a:gdLst/>
              <a:ahLst/>
              <a:cxnLst/>
              <a:rect l="l" t="t" r="r" b="b"/>
              <a:pathLst>
                <a:path w="131444" h="83819">
                  <a:moveTo>
                    <a:pt x="65608" y="0"/>
                  </a:moveTo>
                  <a:lnTo>
                    <a:pt x="40065" y="3270"/>
                  </a:lnTo>
                  <a:lnTo>
                    <a:pt x="19211" y="12191"/>
                  </a:lnTo>
                  <a:lnTo>
                    <a:pt x="5154" y="25428"/>
                  </a:lnTo>
                  <a:lnTo>
                    <a:pt x="0" y="41643"/>
                  </a:lnTo>
                  <a:lnTo>
                    <a:pt x="5154" y="57845"/>
                  </a:lnTo>
                  <a:lnTo>
                    <a:pt x="19211" y="71078"/>
                  </a:lnTo>
                  <a:lnTo>
                    <a:pt x="40065" y="80001"/>
                  </a:lnTo>
                  <a:lnTo>
                    <a:pt x="65608" y="83273"/>
                  </a:lnTo>
                  <a:lnTo>
                    <a:pt x="91154" y="80001"/>
                  </a:lnTo>
                  <a:lnTo>
                    <a:pt x="112017" y="71078"/>
                  </a:lnTo>
                  <a:lnTo>
                    <a:pt x="126083" y="57845"/>
                  </a:lnTo>
                  <a:lnTo>
                    <a:pt x="131241" y="41643"/>
                  </a:lnTo>
                  <a:lnTo>
                    <a:pt x="126083" y="25428"/>
                  </a:lnTo>
                  <a:lnTo>
                    <a:pt x="112017" y="12191"/>
                  </a:lnTo>
                  <a:lnTo>
                    <a:pt x="91154" y="3270"/>
                  </a:lnTo>
                  <a:lnTo>
                    <a:pt x="65608"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0" name="object 19">
              <a:extLst>
                <a:ext uri="{FF2B5EF4-FFF2-40B4-BE49-F238E27FC236}">
                  <a16:creationId xmlns:a16="http://schemas.microsoft.com/office/drawing/2014/main" id="{338B7269-B580-F04D-9F3F-D2288D9D6D87}"/>
                </a:ext>
              </a:extLst>
            </p:cNvPr>
            <p:cNvSpPr/>
            <p:nvPr/>
          </p:nvSpPr>
          <p:spPr>
            <a:xfrm>
              <a:off x="1462364" y="878358"/>
              <a:ext cx="131445" cy="83820"/>
            </a:xfrm>
            <a:custGeom>
              <a:avLst/>
              <a:gdLst/>
              <a:ahLst/>
              <a:cxnLst/>
              <a:rect l="l" t="t" r="r" b="b"/>
              <a:pathLst>
                <a:path w="131444" h="83819">
                  <a:moveTo>
                    <a:pt x="65608" y="0"/>
                  </a:moveTo>
                  <a:lnTo>
                    <a:pt x="40071" y="3270"/>
                  </a:lnTo>
                  <a:lnTo>
                    <a:pt x="19216" y="12191"/>
                  </a:lnTo>
                  <a:lnTo>
                    <a:pt x="5156" y="25428"/>
                  </a:lnTo>
                  <a:lnTo>
                    <a:pt x="0" y="41643"/>
                  </a:lnTo>
                  <a:lnTo>
                    <a:pt x="5156" y="57845"/>
                  </a:lnTo>
                  <a:lnTo>
                    <a:pt x="19216" y="71078"/>
                  </a:lnTo>
                  <a:lnTo>
                    <a:pt x="40071" y="80001"/>
                  </a:lnTo>
                  <a:lnTo>
                    <a:pt x="65608" y="83273"/>
                  </a:lnTo>
                  <a:lnTo>
                    <a:pt x="91156" y="80001"/>
                  </a:lnTo>
                  <a:lnTo>
                    <a:pt x="112023" y="71078"/>
                  </a:lnTo>
                  <a:lnTo>
                    <a:pt x="126094" y="57845"/>
                  </a:lnTo>
                  <a:lnTo>
                    <a:pt x="131254" y="41643"/>
                  </a:lnTo>
                  <a:lnTo>
                    <a:pt x="126094" y="25428"/>
                  </a:lnTo>
                  <a:lnTo>
                    <a:pt x="112023" y="12191"/>
                  </a:lnTo>
                  <a:lnTo>
                    <a:pt x="91156" y="3270"/>
                  </a:lnTo>
                  <a:lnTo>
                    <a:pt x="65608" y="0"/>
                  </a:lnTo>
                  <a:close/>
                </a:path>
              </a:pathLst>
            </a:custGeom>
            <a:solidFill>
              <a:srgbClr val="F9A987"/>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1" name="object 20">
              <a:extLst>
                <a:ext uri="{FF2B5EF4-FFF2-40B4-BE49-F238E27FC236}">
                  <a16:creationId xmlns:a16="http://schemas.microsoft.com/office/drawing/2014/main" id="{997BA794-A66B-4C40-967E-9C19B9E350F1}"/>
                </a:ext>
              </a:extLst>
            </p:cNvPr>
            <p:cNvSpPr/>
            <p:nvPr/>
          </p:nvSpPr>
          <p:spPr>
            <a:xfrm>
              <a:off x="1367952" y="306116"/>
              <a:ext cx="774700" cy="501015"/>
            </a:xfrm>
            <a:custGeom>
              <a:avLst/>
              <a:gdLst/>
              <a:ahLst/>
              <a:cxnLst/>
              <a:rect l="l" t="t" r="r" b="b"/>
              <a:pathLst>
                <a:path w="774700" h="501015">
                  <a:moveTo>
                    <a:pt x="769440" y="327685"/>
                  </a:moveTo>
                  <a:lnTo>
                    <a:pt x="657449" y="327685"/>
                  </a:lnTo>
                  <a:lnTo>
                    <a:pt x="658122" y="328853"/>
                  </a:lnTo>
                  <a:lnTo>
                    <a:pt x="657736" y="328853"/>
                  </a:lnTo>
                  <a:lnTo>
                    <a:pt x="700006" y="500646"/>
                  </a:lnTo>
                  <a:lnTo>
                    <a:pt x="725151" y="484542"/>
                  </a:lnTo>
                  <a:lnTo>
                    <a:pt x="740383" y="476018"/>
                  </a:lnTo>
                  <a:lnTo>
                    <a:pt x="751866" y="472232"/>
                  </a:lnTo>
                  <a:lnTo>
                    <a:pt x="765767" y="470344"/>
                  </a:lnTo>
                  <a:lnTo>
                    <a:pt x="771843" y="433654"/>
                  </a:lnTo>
                  <a:lnTo>
                    <a:pt x="774297" y="395414"/>
                  </a:lnTo>
                  <a:lnTo>
                    <a:pt x="773048" y="356165"/>
                  </a:lnTo>
                  <a:lnTo>
                    <a:pt x="769588" y="328853"/>
                  </a:lnTo>
                  <a:lnTo>
                    <a:pt x="658122" y="328853"/>
                  </a:lnTo>
                  <a:lnTo>
                    <a:pt x="657685" y="328645"/>
                  </a:lnTo>
                  <a:lnTo>
                    <a:pt x="769562" y="328645"/>
                  </a:lnTo>
                  <a:lnTo>
                    <a:pt x="769440" y="327685"/>
                  </a:lnTo>
                  <a:close/>
                </a:path>
                <a:path w="774700" h="501015">
                  <a:moveTo>
                    <a:pt x="383294" y="0"/>
                  </a:moveTo>
                  <a:lnTo>
                    <a:pt x="323081" y="3840"/>
                  </a:lnTo>
                  <a:lnTo>
                    <a:pt x="268456" y="14831"/>
                  </a:lnTo>
                  <a:lnTo>
                    <a:pt x="219292" y="32175"/>
                  </a:lnTo>
                  <a:lnTo>
                    <a:pt x="175460" y="55076"/>
                  </a:lnTo>
                  <a:lnTo>
                    <a:pt x="136834" y="82735"/>
                  </a:lnTo>
                  <a:lnTo>
                    <a:pt x="103288" y="114357"/>
                  </a:lnTo>
                  <a:lnTo>
                    <a:pt x="74693" y="149145"/>
                  </a:lnTo>
                  <a:lnTo>
                    <a:pt x="50924" y="186301"/>
                  </a:lnTo>
                  <a:lnTo>
                    <a:pt x="31852" y="225028"/>
                  </a:lnTo>
                  <a:lnTo>
                    <a:pt x="17350" y="264530"/>
                  </a:lnTo>
                  <a:lnTo>
                    <a:pt x="7292" y="304009"/>
                  </a:lnTo>
                  <a:lnTo>
                    <a:pt x="1551" y="342669"/>
                  </a:lnTo>
                  <a:lnTo>
                    <a:pt x="0" y="379713"/>
                  </a:lnTo>
                  <a:lnTo>
                    <a:pt x="2510" y="414343"/>
                  </a:lnTo>
                  <a:lnTo>
                    <a:pt x="8956" y="445763"/>
                  </a:lnTo>
                  <a:lnTo>
                    <a:pt x="19210" y="473176"/>
                  </a:lnTo>
                  <a:lnTo>
                    <a:pt x="37761" y="476489"/>
                  </a:lnTo>
                  <a:lnTo>
                    <a:pt x="57993" y="482900"/>
                  </a:lnTo>
                  <a:lnTo>
                    <a:pt x="74267" y="489141"/>
                  </a:lnTo>
                  <a:lnTo>
                    <a:pt x="80945" y="491947"/>
                  </a:lnTo>
                  <a:lnTo>
                    <a:pt x="103106" y="317322"/>
                  </a:lnTo>
                  <a:lnTo>
                    <a:pt x="216463" y="310177"/>
                  </a:lnTo>
                  <a:lnTo>
                    <a:pt x="294541" y="294168"/>
                  </a:lnTo>
                  <a:lnTo>
                    <a:pt x="373603" y="257030"/>
                  </a:lnTo>
                  <a:lnTo>
                    <a:pt x="489910" y="186499"/>
                  </a:lnTo>
                  <a:lnTo>
                    <a:pt x="721661" y="186499"/>
                  </a:lnTo>
                  <a:lnTo>
                    <a:pt x="683299" y="129747"/>
                  </a:lnTo>
                  <a:lnTo>
                    <a:pt x="653881" y="98567"/>
                  </a:lnTo>
                  <a:lnTo>
                    <a:pt x="620116" y="70701"/>
                  </a:lnTo>
                  <a:lnTo>
                    <a:pt x="581926" y="46689"/>
                  </a:lnTo>
                  <a:lnTo>
                    <a:pt x="539229" y="27073"/>
                  </a:lnTo>
                  <a:lnTo>
                    <a:pt x="491945" y="12392"/>
                  </a:lnTo>
                  <a:lnTo>
                    <a:pt x="439993" y="3188"/>
                  </a:lnTo>
                  <a:lnTo>
                    <a:pt x="383294" y="0"/>
                  </a:lnTo>
                  <a:close/>
                </a:path>
                <a:path w="774700" h="501015">
                  <a:moveTo>
                    <a:pt x="657449" y="327685"/>
                  </a:moveTo>
                  <a:lnTo>
                    <a:pt x="657685" y="328645"/>
                  </a:lnTo>
                  <a:lnTo>
                    <a:pt x="658122" y="328853"/>
                  </a:lnTo>
                  <a:lnTo>
                    <a:pt x="657449" y="327685"/>
                  </a:lnTo>
                  <a:close/>
                </a:path>
                <a:path w="774700" h="501015">
                  <a:moveTo>
                    <a:pt x="721661" y="186499"/>
                  </a:moveTo>
                  <a:lnTo>
                    <a:pt x="489910" y="186499"/>
                  </a:lnTo>
                  <a:lnTo>
                    <a:pt x="487777" y="187794"/>
                  </a:lnTo>
                  <a:lnTo>
                    <a:pt x="529086" y="243048"/>
                  </a:lnTo>
                  <a:lnTo>
                    <a:pt x="560600" y="276159"/>
                  </a:lnTo>
                  <a:lnTo>
                    <a:pt x="598289" y="300353"/>
                  </a:lnTo>
                  <a:lnTo>
                    <a:pt x="657685" y="328645"/>
                  </a:lnTo>
                  <a:lnTo>
                    <a:pt x="657449" y="327685"/>
                  </a:lnTo>
                  <a:lnTo>
                    <a:pt x="769440" y="327685"/>
                  </a:lnTo>
                  <a:lnTo>
                    <a:pt x="768017" y="316448"/>
                  </a:lnTo>
                  <a:lnTo>
                    <a:pt x="759122" y="276802"/>
                  </a:lnTo>
                  <a:lnTo>
                    <a:pt x="746283" y="237769"/>
                  </a:lnTo>
                  <a:lnTo>
                    <a:pt x="729420" y="199889"/>
                  </a:lnTo>
                  <a:lnTo>
                    <a:pt x="721661" y="186499"/>
                  </a:lnTo>
                  <a:close/>
                </a:path>
              </a:pathLst>
            </a:custGeom>
            <a:solidFill>
              <a:srgbClr val="372C2C"/>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2" name="object 21">
              <a:extLst>
                <a:ext uri="{FF2B5EF4-FFF2-40B4-BE49-F238E27FC236}">
                  <a16:creationId xmlns:a16="http://schemas.microsoft.com/office/drawing/2014/main" id="{1032B562-5C78-1B48-B8DE-DCA31CFC1458}"/>
                </a:ext>
              </a:extLst>
            </p:cNvPr>
            <p:cNvSpPr/>
            <p:nvPr/>
          </p:nvSpPr>
          <p:spPr>
            <a:xfrm>
              <a:off x="1367952" y="306116"/>
              <a:ext cx="774700" cy="501015"/>
            </a:xfrm>
            <a:custGeom>
              <a:avLst/>
              <a:gdLst/>
              <a:ahLst/>
              <a:cxnLst/>
              <a:rect l="l" t="t" r="r" b="b"/>
              <a:pathLst>
                <a:path w="774700" h="501015">
                  <a:moveTo>
                    <a:pt x="700006" y="500646"/>
                  </a:moveTo>
                  <a:lnTo>
                    <a:pt x="725151" y="484542"/>
                  </a:lnTo>
                  <a:lnTo>
                    <a:pt x="740383" y="476018"/>
                  </a:lnTo>
                  <a:lnTo>
                    <a:pt x="751866" y="472232"/>
                  </a:lnTo>
                  <a:lnTo>
                    <a:pt x="765767" y="470344"/>
                  </a:lnTo>
                  <a:lnTo>
                    <a:pt x="771843" y="433654"/>
                  </a:lnTo>
                  <a:lnTo>
                    <a:pt x="774297" y="395414"/>
                  </a:lnTo>
                  <a:lnTo>
                    <a:pt x="773048" y="356165"/>
                  </a:lnTo>
                  <a:lnTo>
                    <a:pt x="768017" y="316448"/>
                  </a:lnTo>
                  <a:lnTo>
                    <a:pt x="759122" y="276802"/>
                  </a:lnTo>
                  <a:lnTo>
                    <a:pt x="746283" y="237769"/>
                  </a:lnTo>
                  <a:lnTo>
                    <a:pt x="729420" y="199889"/>
                  </a:lnTo>
                  <a:lnTo>
                    <a:pt x="708452" y="163701"/>
                  </a:lnTo>
                  <a:lnTo>
                    <a:pt x="683299" y="129747"/>
                  </a:lnTo>
                  <a:lnTo>
                    <a:pt x="653881" y="98567"/>
                  </a:lnTo>
                  <a:lnTo>
                    <a:pt x="620116" y="70701"/>
                  </a:lnTo>
                  <a:lnTo>
                    <a:pt x="581926" y="46689"/>
                  </a:lnTo>
                  <a:lnTo>
                    <a:pt x="539229" y="27073"/>
                  </a:lnTo>
                  <a:lnTo>
                    <a:pt x="491945" y="12392"/>
                  </a:lnTo>
                  <a:lnTo>
                    <a:pt x="439993" y="3188"/>
                  </a:lnTo>
                  <a:lnTo>
                    <a:pt x="383294" y="0"/>
                  </a:lnTo>
                  <a:lnTo>
                    <a:pt x="323081" y="3840"/>
                  </a:lnTo>
                  <a:lnTo>
                    <a:pt x="268456" y="14831"/>
                  </a:lnTo>
                  <a:lnTo>
                    <a:pt x="219292" y="32175"/>
                  </a:lnTo>
                  <a:lnTo>
                    <a:pt x="175460" y="55076"/>
                  </a:lnTo>
                  <a:lnTo>
                    <a:pt x="136834" y="82735"/>
                  </a:lnTo>
                  <a:lnTo>
                    <a:pt x="103288" y="114357"/>
                  </a:lnTo>
                  <a:lnTo>
                    <a:pt x="74693" y="149145"/>
                  </a:lnTo>
                  <a:lnTo>
                    <a:pt x="50924" y="186301"/>
                  </a:lnTo>
                  <a:lnTo>
                    <a:pt x="31852" y="225028"/>
                  </a:lnTo>
                  <a:lnTo>
                    <a:pt x="17350" y="264530"/>
                  </a:lnTo>
                  <a:lnTo>
                    <a:pt x="7292" y="304009"/>
                  </a:lnTo>
                  <a:lnTo>
                    <a:pt x="1551" y="342669"/>
                  </a:lnTo>
                  <a:lnTo>
                    <a:pt x="0" y="379713"/>
                  </a:lnTo>
                  <a:lnTo>
                    <a:pt x="2510" y="414343"/>
                  </a:lnTo>
                  <a:lnTo>
                    <a:pt x="8956" y="445763"/>
                  </a:lnTo>
                  <a:lnTo>
                    <a:pt x="19210" y="473176"/>
                  </a:lnTo>
                  <a:lnTo>
                    <a:pt x="37761" y="476489"/>
                  </a:lnTo>
                  <a:lnTo>
                    <a:pt x="57993" y="482900"/>
                  </a:lnTo>
                  <a:lnTo>
                    <a:pt x="74267" y="489141"/>
                  </a:lnTo>
                  <a:lnTo>
                    <a:pt x="80945" y="491947"/>
                  </a:lnTo>
                  <a:lnTo>
                    <a:pt x="103106" y="317322"/>
                  </a:lnTo>
                  <a:lnTo>
                    <a:pt x="216463" y="310177"/>
                  </a:lnTo>
                  <a:lnTo>
                    <a:pt x="294541" y="294168"/>
                  </a:lnTo>
                  <a:lnTo>
                    <a:pt x="373603" y="257030"/>
                  </a:lnTo>
                  <a:lnTo>
                    <a:pt x="489910" y="186499"/>
                  </a:lnTo>
                  <a:lnTo>
                    <a:pt x="487777" y="187794"/>
                  </a:lnTo>
                  <a:lnTo>
                    <a:pt x="529086" y="243048"/>
                  </a:lnTo>
                  <a:lnTo>
                    <a:pt x="560600" y="276159"/>
                  </a:lnTo>
                  <a:lnTo>
                    <a:pt x="598289" y="300353"/>
                  </a:lnTo>
                  <a:lnTo>
                    <a:pt x="658122" y="328853"/>
                  </a:lnTo>
                  <a:lnTo>
                    <a:pt x="657449" y="327685"/>
                  </a:lnTo>
                  <a:lnTo>
                    <a:pt x="700006" y="500646"/>
                  </a:lnTo>
                  <a:close/>
                </a:path>
              </a:pathLst>
            </a:custGeom>
            <a:ln w="21412">
              <a:solidFill>
                <a:srgbClr val="372C2C"/>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3" name="object 22">
              <a:extLst>
                <a:ext uri="{FF2B5EF4-FFF2-40B4-BE49-F238E27FC236}">
                  <a16:creationId xmlns:a16="http://schemas.microsoft.com/office/drawing/2014/main" id="{A63D64ED-F151-344F-A242-CCE71F0257ED}"/>
                </a:ext>
              </a:extLst>
            </p:cNvPr>
            <p:cNvSpPr/>
            <p:nvPr/>
          </p:nvSpPr>
          <p:spPr>
            <a:xfrm>
              <a:off x="1507040" y="380194"/>
              <a:ext cx="215766" cy="152787"/>
            </a:xfrm>
            <a:prstGeom prst="rect">
              <a:avLst/>
            </a:prstGeom>
            <a:blipFill>
              <a:blip r:embed="rId2"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4" name="object 23">
              <a:extLst>
                <a:ext uri="{FF2B5EF4-FFF2-40B4-BE49-F238E27FC236}">
                  <a16:creationId xmlns:a16="http://schemas.microsoft.com/office/drawing/2014/main" id="{86015CAF-4295-9C42-B653-B6AFD8A6C778}"/>
                </a:ext>
              </a:extLst>
            </p:cNvPr>
            <p:cNvSpPr/>
            <p:nvPr/>
          </p:nvSpPr>
          <p:spPr>
            <a:xfrm>
              <a:off x="1763659" y="911739"/>
              <a:ext cx="7620" cy="33020"/>
            </a:xfrm>
            <a:custGeom>
              <a:avLst/>
              <a:gdLst/>
              <a:ahLst/>
              <a:cxnLst/>
              <a:rect l="l" t="t" r="r" b="b"/>
              <a:pathLst>
                <a:path w="7619" h="33019">
                  <a:moveTo>
                    <a:pt x="0" y="0"/>
                  </a:moveTo>
                  <a:lnTo>
                    <a:pt x="7493" y="17208"/>
                  </a:lnTo>
                  <a:lnTo>
                    <a:pt x="25" y="32473"/>
                  </a:lnTo>
                </a:path>
              </a:pathLst>
            </a:custGeom>
            <a:ln w="20523">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5" name="object 24">
              <a:extLst>
                <a:ext uri="{FF2B5EF4-FFF2-40B4-BE49-F238E27FC236}">
                  <a16:creationId xmlns:a16="http://schemas.microsoft.com/office/drawing/2014/main" id="{DD7980D8-3CDC-5646-98C2-9E4A9962F9E4}"/>
                </a:ext>
              </a:extLst>
            </p:cNvPr>
            <p:cNvSpPr/>
            <p:nvPr/>
          </p:nvSpPr>
          <p:spPr>
            <a:xfrm>
              <a:off x="1865505" y="609137"/>
              <a:ext cx="90170" cy="52069"/>
            </a:xfrm>
            <a:custGeom>
              <a:avLst/>
              <a:gdLst/>
              <a:ahLst/>
              <a:cxnLst/>
              <a:rect l="l" t="t" r="r" b="b"/>
              <a:pathLst>
                <a:path w="90169" h="52070">
                  <a:moveTo>
                    <a:pt x="89750" y="51840"/>
                  </a:moveTo>
                  <a:lnTo>
                    <a:pt x="80352" y="29483"/>
                  </a:lnTo>
                  <a:lnTo>
                    <a:pt x="58715" y="9811"/>
                  </a:lnTo>
                  <a:lnTo>
                    <a:pt x="30157" y="0"/>
                  </a:lnTo>
                  <a:lnTo>
                    <a:pt x="0" y="7225"/>
                  </a:lnTo>
                </a:path>
              </a:pathLst>
            </a:custGeom>
            <a:ln w="1443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6" name="object 25">
              <a:extLst>
                <a:ext uri="{FF2B5EF4-FFF2-40B4-BE49-F238E27FC236}">
                  <a16:creationId xmlns:a16="http://schemas.microsoft.com/office/drawing/2014/main" id="{938E9201-8293-2943-A46D-10F16C2314AF}"/>
                </a:ext>
              </a:extLst>
            </p:cNvPr>
            <p:cNvSpPr/>
            <p:nvPr/>
          </p:nvSpPr>
          <p:spPr>
            <a:xfrm>
              <a:off x="1560211" y="612161"/>
              <a:ext cx="92075" cy="48895"/>
            </a:xfrm>
            <a:custGeom>
              <a:avLst/>
              <a:gdLst/>
              <a:ahLst/>
              <a:cxnLst/>
              <a:rect l="l" t="t" r="r" b="b"/>
              <a:pathLst>
                <a:path w="92075" h="48895">
                  <a:moveTo>
                    <a:pt x="0" y="48816"/>
                  </a:moveTo>
                  <a:lnTo>
                    <a:pt x="10502" y="26951"/>
                  </a:lnTo>
                  <a:lnTo>
                    <a:pt x="33091" y="8380"/>
                  </a:lnTo>
                  <a:lnTo>
                    <a:pt x="62102" y="0"/>
                  </a:lnTo>
                  <a:lnTo>
                    <a:pt x="91871" y="8710"/>
                  </a:lnTo>
                </a:path>
              </a:pathLst>
            </a:custGeom>
            <a:ln w="14439">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7" name="object 26">
              <a:extLst>
                <a:ext uri="{FF2B5EF4-FFF2-40B4-BE49-F238E27FC236}">
                  <a16:creationId xmlns:a16="http://schemas.microsoft.com/office/drawing/2014/main" id="{59925E30-F31F-E446-BD47-A58FAB783095}"/>
                </a:ext>
              </a:extLst>
            </p:cNvPr>
            <p:cNvSpPr/>
            <p:nvPr/>
          </p:nvSpPr>
          <p:spPr>
            <a:xfrm>
              <a:off x="1687310" y="997916"/>
              <a:ext cx="130911" cy="144741"/>
            </a:xfrm>
            <a:prstGeom prst="rect">
              <a:avLst/>
            </a:prstGeom>
            <a:blipFill>
              <a:blip r:embed="rId3"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8" name="object 27">
              <a:extLst>
                <a:ext uri="{FF2B5EF4-FFF2-40B4-BE49-F238E27FC236}">
                  <a16:creationId xmlns:a16="http://schemas.microsoft.com/office/drawing/2014/main" id="{B85BBD93-2477-334F-B5D1-01B493A2F1BB}"/>
                </a:ext>
              </a:extLst>
            </p:cNvPr>
            <p:cNvSpPr/>
            <p:nvPr/>
          </p:nvSpPr>
          <p:spPr>
            <a:xfrm>
              <a:off x="1956447" y="824527"/>
              <a:ext cx="12700" cy="13970"/>
            </a:xfrm>
            <a:custGeom>
              <a:avLst/>
              <a:gdLst/>
              <a:ahLst/>
              <a:cxnLst/>
              <a:rect l="l" t="t" r="r" b="b"/>
              <a:pathLst>
                <a:path w="12700" h="13969">
                  <a:moveTo>
                    <a:pt x="12560" y="0"/>
                  </a:moveTo>
                  <a:lnTo>
                    <a:pt x="0" y="13766"/>
                  </a:lnTo>
                </a:path>
              </a:pathLst>
            </a:custGeom>
            <a:ln w="1031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29" name="object 28">
              <a:extLst>
                <a:ext uri="{FF2B5EF4-FFF2-40B4-BE49-F238E27FC236}">
                  <a16:creationId xmlns:a16="http://schemas.microsoft.com/office/drawing/2014/main" id="{C6D4C59B-05A4-B043-A14F-0D4B917C5C77}"/>
                </a:ext>
              </a:extLst>
            </p:cNvPr>
            <p:cNvSpPr/>
            <p:nvPr/>
          </p:nvSpPr>
          <p:spPr>
            <a:xfrm>
              <a:off x="1931155" y="805685"/>
              <a:ext cx="6350" cy="19050"/>
            </a:xfrm>
            <a:custGeom>
              <a:avLst/>
              <a:gdLst/>
              <a:ahLst/>
              <a:cxnLst/>
              <a:rect l="l" t="t" r="r" b="b"/>
              <a:pathLst>
                <a:path w="6350" h="19050">
                  <a:moveTo>
                    <a:pt x="5918" y="0"/>
                  </a:moveTo>
                  <a:lnTo>
                    <a:pt x="0" y="18757"/>
                  </a:lnTo>
                </a:path>
              </a:pathLst>
            </a:custGeom>
            <a:ln w="1031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0" name="object 29">
              <a:extLst>
                <a:ext uri="{FF2B5EF4-FFF2-40B4-BE49-F238E27FC236}">
                  <a16:creationId xmlns:a16="http://schemas.microsoft.com/office/drawing/2014/main" id="{F9AD61A6-DA0F-5445-AAB3-DA4DFA57695F}"/>
                </a:ext>
              </a:extLst>
            </p:cNvPr>
            <p:cNvSpPr/>
            <p:nvPr/>
          </p:nvSpPr>
          <p:spPr>
            <a:xfrm>
              <a:off x="1899695" y="803408"/>
              <a:ext cx="2540" cy="19050"/>
            </a:xfrm>
            <a:custGeom>
              <a:avLst/>
              <a:gdLst/>
              <a:ahLst/>
              <a:cxnLst/>
              <a:rect l="l" t="t" r="r" b="b"/>
              <a:pathLst>
                <a:path w="2539" h="19050">
                  <a:moveTo>
                    <a:pt x="1993" y="18592"/>
                  </a:moveTo>
                  <a:lnTo>
                    <a:pt x="0" y="0"/>
                  </a:lnTo>
                </a:path>
              </a:pathLst>
            </a:custGeom>
            <a:ln w="10312">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1" name="object 30">
              <a:extLst>
                <a:ext uri="{FF2B5EF4-FFF2-40B4-BE49-F238E27FC236}">
                  <a16:creationId xmlns:a16="http://schemas.microsoft.com/office/drawing/2014/main" id="{FE96F7B2-69BB-9748-B900-1471288F8C31}"/>
                </a:ext>
              </a:extLst>
            </p:cNvPr>
            <p:cNvSpPr/>
            <p:nvPr/>
          </p:nvSpPr>
          <p:spPr>
            <a:xfrm>
              <a:off x="1857865" y="829624"/>
              <a:ext cx="105410" cy="35560"/>
            </a:xfrm>
            <a:custGeom>
              <a:avLst/>
              <a:gdLst/>
              <a:ahLst/>
              <a:cxnLst/>
              <a:rect l="l" t="t" r="r" b="b"/>
              <a:pathLst>
                <a:path w="105410" h="35559">
                  <a:moveTo>
                    <a:pt x="105041" y="34977"/>
                  </a:moveTo>
                  <a:lnTo>
                    <a:pt x="89736" y="14696"/>
                  </a:lnTo>
                  <a:lnTo>
                    <a:pt x="63217" y="0"/>
                  </a:lnTo>
                  <a:lnTo>
                    <a:pt x="31350" y="1817"/>
                  </a:lnTo>
                  <a:lnTo>
                    <a:pt x="0" y="31078"/>
                  </a:lnTo>
                </a:path>
              </a:pathLst>
            </a:custGeom>
            <a:ln w="20523">
              <a:solidFill>
                <a:srgbClr val="5F433D"/>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2" name="object 31">
              <a:extLst>
                <a:ext uri="{FF2B5EF4-FFF2-40B4-BE49-F238E27FC236}">
                  <a16:creationId xmlns:a16="http://schemas.microsoft.com/office/drawing/2014/main" id="{A9C4E57F-3DF2-5F44-A7F9-768C8A3CEB7C}"/>
                </a:ext>
              </a:extLst>
            </p:cNvPr>
            <p:cNvSpPr/>
            <p:nvPr/>
          </p:nvSpPr>
          <p:spPr>
            <a:xfrm>
              <a:off x="1542453" y="798252"/>
              <a:ext cx="144298" cy="119354"/>
            </a:xfrm>
            <a:prstGeom prst="rect">
              <a:avLst/>
            </a:prstGeom>
            <a:blipFill>
              <a:blip r:embed="rId4" cstate="print"/>
              <a:stretch>
                <a:fillRect/>
              </a:stretch>
            </a:blip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33" name="object 32">
              <a:extLst>
                <a:ext uri="{FF2B5EF4-FFF2-40B4-BE49-F238E27FC236}">
                  <a16:creationId xmlns:a16="http://schemas.microsoft.com/office/drawing/2014/main" id="{C6315D39-D117-A342-8409-51B0AE9BA5E0}"/>
                </a:ext>
              </a:extLst>
            </p:cNvPr>
            <p:cNvSpPr/>
            <p:nvPr/>
          </p:nvSpPr>
          <p:spPr>
            <a:xfrm>
              <a:off x="1835440" y="878358"/>
              <a:ext cx="22860" cy="33020"/>
            </a:xfrm>
            <a:custGeom>
              <a:avLst/>
              <a:gdLst/>
              <a:ahLst/>
              <a:cxnLst/>
              <a:rect l="l" t="t" r="r" b="b"/>
              <a:pathLst>
                <a:path w="22860" h="33019">
                  <a:moveTo>
                    <a:pt x="0" y="0"/>
                  </a:moveTo>
                  <a:lnTo>
                    <a:pt x="22428" y="32512"/>
                  </a:lnTo>
                </a:path>
              </a:pathLst>
            </a:custGeom>
            <a:ln w="13474">
              <a:solidFill>
                <a:srgbClr val="CC7C61"/>
              </a:solidFill>
            </a:ln>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grpSp>
      <p:sp>
        <p:nvSpPr>
          <p:cNvPr id="39" name="object 5">
            <a:extLst>
              <a:ext uri="{FF2B5EF4-FFF2-40B4-BE49-F238E27FC236}">
                <a16:creationId xmlns:a16="http://schemas.microsoft.com/office/drawing/2014/main" id="{ED74C04F-A0D2-4730-BB0C-48B5DE5A65EC}"/>
              </a:ext>
            </a:extLst>
          </p:cNvPr>
          <p:cNvSpPr/>
          <p:nvPr/>
        </p:nvSpPr>
        <p:spPr>
          <a:xfrm>
            <a:off x="588517" y="816722"/>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srgbClr val="FF0000"/>
              </a:solidFill>
              <a:latin typeface="HGMaruGothicMPRO" panose="020F0600000000000000" pitchFamily="34" charset="-128"/>
              <a:ea typeface="HGMaruGothicMPRO" panose="020F0600000000000000" pitchFamily="34" charset="-128"/>
            </a:endParaRPr>
          </a:p>
        </p:txBody>
      </p:sp>
      <p:sp>
        <p:nvSpPr>
          <p:cNvPr id="40" name="object 6">
            <a:extLst>
              <a:ext uri="{FF2B5EF4-FFF2-40B4-BE49-F238E27FC236}">
                <a16:creationId xmlns:a16="http://schemas.microsoft.com/office/drawing/2014/main" id="{73C2AD61-964F-4EE1-9C4E-F5786F2F3D9E}"/>
              </a:ext>
            </a:extLst>
          </p:cNvPr>
          <p:cNvSpPr txBox="1">
            <a:spLocks/>
          </p:cNvSpPr>
          <p:nvPr/>
        </p:nvSpPr>
        <p:spPr>
          <a:xfrm>
            <a:off x="709367" y="946496"/>
            <a:ext cx="584647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zh-TW" altLang="en-US" sz="2074" b="1" dirty="0">
                <a:solidFill>
                  <a:prstClr val="white"/>
                </a:solidFill>
                <a:latin typeface="HGMaruGothicMPRO" panose="020F0600000000000000" pitchFamily="34" charset="-128"/>
                <a:ea typeface="HGMaruGothicMPRO" panose="020F0600000000000000" pitchFamily="34" charset="-128"/>
                <a:cs typeface="ShinMGoPro-DeBold"/>
              </a:rPr>
              <a:t>「</a:t>
            </a: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育児・介護休業法</a:t>
            </a:r>
            <a:r>
              <a:rPr lang="zh-TW" altLang="en-US" sz="2074" b="1" dirty="0">
                <a:solidFill>
                  <a:prstClr val="white"/>
                </a:solidFill>
                <a:latin typeface="HGMaruGothicMPRO" panose="020F0600000000000000" pitchFamily="34" charset="-128"/>
                <a:ea typeface="HGMaruGothicMPRO" panose="020F0600000000000000" pitchFamily="34" charset="-128"/>
                <a:cs typeface="ShinMGoPro-DeBold"/>
              </a:rPr>
              <a:t>」</a:t>
            </a:r>
            <a:endParaRPr lang="ja-JP" altLang="en-US" sz="2074" b="1"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45" name="object 4">
            <a:extLst>
              <a:ext uri="{FF2B5EF4-FFF2-40B4-BE49-F238E27FC236}">
                <a16:creationId xmlns:a16="http://schemas.microsoft.com/office/drawing/2014/main" id="{94DDF144-212B-394A-B960-501165CF0E00}"/>
              </a:ext>
            </a:extLst>
          </p:cNvPr>
          <p:cNvSpPr txBox="1"/>
          <p:nvPr/>
        </p:nvSpPr>
        <p:spPr>
          <a:xfrm>
            <a:off x="8541857" y="41559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6" name="テキスト ボックス 45"/>
          <p:cNvSpPr txBox="1"/>
          <p:nvPr/>
        </p:nvSpPr>
        <p:spPr>
          <a:xfrm>
            <a:off x="9444958"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4.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3083</TotalTime>
  <Words>4707</Words>
  <Application>Microsoft Macintosh PowerPoint</Application>
  <PresentationFormat>ユーザー設定</PresentationFormat>
  <Paragraphs>430</Paragraphs>
  <Slides>36</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36</vt:i4>
      </vt:variant>
    </vt:vector>
  </HeadingPairs>
  <TitlesOfParts>
    <vt:vector size="48" baseType="lpstr">
      <vt:lpstr>HGMaruGothicMPRO</vt:lpstr>
      <vt:lpstr>HGMaruGothicMPRO</vt:lpstr>
      <vt:lpstr>ＭＳ ゴシック</vt:lpstr>
      <vt:lpstr>游ゴシック</vt:lpstr>
      <vt:lpstr>Arial</vt:lpstr>
      <vt:lpstr>Consolas</vt:lpstr>
      <vt:lpstr>Verdana</vt:lpstr>
      <vt:lpstr>Wingdings</vt:lpstr>
      <vt:lpstr>Office テーマ</vt:lpstr>
      <vt:lpstr>1_Office テーマ</vt:lpstr>
      <vt:lpstr>2_Office テーマ</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北川 雄也</dc:creator>
  <cp:lastModifiedBy>JW09</cp:lastModifiedBy>
  <cp:revision>555</cp:revision>
  <cp:lastPrinted>2022-09-16T01:45:47Z</cp:lastPrinted>
  <dcterms:created xsi:type="dcterms:W3CDTF">2018-04-13T04:07:43Z</dcterms:created>
  <dcterms:modified xsi:type="dcterms:W3CDTF">2023-08-16T02:37:21Z</dcterms:modified>
</cp:coreProperties>
</file>